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460-76B2-4640-98DE-C7EB47EC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D639E-9885-8A40-8653-EB745DAE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AB51-DEC0-8349-A6CD-F1ABD897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EA1E-81FE-4041-8438-A1CCF3A3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D5D0-436D-9246-BF83-695D722C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153E-E9B5-164E-992E-0A4E2D0A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D48F8-CB84-AA40-A44D-513E563B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AD8D-EC09-F14E-9A72-253E7332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04DD-8398-924C-B71F-BEBA31B4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05FB-F323-C649-8408-D7A8F2D5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94E37-C1CE-2C46-B9E6-49BAA310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8E21-5E5D-234B-B87D-8693CC7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19E2-B8A9-324B-AD40-058E7ACD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2FF1-2509-F247-8C21-697213F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1699-415B-4D4E-A123-BCC2769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11FA-8046-654C-975B-C31BD8F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249-62FF-AA42-8124-EB84F351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8FA8-9CE7-E144-A786-0D60DBD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93EC-9C0C-6C42-98A9-67C4A12C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C7DC-50AE-E040-A1F8-A3C5FA54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598A-3399-0249-9610-E4B4094C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1EB9-ACE3-1B48-BF93-8CEC230F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000B-0628-2E4F-8686-FF024A16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225D-966A-234B-9BDF-9D734F59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0E68-CC53-7F4B-B1F3-EDF078E6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3343-0B40-F546-AEED-DF3599AA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FC58-948D-5545-BD3C-676E03C4D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E08F-2F5B-AB4A-8DCA-36DCB47C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FE4D-342D-DF4E-8948-C75D3C67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234A-E4E1-6549-A90E-0C87A73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E6D5-6A10-0B41-982D-450C4D9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9266-C4D2-864B-AB2C-1602A149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C4C2-9302-2F41-8734-638B6964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1B2A-3296-4241-8F6F-C3F3FFE7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9533-EE92-314E-B528-EAB66F285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6F2D5-FBD6-A142-8ED1-92A525AAA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063D6-CCF1-8944-88D7-EB579D75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B547B-8721-3149-BD95-74E20BA4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DF482-E4FE-6145-8FB9-4C801E59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F3F-E25D-F24A-BD0E-437C9DC5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59FBD-D4F4-8145-9CF9-44D6CD68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DBFCC-06EB-1346-9E06-4AB5A5DB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96779-A585-B645-A8D0-13DE814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EB0C9-047B-3D41-9EDA-7CA9F3BC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21A9E-5C64-8047-A085-B7F1CF4B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B8603-9D04-F446-8AC6-5B125B93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316E-520F-8147-BF76-4F762EC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92D4-2093-5C4E-B625-0DA1F70F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288A-31A5-6942-9424-113BC8AE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7BE3-1732-C943-8CB0-9B408C7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0D49-A378-D444-9B72-DDED248C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843-A0D9-4F4B-ACD4-A8DE1793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5AB1-9016-384B-A62E-804B9A54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58355-10C4-674C-846D-76B1B8FF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C9C39-DD59-A44B-A59C-25D59197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E74C-9442-0647-A036-CEF52A8B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3E1F-0C4E-0B46-AAC4-07162C3F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CA22-966D-4847-9F16-05C0078B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645A-9C47-BC41-9181-37C3FB40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D260-141C-3F40-9F00-08897005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81C-24C7-9C42-AE0C-FCBE33F90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0F5F-71D3-DC4F-B1A5-29D48719CDC0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F02-F5B8-F245-98A8-652230BD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76EA-2FBF-0649-8E10-D762DAF3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F784-FEC8-C243-BF8E-D452A4F7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0447-0B66-1E40-945C-D0BA85F13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COVASIM Analysis 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F68E-3010-274C-A7C4-00D315FF9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Produced: 10/20/2020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7D94-0F58-F440-B30B-14372CA4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563E-82BD-4B45-B1FD-061C0CCC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compliance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7E461-D345-6C46-84C4-1DC05B7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0 Compliance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4299FA-A0E1-41DE-A491-E803FA63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High compliance to masks in community and NOT in schools ** No Values Changed Here From </a:t>
            </a:r>
            <a:r>
              <a:rPr lang="en-CA" dirty="0" err="1"/>
              <a:t>Orignial</a:t>
            </a:r>
            <a:r>
              <a:rPr lang="en-CA" dirty="0"/>
              <a:t> Model **</a:t>
            </a:r>
          </a:p>
          <a:p>
            <a:r>
              <a:rPr lang="en-CA" dirty="0"/>
              <a:t>Community contacts reduction by 24% means 68% of normal during </a:t>
            </a:r>
            <a:r>
              <a:rPr lang="en-CA" dirty="0" err="1"/>
              <a:t>termtime</a:t>
            </a:r>
            <a:r>
              <a:rPr lang="en-CA" dirty="0"/>
              <a:t> and 53% during holidays from 24th Jul ** No Values Changed Here From </a:t>
            </a:r>
            <a:r>
              <a:rPr lang="en-CA" dirty="0" err="1"/>
              <a:t>Orignial</a:t>
            </a:r>
            <a:r>
              <a:rPr lang="en-CA" dirty="0"/>
              <a:t> Model **</a:t>
            </a:r>
          </a:p>
          <a:p>
            <a:r>
              <a:rPr lang="en-CA" dirty="0"/>
              <a:t>Schools contacts normal ** No Values Changed Here From </a:t>
            </a:r>
            <a:r>
              <a:rPr lang="en-CA" dirty="0" err="1"/>
              <a:t>Orignial</a:t>
            </a:r>
            <a:r>
              <a:rPr lang="en-CA" dirty="0"/>
              <a:t> Model **</a:t>
            </a:r>
          </a:p>
          <a:p>
            <a:r>
              <a:rPr lang="en-CA" dirty="0"/>
              <a:t>Masks NOT in secondary schools from 1st September ** No Values Changed Here From </a:t>
            </a:r>
            <a:r>
              <a:rPr lang="en-CA" dirty="0" err="1"/>
              <a:t>Orignial</a:t>
            </a:r>
            <a:r>
              <a:rPr lang="en-CA" dirty="0"/>
              <a:t> Model **</a:t>
            </a:r>
          </a:p>
          <a:p>
            <a:br>
              <a:rPr lang="en-CA" dirty="0"/>
            </a:br>
            <a:endParaRPr lang="en-CA" dirty="0"/>
          </a:p>
          <a:p>
            <a:endParaRPr lang="en-US" sz="2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77703B4-CA8B-6945-9566-FCA3E06BB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" r="9731" b="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6302-318E-7348-9F8E-46FC1962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30% Compliance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4D020-83B0-7545-B4AB-81B5784F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47128"/>
            <a:ext cx="3990968" cy="427268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sz="2000" dirty="0"/>
              <a:t>Here we are looking at low compliance of masks when first introduced so we look at weeks April 7. So we take Rt Mar7 - April7 ROLLING BASIS</a:t>
            </a:r>
          </a:p>
          <a:p>
            <a:r>
              <a:rPr lang="en-CA" sz="2000" dirty="0"/>
              <a:t>Community contacts reduction by 12% means 80% of normal during </a:t>
            </a:r>
            <a:r>
              <a:rPr lang="en-CA" sz="2000" dirty="0" err="1"/>
              <a:t>termtime</a:t>
            </a:r>
            <a:r>
              <a:rPr lang="en-CA" sz="2000" dirty="0"/>
              <a:t> and 62% during holidays from 24th July ** No Values Changed Here From </a:t>
            </a:r>
            <a:r>
              <a:rPr lang="en-CA" sz="2000" dirty="0" err="1"/>
              <a:t>Orignial</a:t>
            </a:r>
            <a:r>
              <a:rPr lang="en-CA" sz="2000" dirty="0"/>
              <a:t> Model **</a:t>
            </a:r>
          </a:p>
          <a:p>
            <a:r>
              <a:rPr lang="en-CA" sz="2000" dirty="0"/>
              <a:t>Schools contacts reduction by 15% means 77% of normal during </a:t>
            </a:r>
            <a:r>
              <a:rPr lang="en-CA" sz="2000" dirty="0" err="1"/>
              <a:t>termtime</a:t>
            </a:r>
            <a:r>
              <a:rPr lang="en-CA" sz="2000" dirty="0"/>
              <a:t> from 1st Sep </a:t>
            </a:r>
          </a:p>
          <a:p>
            <a:r>
              <a:rPr lang="en-CA" sz="2000" dirty="0"/>
              <a:t>masks in secondary schools from 1st September AVERAGE DATA FROM SEPT 1 - 0CT 20 2020</a:t>
            </a:r>
            <a:endParaRPr lang="en-US" sz="2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E440E8-CA61-F746-94B3-B31080243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264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D302F-BE36-1941-9376-B51BF7BF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60% Compliance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A38478F-2D50-47C6-BDA0-F567E791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Using A Rotation of Our Rt For High Compliance To Masks &amp; COVASIM Values for High Compliance </a:t>
            </a:r>
          </a:p>
          <a:p>
            <a:r>
              <a:rPr lang="en-CA" dirty="0"/>
              <a:t>Community contacts reduction by 24% means 68% of normal during </a:t>
            </a:r>
            <a:r>
              <a:rPr lang="en-CA" dirty="0" err="1"/>
              <a:t>termtime</a:t>
            </a:r>
            <a:r>
              <a:rPr lang="en-CA" dirty="0"/>
              <a:t> and 53% during holidays from 24th Jul ** No Values Changed Here From Original Model **</a:t>
            </a:r>
          </a:p>
          <a:p>
            <a:r>
              <a:rPr lang="en-CA" dirty="0"/>
              <a:t>Schools contacts reduction by 30% means 63% of normal during </a:t>
            </a:r>
            <a:r>
              <a:rPr lang="en-CA" dirty="0" err="1"/>
              <a:t>termtime</a:t>
            </a:r>
            <a:r>
              <a:rPr lang="en-CA" dirty="0"/>
              <a:t> from 1st Sep</a:t>
            </a:r>
          </a:p>
          <a:p>
            <a:r>
              <a:rPr lang="en-CA" dirty="0"/>
              <a:t>Masks in secondary schools from 1st September AVERAGE DATA FROM SEPT 1 - 0CT 20 2020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sz="2000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6D18E04-3378-2F43-812B-D4AFD4F01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" r="13442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12639-C499-BA45-B01B-40E7D0F6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90% Compliance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BA1289-E4DF-4695-A990-4E76EFFD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High compliance to masks in community </a:t>
            </a:r>
          </a:p>
          <a:p>
            <a:r>
              <a:rPr lang="en-CA" dirty="0"/>
              <a:t>Community contacts reduction by 12% means 80% of normal during </a:t>
            </a:r>
            <a:r>
              <a:rPr lang="en-CA" dirty="0" err="1"/>
              <a:t>termtime</a:t>
            </a:r>
            <a:r>
              <a:rPr lang="en-CA" dirty="0"/>
              <a:t> and 62% during holidays from 24th July ** No Values Changed Here From </a:t>
            </a:r>
            <a:r>
              <a:rPr lang="en-CA" dirty="0" err="1"/>
              <a:t>Orignial</a:t>
            </a:r>
            <a:r>
              <a:rPr lang="en-CA" dirty="0"/>
              <a:t> Model **</a:t>
            </a:r>
          </a:p>
          <a:p>
            <a:r>
              <a:rPr lang="en-CA" dirty="0"/>
              <a:t>Schools </a:t>
            </a:r>
            <a:r>
              <a:rPr lang="en-CA"/>
              <a:t>contacts normal</a:t>
            </a:r>
            <a:endParaRPr lang="en-CA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836A377-9D63-1345-A76E-DA77362F0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" r="8071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313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COVASIM Analysis P2</vt:lpstr>
      <vt:lpstr>Compliance</vt:lpstr>
      <vt:lpstr>0 Compliance</vt:lpstr>
      <vt:lpstr>30% Compliance </vt:lpstr>
      <vt:lpstr>60% Compliance </vt:lpstr>
      <vt:lpstr>90% Compliance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COVASIM Analysis P2</dc:title>
  <dc:creator>Imran Juma</dc:creator>
  <cp:lastModifiedBy>Imran Juma</cp:lastModifiedBy>
  <cp:revision>5</cp:revision>
  <dcterms:created xsi:type="dcterms:W3CDTF">2020-10-20T22:50:42Z</dcterms:created>
  <dcterms:modified xsi:type="dcterms:W3CDTF">2020-10-21T16:51:18Z</dcterms:modified>
</cp:coreProperties>
</file>