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5408-4436-4776-9D27-FBFF811DB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F669E-541C-4380-B7A0-F6637191A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8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71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627B777-8C38-4BCB-92D1-33E4A4EACDA6}"/>
              </a:ext>
            </a:extLst>
          </p:cNvPr>
          <p:cNvSpPr txBox="1"/>
          <p:nvPr/>
        </p:nvSpPr>
        <p:spPr>
          <a:xfrm>
            <a:off x="103665" y="5343161"/>
            <a:ext cx="101500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CLASSICAL TH1 - CD3</a:t>
            </a:r>
            <a:r>
              <a:rPr lang="en-US" baseline="30000" dirty="0"/>
              <a:t> +</a:t>
            </a:r>
            <a:r>
              <a:rPr lang="en-US" dirty="0"/>
              <a:t>, CD4</a:t>
            </a:r>
            <a:r>
              <a:rPr lang="en-US" baseline="30000" dirty="0"/>
              <a:t> +</a:t>
            </a:r>
            <a:r>
              <a:rPr lang="en-US" dirty="0"/>
              <a:t>, CD183</a:t>
            </a:r>
            <a:r>
              <a:rPr lang="en-US" baseline="30000" dirty="0"/>
              <a:t> +</a:t>
            </a:r>
            <a:r>
              <a:rPr lang="en-US" dirty="0"/>
              <a:t>, T-BET</a:t>
            </a:r>
            <a:r>
              <a:rPr lang="en-US" baseline="30000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NON-CLASSICAL TH1 - CD3</a:t>
            </a:r>
            <a:r>
              <a:rPr lang="en-US" baseline="30000" dirty="0"/>
              <a:t> +</a:t>
            </a:r>
            <a:r>
              <a:rPr lang="en-US" dirty="0"/>
              <a:t>, CD4</a:t>
            </a:r>
            <a:r>
              <a:rPr lang="en-US" baseline="30000" dirty="0"/>
              <a:t> +</a:t>
            </a:r>
            <a:r>
              <a:rPr lang="en-US" dirty="0"/>
              <a:t>, CD183</a:t>
            </a:r>
            <a:r>
              <a:rPr lang="en-US" baseline="30000" dirty="0"/>
              <a:t> +</a:t>
            </a:r>
            <a:r>
              <a:rPr lang="en-US" dirty="0"/>
              <a:t>, CCDR6</a:t>
            </a:r>
            <a:r>
              <a:rPr lang="en-US" baseline="30000" dirty="0"/>
              <a:t>+ </a:t>
            </a:r>
            <a:r>
              <a:rPr lang="en-US" dirty="0"/>
              <a:t>, T-BET</a:t>
            </a:r>
            <a:r>
              <a:rPr lang="en-US" baseline="30000" dirty="0"/>
              <a:t>+</a:t>
            </a:r>
          </a:p>
          <a:p>
            <a:endParaRPr lang="en-US" baseline="30000" dirty="0"/>
          </a:p>
          <a:p>
            <a:r>
              <a:rPr lang="en-US" dirty="0"/>
              <a:t>TH2 - CD3</a:t>
            </a:r>
            <a:r>
              <a:rPr lang="en-US" baseline="30000" dirty="0"/>
              <a:t> +</a:t>
            </a:r>
            <a:r>
              <a:rPr lang="en-US" dirty="0"/>
              <a:t>, CD4</a:t>
            </a:r>
            <a:r>
              <a:rPr lang="en-US" baseline="30000" dirty="0"/>
              <a:t> +</a:t>
            </a:r>
            <a:r>
              <a:rPr lang="en-US" dirty="0"/>
              <a:t>, CD194</a:t>
            </a:r>
            <a:r>
              <a:rPr lang="en-US" baseline="30000" dirty="0"/>
              <a:t> +</a:t>
            </a:r>
            <a:r>
              <a:rPr lang="en-US" dirty="0"/>
              <a:t>, GATA-3</a:t>
            </a:r>
            <a:r>
              <a:rPr lang="en-US" baseline="30000" dirty="0"/>
              <a:t>+ 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B6727F-E45C-F1D5-66F0-659C724D2470}"/>
              </a:ext>
            </a:extLst>
          </p:cNvPr>
          <p:cNvGrpSpPr/>
          <p:nvPr/>
        </p:nvGrpSpPr>
        <p:grpSpPr>
          <a:xfrm>
            <a:off x="1461813" y="381739"/>
            <a:ext cx="8543319" cy="4148498"/>
            <a:chOff x="2553768" y="1968848"/>
            <a:chExt cx="4464126" cy="227730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15A122-8A61-D3CF-44BA-DD6BF7B65254}"/>
                </a:ext>
              </a:extLst>
            </p:cNvPr>
            <p:cNvSpPr txBox="1"/>
            <p:nvPr/>
          </p:nvSpPr>
          <p:spPr>
            <a:xfrm>
              <a:off x="2572780" y="1968848"/>
              <a:ext cx="891591" cy="152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CD3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CD4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CD183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825478-A28F-EB81-2A8B-699981DF85E3}"/>
                </a:ext>
              </a:extLst>
            </p:cNvPr>
            <p:cNvSpPr txBox="1"/>
            <p:nvPr/>
          </p:nvSpPr>
          <p:spPr>
            <a:xfrm>
              <a:off x="3461448" y="1968848"/>
              <a:ext cx="870751" cy="152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CD3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CD4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T-BET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8E8B75-2CB6-674E-4E87-EB8C7FCFA8E7}"/>
                </a:ext>
              </a:extLst>
            </p:cNvPr>
            <p:cNvSpPr txBox="1"/>
            <p:nvPr/>
          </p:nvSpPr>
          <p:spPr>
            <a:xfrm>
              <a:off x="4316441" y="1968848"/>
              <a:ext cx="891591" cy="152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CD3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CD4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CD194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9BBA36-54D9-9D4A-59BB-E4A377C521E5}"/>
                </a:ext>
              </a:extLst>
            </p:cNvPr>
            <p:cNvSpPr txBox="1"/>
            <p:nvPr/>
          </p:nvSpPr>
          <p:spPr>
            <a:xfrm>
              <a:off x="5205586" y="1969301"/>
              <a:ext cx="891591" cy="152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CD3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CD4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CD196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938EFC-1A26-4A97-41E2-7D116753210F}"/>
                </a:ext>
              </a:extLst>
            </p:cNvPr>
            <p:cNvSpPr txBox="1"/>
            <p:nvPr/>
          </p:nvSpPr>
          <p:spPr>
            <a:xfrm>
              <a:off x="6081419" y="1968848"/>
              <a:ext cx="936475" cy="152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CD3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CD4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GATA-3</a:t>
              </a:r>
              <a:r>
                <a:rPr lang="en-US" sz="12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3E4FB9-FC73-BC02-1E36-B17FEDBAA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768" y="2103680"/>
              <a:ext cx="4332229" cy="2142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292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Imran Khan</dc:creator>
  <cp:lastModifiedBy>Mohammed, Imran Khan</cp:lastModifiedBy>
  <cp:revision>2</cp:revision>
  <dcterms:created xsi:type="dcterms:W3CDTF">2022-04-28T18:20:36Z</dcterms:created>
  <dcterms:modified xsi:type="dcterms:W3CDTF">2024-06-10T01:06:33Z</dcterms:modified>
</cp:coreProperties>
</file>