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104862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US"/>
          </a:p>
        </p:txBody>
      </p:sp>
      <p:sp>
        <p:nvSpPr>
          <p:cNvPr id="104862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788444"/>
            <a:ext cx="8207375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3705225"/>
            <a:ext cx="8212138" cy="735806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E5624D-E8C3-4C1C-A49E-8F28E7FA3CD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slidemake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Numpy</a:t>
            </a:r>
            <a:endParaRPr lang="en-US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77" name="Text 1">
            <a:hlinkClick r:id="rId1"/>
          </p:cNvPr>
          <p:cNvSpPr/>
          <p:nvPr/>
        </p:nvSpPr>
        <p:spPr>
          <a:xfrm>
            <a:off x="6160770" y="3200400"/>
            <a:ext cx="2525395" cy="45720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en-US" b="1" dirty="0"/>
              <a:t>presented By:</a:t>
            </a:r>
            <a:endParaRPr lang="en-US" b="1" dirty="0"/>
          </a:p>
          <a:p>
            <a:pPr algn="ctr"/>
            <a:r>
              <a:rPr lang="en-US" b="1" dirty="0"/>
              <a:t>                  Hania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NumPy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pPr>
              <a:lnSpc>
                <a:spcPct val="150000"/>
              </a:lnSpc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NumPy (Numerical Python) is a powerful Python library used for numerical computations. It provides support for arrays, matrices, and mathematical functions.</a:t>
            </a: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Use NumPy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Faster than lists: NumPy arrays are optimized for speed and efficiency.</a:t>
            </a: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Uses less memory: Stores data more compactly.</a:t>
            </a: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Supports mathematical operations: Built-in functions for algebra, statistics, and more.</a:t>
            </a: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latin typeface="Times New Roman" panose="02020603050405020304" charset="0"/>
                <a:cs typeface="Times New Roman" panose="02020603050405020304" charset="0"/>
              </a:rPr>
              <a:t>Works well with other libraries: Used in Pandas, SciPy, Matplotlib, and TensorFlow.</a:t>
            </a: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Installing NumPy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endParaRPr lang="en-US" altLang="en-US" sz="1600" dirty="0"/>
          </a:p>
          <a:p>
            <a:r>
              <a:rPr lang="en-US" altLang="en-US" sz="1600" dirty="0"/>
              <a:t>To install NumPy, use the following command:</a:t>
            </a:r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pip install numpy</a:t>
            </a:r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Creating NumPy Arrays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000" b="1" dirty="0"/>
              <a:t>1D Array</a:t>
            </a:r>
            <a:endParaRPr lang="en-US" altLang="en-US" sz="2000" b="1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/>
          </a:p>
          <a:p>
            <a:pPr indent="0">
              <a:buFont typeface="Wingdings" panose="05000000000000000000" charset="0"/>
              <a:buNone/>
            </a:pPr>
            <a:r>
              <a:rPr lang="en-US" altLang="en-US" sz="1600" dirty="0"/>
              <a:t>import numpy as np</a:t>
            </a:r>
            <a:endParaRPr lang="en-US" altLang="en-US" sz="1600" dirty="0"/>
          </a:p>
          <a:p>
            <a:pPr indent="0">
              <a:buFont typeface="Wingdings" panose="05000000000000000000" charset="0"/>
              <a:buNone/>
            </a:pPr>
            <a:r>
              <a:rPr lang="en-US" altLang="en-US" sz="1600" dirty="0"/>
              <a:t>arr = np.array([1, 2, 3, 4, 5])</a:t>
            </a:r>
            <a:endParaRPr lang="en-US" altLang="en-US" sz="1600" dirty="0"/>
          </a:p>
          <a:p>
            <a:pPr indent="0">
              <a:buFont typeface="Wingdings" panose="05000000000000000000" charset="0"/>
              <a:buNone/>
            </a:pPr>
            <a:r>
              <a:rPr lang="en-US" altLang="en-US" sz="1600" dirty="0"/>
              <a:t>print(arr)</a:t>
            </a: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 dirty="0"/>
              <a:t>2D Array (Matrix)</a:t>
            </a:r>
            <a:endParaRPr lang="en-US" altLang="en-US" b="1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/>
          </a:p>
          <a:p>
            <a:pPr indent="0">
              <a:buFont typeface="Wingdings" panose="05000000000000000000" charset="0"/>
              <a:buNone/>
            </a:pPr>
            <a:r>
              <a:rPr lang="en-US" altLang="en-US" sz="1600" dirty="0"/>
              <a:t>arr2d = np.array([[1, 2, 3], [4, 5, 6]])</a:t>
            </a:r>
            <a:endParaRPr lang="en-US" altLang="en-US" sz="1600" dirty="0"/>
          </a:p>
          <a:p>
            <a:pPr indent="0">
              <a:buFont typeface="Wingdings" panose="05000000000000000000" charset="0"/>
              <a:buNone/>
            </a:pPr>
            <a:r>
              <a:rPr lang="en-US" altLang="en-US" sz="1600" dirty="0"/>
              <a:t>print(arr2d)</a:t>
            </a:r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en-US" sz="2400" b="1" dirty="0"/>
              <a:t>Array Operations</a:t>
            </a:r>
            <a:endParaRPr lang="en-US" altLang="en-US" sz="2400" b="1" dirty="0"/>
          </a:p>
          <a:p>
            <a:endParaRPr lang="en-US" altLang="en-US" sz="2400" b="1" dirty="0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pPr marL="28575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en-US" sz="2000" b="1" dirty="0"/>
              <a:t>Basic Math Operations</a:t>
            </a:r>
            <a:endParaRPr lang="en-US" altLang="en-US" sz="2000" b="1" dirty="0"/>
          </a:p>
          <a:p>
            <a:endParaRPr lang="en-US" altLang="en-US" sz="1600" dirty="0"/>
          </a:p>
          <a:p>
            <a:r>
              <a:rPr lang="en-US" altLang="en-US" sz="1600" dirty="0"/>
              <a:t>a = np.array([1, 2, 3])</a:t>
            </a:r>
            <a:endParaRPr lang="en-US" altLang="en-US" sz="1600" dirty="0"/>
          </a:p>
          <a:p>
            <a:r>
              <a:rPr lang="en-US" altLang="en-US" sz="1600" dirty="0"/>
              <a:t>b = np.array([4, 5, 6])</a:t>
            </a:r>
            <a:endParaRPr lang="en-US" altLang="en-US" sz="1600" dirty="0"/>
          </a:p>
          <a:p>
            <a:r>
              <a:rPr lang="en-US" altLang="en-US" sz="1600" dirty="0"/>
              <a:t>print(a + b)  # Addition</a:t>
            </a:r>
            <a:endParaRPr lang="en-US" altLang="en-US" sz="1600" dirty="0"/>
          </a:p>
          <a:p>
            <a:r>
              <a:rPr lang="en-US" altLang="en-US" sz="1600" dirty="0"/>
              <a:t>print(a * b)  # Multiplication</a:t>
            </a:r>
            <a:endParaRPr lang="en-US" altLang="en-US" sz="1600" dirty="0"/>
          </a:p>
          <a:p>
            <a:r>
              <a:rPr lang="en-US" altLang="en-US" sz="1600" dirty="0"/>
              <a:t>print(a / 2)  # Scalar division</a:t>
            </a:r>
            <a:endParaRPr lang="en-US" altLang="en-US" sz="1600" dirty="0"/>
          </a:p>
          <a:p>
            <a:endParaRPr lang="en-US" altLang="en-US" sz="16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000" b="1" dirty="0"/>
              <a:t>Array Properties</a:t>
            </a:r>
            <a:endParaRPr lang="en-US" altLang="en-US" sz="2000" b="1" dirty="0"/>
          </a:p>
          <a:p>
            <a:endParaRPr lang="en-US" altLang="en-US" sz="1600" dirty="0"/>
          </a:p>
          <a:p>
            <a:r>
              <a:rPr lang="en-US" altLang="en-US" sz="1600" dirty="0"/>
              <a:t>print(arr.shape)  # Shape of the array</a:t>
            </a:r>
            <a:endParaRPr lang="en-US" altLang="en-US" sz="1600" dirty="0"/>
          </a:p>
          <a:p>
            <a:r>
              <a:rPr lang="en-US" altLang="en-US" sz="1600" dirty="0"/>
              <a:t>print(arr.size)   # Total number of elements</a:t>
            </a:r>
            <a:endParaRPr lang="en-US" altLang="en-US" sz="1600" dirty="0"/>
          </a:p>
          <a:p>
            <a:r>
              <a:rPr lang="en-US" altLang="en-US" sz="1600" dirty="0"/>
              <a:t>print(arr.dtype)  # Data type of elements</a:t>
            </a:r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altLang="en-US" sz="2400" b="1" dirty="0">
                <a:sym typeface="+mn-ea"/>
              </a:rPr>
              <a:t>Useful NumPy Functions</a:t>
            </a:r>
            <a:endParaRPr lang="en-US" sz="2400" b="1" dirty="0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endParaRPr lang="en-US" altLang="en-US" sz="16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 b="1" dirty="0"/>
              <a:t>Generating Arrays</a:t>
            </a:r>
            <a:endParaRPr lang="en-US" altLang="en-US" sz="2000" b="1" dirty="0"/>
          </a:p>
          <a:p>
            <a:endParaRPr lang="en-US" altLang="en-US" sz="1600" dirty="0"/>
          </a:p>
          <a:p>
            <a:r>
              <a:rPr lang="en-US" altLang="en-US" sz="1600" dirty="0"/>
              <a:t>np.zeros((2, 3))   # 2x3 matrix of zeros</a:t>
            </a:r>
            <a:endParaRPr lang="en-US" altLang="en-US" sz="1600" dirty="0"/>
          </a:p>
          <a:p>
            <a:r>
              <a:rPr lang="en-US" altLang="en-US" sz="1600" dirty="0"/>
              <a:t>np.ones((3, 3))    # 3x3 matrix of ones</a:t>
            </a:r>
            <a:endParaRPr lang="en-US" altLang="en-US" sz="1600" dirty="0"/>
          </a:p>
          <a:p>
            <a:r>
              <a:rPr lang="en-US" altLang="en-US" sz="1600" dirty="0"/>
              <a:t>np.arange(1, 10, 2) # Numbers from 1 to 9 with step 2</a:t>
            </a:r>
            <a:endParaRPr lang="en-US" altLang="en-US" sz="1600" dirty="0"/>
          </a:p>
          <a:p>
            <a:r>
              <a:rPr lang="en-US" altLang="en-US" sz="1600" dirty="0"/>
              <a:t>np.linspace(0, 5, 10) # 10 numbers between 0 and 5</a:t>
            </a:r>
            <a:endParaRPr lang="en-US" altLang="en-US" sz="1600" dirty="0"/>
          </a:p>
          <a:p>
            <a:endParaRPr lang="en-US" altLang="en-US" sz="1600" dirty="0"/>
          </a:p>
          <a:p>
            <a:pPr marL="342900" indent="-342900" algn="l">
              <a:buClrTx/>
              <a:buSzTx/>
              <a:buFont typeface="Wingdings" panose="05000000000000000000" charset="0"/>
              <a:buChar char="Ø"/>
            </a:pPr>
            <a:r>
              <a:rPr lang="en-US" altLang="en-US" sz="2000" b="1" dirty="0"/>
              <a:t>Reshaping Arrays</a:t>
            </a:r>
            <a:endParaRPr lang="en-US" altLang="en-US" sz="2000" b="1" dirty="0"/>
          </a:p>
          <a:p>
            <a:endParaRPr lang="en-US" altLang="en-US" sz="1600" dirty="0"/>
          </a:p>
          <a:p>
            <a:r>
              <a:rPr lang="en-US" altLang="en-US" sz="1600" dirty="0"/>
              <a:t>arr = np.array([1, 2, 3, 4, 5, 6])</a:t>
            </a:r>
            <a:endParaRPr lang="en-US" altLang="en-US" sz="1600" dirty="0"/>
          </a:p>
          <a:p>
            <a:r>
              <a:rPr lang="en-US" altLang="en-US" sz="1600" dirty="0"/>
              <a:t>arr.reshape(2, 3)  # Reshape to 2x3 matrix</a:t>
            </a:r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endParaRPr lang="en-US" sz="2400" dirty="0"/>
          </a:p>
        </p:txBody>
      </p:sp>
      <p:sp>
        <p:nvSpPr>
          <p:cNvPr id="1048612" name="Text 1"/>
          <p:cNvSpPr/>
          <p:nvPr/>
        </p:nvSpPr>
        <p:spPr>
          <a:xfrm>
            <a:off x="457200" y="582930"/>
            <a:ext cx="6015355" cy="3760470"/>
          </a:xfrm>
          <a:prstGeom prst="rect">
            <a:avLst/>
          </a:prstGeom>
          <a:noFill/>
        </p:spPr>
        <p:txBody>
          <a:bodyPr wrap="square" rtlCol="0" anchor="t"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000" b="1" dirty="0"/>
              <a:t>Indexing &amp; Slicing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arr = np.array([10, 20, 30, 40, 50])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print(arr[1])     # Access second element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print(arr[1:4])   # Slice from index 1 to 3</a:t>
            </a:r>
            <a:endParaRPr lang="en-US" altLang="en-US" sz="1600" dirty="0"/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b="1" dirty="0"/>
              <a:t>Mathematical Functions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np.sum(arr)       # Sum of elements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np.mean(arr)      # Average value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np.max(arr)       # Maximum value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np.min(arr)       # Minimum value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r>
              <a:rPr lang="en-US" altLang="en-US" sz="1600" dirty="0"/>
              <a:t>np.sqrt(arr)      # Square root</a:t>
            </a:r>
            <a:endParaRPr lang="en-US" altLang="en-US" sz="1600" dirty="0"/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Conclusion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600" dirty="0"/>
              <a:t>NumPy is powerful and easy to use for numerical computing.</a:t>
            </a:r>
            <a:endParaRPr lang="en-US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600" dirty="0"/>
              <a:t>Faster and more memory-efficient than Python lists.</a:t>
            </a:r>
            <a:endParaRPr lang="en-US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1600" dirty="0"/>
              <a:t>Widely used in data science, AI, and machine learning.</a:t>
            </a:r>
            <a:endParaRPr lang="en-US" alt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Presentation</Application>
  <PresentationFormat/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Times New Roman</vt:lpstr>
      <vt:lpstr>Wingdings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SlideMake.com</dc:creator>
  <cp:lastModifiedBy>Administrator</cp:lastModifiedBy>
  <cp:revision>1</cp:revision>
  <dcterms:created xsi:type="dcterms:W3CDTF">2025-01-30T18:17:53Z</dcterms:created>
  <dcterms:modified xsi:type="dcterms:W3CDTF">2025-01-30T18:17:53Z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5EE3F29654CA4F8E9F17F00C90E47F86_13</vt:lpwstr>
  </property>
  <property fmtid="{D5CDD505-2E9C-101B-9397-08002B2CF9AE}" pid="3" name="KSOProductBuildVer">
    <vt:lpwstr>1033-12.2.0.19805</vt:lpwstr>
  </property>
</Properties>
</file>