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304" r:id="rId3"/>
    <p:sldId id="257" r:id="rId4"/>
    <p:sldId id="303" r:id="rId5"/>
    <p:sldId id="258" r:id="rId6"/>
    <p:sldId id="260" r:id="rId7"/>
    <p:sldId id="299" r:id="rId8"/>
    <p:sldId id="293" r:id="rId9"/>
    <p:sldId id="301" r:id="rId10"/>
    <p:sldId id="266" r:id="rId11"/>
    <p:sldId id="267" r:id="rId12"/>
    <p:sldId id="269" r:id="rId13"/>
    <p:sldId id="270" r:id="rId14"/>
    <p:sldId id="274" r:id="rId15"/>
    <p:sldId id="275" r:id="rId16"/>
    <p:sldId id="276" r:id="rId17"/>
    <p:sldId id="279" r:id="rId18"/>
    <p:sldId id="281" r:id="rId19"/>
    <p:sldId id="305" r:id="rId20"/>
    <p:sldId id="288" r:id="rId21"/>
    <p:sldId id="259" r:id="rId22"/>
    <p:sldId id="261" r:id="rId23"/>
    <p:sldId id="310" r:id="rId24"/>
    <p:sldId id="290" r:id="rId25"/>
    <p:sldId id="313" r:id="rId26"/>
    <p:sldId id="315" r:id="rId27"/>
    <p:sldId id="316" r:id="rId28"/>
    <p:sldId id="265" r:id="rId29"/>
    <p:sldId id="317" r:id="rId30"/>
    <p:sldId id="318" r:id="rId31"/>
    <p:sldId id="319" r:id="rId32"/>
    <p:sldId id="320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3733"/>
  </p:normalViewPr>
  <p:slideViewPr>
    <p:cSldViewPr snapToGrid="0" snapToObjects="1">
      <p:cViewPr varScale="1">
        <p:scale>
          <a:sx n="49" d="100"/>
          <a:sy n="49" d="100"/>
        </p:scale>
        <p:origin x="1158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9957D75-9122-A109-A8F9-164536A5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>
            <a:extLst>
              <a:ext uri="{FF2B5EF4-FFF2-40B4-BE49-F238E27FC236}">
                <a16:creationId xmlns:a16="http://schemas.microsoft.com/office/drawing/2014/main" id="{2623D512-BAE1-1400-414A-104EA794E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>
            <a:extLst>
              <a:ext uri="{FF2B5EF4-FFF2-40B4-BE49-F238E27FC236}">
                <a16:creationId xmlns:a16="http://schemas.microsoft.com/office/drawing/2014/main" id="{D1807664-19B2-87E9-4451-EAA495743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974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BF54C8E4-FB25-A24B-1490-93213808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>
            <a:extLst>
              <a:ext uri="{FF2B5EF4-FFF2-40B4-BE49-F238E27FC236}">
                <a16:creationId xmlns:a16="http://schemas.microsoft.com/office/drawing/2014/main" id="{DCF97D02-5D68-B94D-095E-4AD1D8CA8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>
            <a:extLst>
              <a:ext uri="{FF2B5EF4-FFF2-40B4-BE49-F238E27FC236}">
                <a16:creationId xmlns:a16="http://schemas.microsoft.com/office/drawing/2014/main" id="{04263F81-958C-147A-34AE-471D01D7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91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	Introduction to Python Programming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Presented by Saif Ullah Khan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Jan 30, 2025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athematical symbols on computer keyboards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to lowest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14148341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  -14, -2, 0, 1, 100, 401233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sequences of characters used to store.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</a:t>
            </a:r>
            <a:r>
              <a: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represent possible values: True or False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ordered collections of items that can store different data type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</a:t>
            </a:r>
            <a:r>
              <a: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ordered, immutable collections of items</a:t>
            </a:r>
          </a:p>
          <a:p>
            <a:pPr marL="1241806" marR="0" lvl="1" indent="-571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Tx/>
              <a:buChar char="-"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(</a:t>
            </a:r>
            <a:r>
              <a:rPr lang="en-US" sz="3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 data in key-value pairs, allowing fast lookups by unique keys</a:t>
            </a: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'Welcome’,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C70942C-1434-3719-1CFA-2701B103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>
            <a:extLst>
              <a:ext uri="{FF2B5EF4-FFF2-40B4-BE49-F238E27FC236}">
                <a16:creationId xmlns:a16="http://schemas.microsoft.com/office/drawing/2014/main" id="{62CF49F0-1A6D-7FEF-0EF0-9D0525FB8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Expressions, Data Types &amp; Functions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147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'Finish'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3C64-4AA0-C08F-45A0-30F450D87F4B}"/>
              </a:ext>
            </a:extLst>
          </p:cNvPr>
          <p:cNvSpPr txBox="1"/>
          <p:nvPr/>
        </p:nvSpPr>
        <p:spPr>
          <a:xfrm>
            <a:off x="13716510" y="166568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DFF"/>
                </a:solidFill>
              </a:rPr>
              <a:t>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E5C3E-C88A-4692-BF3F-44A597505CD9}"/>
              </a:ext>
            </a:extLst>
          </p:cNvPr>
          <p:cNvCxnSpPr>
            <a:stCxn id="4" idx="1"/>
          </p:cNvCxnSpPr>
          <p:nvPr/>
        </p:nvCxnSpPr>
        <p:spPr>
          <a:xfrm flipH="1">
            <a:off x="13130213" y="1927298"/>
            <a:ext cx="586297" cy="382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79EFF0-2975-6209-F780-5B8E17BA5018}"/>
              </a:ext>
            </a:extLst>
          </p:cNvPr>
          <p:cNvSpPr txBox="1"/>
          <p:nvPr/>
        </p:nvSpPr>
        <p:spPr>
          <a:xfrm>
            <a:off x="13611735" y="8078826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7F01"/>
                </a:solidFill>
              </a:rPr>
              <a:t>Argument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86BBB0-8E1E-1648-8F00-7BD14B18591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458700" y="7756625"/>
            <a:ext cx="1153035" cy="58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B16A5F07-FE9D-6F6A-C773-5937B204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>
            <a:extLst>
              <a:ext uri="{FF2B5EF4-FFF2-40B4-BE49-F238E27FC236}">
                <a16:creationId xmlns:a16="http://schemas.microsoft.com/office/drawing/2014/main" id="{8389097A-248C-B7A6-B537-EFC875DB0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Thank You</a:t>
            </a:r>
            <a:endParaRPr lang="en-US" sz="72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8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617527" y="3336900"/>
            <a:ext cx="14144308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27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1754</Words>
  <Application>Microsoft Office PowerPoint</Application>
  <PresentationFormat>Custom</PresentationFormat>
  <Paragraphs>333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Cabin</vt:lpstr>
      <vt:lpstr>Courier</vt:lpstr>
      <vt:lpstr>Gill Sans</vt:lpstr>
      <vt:lpstr>Title &amp; Subtitle</vt:lpstr>
      <vt:lpstr> Introduction to Python Programming</vt:lpstr>
      <vt:lpstr>Variables, Expressions, Data Types &amp; Functions</vt:lpstr>
      <vt:lpstr>Constants</vt:lpstr>
      <vt:lpstr>Reserved Words</vt:lpstr>
      <vt:lpstr>Variables</vt:lpstr>
      <vt:lpstr>Python Variable Name Rules</vt:lpstr>
      <vt:lpstr>PowerPoint Presentation</vt:lpstr>
      <vt:lpstr>Sentences or Lines</vt:lpstr>
      <vt:lpstr>Expressions…</vt:lpstr>
      <vt:lpstr>Numeric Expressions</vt:lpstr>
      <vt:lpstr>Numeric Expressions</vt:lpstr>
      <vt:lpstr>Operator Rules</vt:lpstr>
      <vt:lpstr>PowerPoint Presentation</vt:lpstr>
      <vt:lpstr>What Does “Type” Mean?</vt:lpstr>
      <vt:lpstr>Type Matters</vt:lpstr>
      <vt:lpstr>Several Types of Data</vt:lpstr>
      <vt:lpstr>User Input</vt:lpstr>
      <vt:lpstr>Comments in Python</vt:lpstr>
      <vt:lpstr>Conditional Execution</vt:lpstr>
      <vt:lpstr>Conditional Steps</vt:lpstr>
      <vt:lpstr>Comparison Operators</vt:lpstr>
      <vt:lpstr>Indentation</vt:lpstr>
      <vt:lpstr>PowerPoint Presentation</vt:lpstr>
      <vt:lpstr>Two-way Decisions with else:</vt:lpstr>
      <vt:lpstr>Functions</vt:lpstr>
      <vt:lpstr>Function Definition</vt:lpstr>
      <vt:lpstr>Python Functions</vt:lpstr>
      <vt:lpstr>Building our Own Functions</vt:lpstr>
      <vt:lpstr>PowerPoint Presentation</vt:lpstr>
      <vt:lpstr>Parameters</vt:lpstr>
      <vt:lpstr>Multiple Parameters / Arguments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Saif Ullah Khan</cp:lastModifiedBy>
  <cp:revision>90</cp:revision>
  <cp:lastPrinted>2016-11-29T05:21:41Z</cp:lastPrinted>
  <dcterms:modified xsi:type="dcterms:W3CDTF">2025-01-31T05:55:36Z</dcterms:modified>
</cp:coreProperties>
</file>