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handoutMasterIdLst>
    <p:handoutMasterId r:id="rId19"/>
  </p:handout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41"/>
  </p:normalViewPr>
  <p:slideViewPr>
    <p:cSldViewPr snapToGrid="0" snapToObjects="1">
      <p:cViewPr varScale="1">
        <p:scale>
          <a:sx n="104" d="100"/>
          <a:sy n="104" d="100"/>
        </p:scale>
        <p:origin x="150" y="156"/>
      </p:cViewPr>
      <p:guideLst/>
    </p:cSldViewPr>
  </p:slideViewPr>
  <p:notesTextViewPr>
    <p:cViewPr>
      <p:scale>
        <a:sx n="1" d="1"/>
        <a:sy n="1" d="1"/>
      </p:scale>
      <p:origin x="0" y="0"/>
    </p:cViewPr>
  </p:notesTextViewPr>
  <p:notesViewPr>
    <p:cSldViewPr snapToGrid="0" snapToObjects="1">
      <p:cViewPr varScale="1">
        <p:scale>
          <a:sx n="83" d="100"/>
          <a:sy n="83" d="100"/>
        </p:scale>
        <p:origin x="39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4FE85-847D-4B2F-A1AE-4376A714760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PK"/>
        </a:p>
      </dgm:t>
    </dgm:pt>
    <dgm:pt modelId="{46549A45-2F20-4DE6-B5EE-B41F6B98AA52}">
      <dgm:prSet phldrT="[Text]"/>
      <dgm:spPr/>
      <dgm:t>
        <a:bodyPr/>
        <a:lstStyle/>
        <a:p>
          <a:r>
            <a:rPr lang="en-US" dirty="0"/>
            <a:t>test-project</a:t>
          </a:r>
          <a:endParaRPr lang="en-PK" dirty="0"/>
        </a:p>
      </dgm:t>
    </dgm:pt>
    <dgm:pt modelId="{60412E4A-A48B-4B8F-9718-7889484B65C4}" type="parTrans" cxnId="{4F266B66-230F-40A5-9D80-0B20F50A050C}">
      <dgm:prSet/>
      <dgm:spPr/>
      <dgm:t>
        <a:bodyPr/>
        <a:lstStyle/>
        <a:p>
          <a:endParaRPr lang="en-PK"/>
        </a:p>
      </dgm:t>
    </dgm:pt>
    <dgm:pt modelId="{437A3AF6-8A6D-4DDC-A337-DAF942D1D208}" type="sibTrans" cxnId="{4F266B66-230F-40A5-9D80-0B20F50A050C}">
      <dgm:prSet/>
      <dgm:spPr/>
      <dgm:t>
        <a:bodyPr/>
        <a:lstStyle/>
        <a:p>
          <a:endParaRPr lang="en-PK"/>
        </a:p>
      </dgm:t>
    </dgm:pt>
    <dgm:pt modelId="{7DD5EC8A-3E23-4C28-BA6B-341C19EA3110}">
      <dgm:prSet phldrT="[Text]"/>
      <dgm:spPr/>
      <dgm:t>
        <a:bodyPr/>
        <a:lstStyle/>
        <a:p>
          <a:r>
            <a:rPr lang="en-US" dirty="0"/>
            <a:t>data</a:t>
          </a:r>
          <a:endParaRPr lang="en-PK" dirty="0"/>
        </a:p>
      </dgm:t>
    </dgm:pt>
    <dgm:pt modelId="{D8375D6E-6CC5-4B4C-87D8-626664487731}" type="parTrans" cxnId="{6799046D-973C-4137-BDC3-46D592A08968}">
      <dgm:prSet/>
      <dgm:spPr/>
      <dgm:t>
        <a:bodyPr/>
        <a:lstStyle/>
        <a:p>
          <a:endParaRPr lang="en-PK"/>
        </a:p>
      </dgm:t>
    </dgm:pt>
    <dgm:pt modelId="{1FC44C4C-D565-4F52-9F68-E6374D1FC53B}" type="sibTrans" cxnId="{6799046D-973C-4137-BDC3-46D592A08968}">
      <dgm:prSet/>
      <dgm:spPr/>
      <dgm:t>
        <a:bodyPr/>
        <a:lstStyle/>
        <a:p>
          <a:endParaRPr lang="en-PK"/>
        </a:p>
      </dgm:t>
    </dgm:pt>
    <dgm:pt modelId="{CAC780D2-E9AF-43A4-9ACC-7D31A6EF473E}">
      <dgm:prSet phldrT="[Text]"/>
      <dgm:spPr/>
      <dgm:t>
        <a:bodyPr/>
        <a:lstStyle/>
        <a:p>
          <a:r>
            <a:rPr lang="en-US" dirty="0"/>
            <a:t>results</a:t>
          </a:r>
          <a:endParaRPr lang="en-PK" dirty="0"/>
        </a:p>
      </dgm:t>
    </dgm:pt>
    <dgm:pt modelId="{404305C3-2378-44B1-995D-95D91B5ABBFF}" type="parTrans" cxnId="{7ACE3C07-4494-4306-AC6A-193C440E70F1}">
      <dgm:prSet/>
      <dgm:spPr/>
      <dgm:t>
        <a:bodyPr/>
        <a:lstStyle/>
        <a:p>
          <a:endParaRPr lang="en-PK"/>
        </a:p>
      </dgm:t>
    </dgm:pt>
    <dgm:pt modelId="{D85D2AD9-4B6B-4894-B057-FC893F3BFD91}" type="sibTrans" cxnId="{7ACE3C07-4494-4306-AC6A-193C440E70F1}">
      <dgm:prSet/>
      <dgm:spPr/>
      <dgm:t>
        <a:bodyPr/>
        <a:lstStyle/>
        <a:p>
          <a:endParaRPr lang="en-PK"/>
        </a:p>
      </dgm:t>
    </dgm:pt>
    <dgm:pt modelId="{4BE9BB21-190C-40B4-B62F-386796AFD3B7}">
      <dgm:prSet phldrT="[Text]"/>
      <dgm:spPr/>
      <dgm:t>
        <a:bodyPr/>
        <a:lstStyle/>
        <a:p>
          <a:r>
            <a:rPr lang="en-US" dirty="0" err="1"/>
            <a:t>src</a:t>
          </a:r>
          <a:endParaRPr lang="en-PK" dirty="0"/>
        </a:p>
      </dgm:t>
    </dgm:pt>
    <dgm:pt modelId="{3872D69B-B776-4D3C-87D2-B279F1AEB97D}" type="parTrans" cxnId="{EEFBBD5A-851C-4A3F-9076-A5D78C1F3B25}">
      <dgm:prSet/>
      <dgm:spPr/>
      <dgm:t>
        <a:bodyPr/>
        <a:lstStyle/>
        <a:p>
          <a:endParaRPr lang="en-PK"/>
        </a:p>
      </dgm:t>
    </dgm:pt>
    <dgm:pt modelId="{A7D3F6C2-0593-409B-ABB7-A222C8DA14B8}" type="sibTrans" cxnId="{EEFBBD5A-851C-4A3F-9076-A5D78C1F3B25}">
      <dgm:prSet/>
      <dgm:spPr/>
      <dgm:t>
        <a:bodyPr/>
        <a:lstStyle/>
        <a:p>
          <a:endParaRPr lang="en-PK"/>
        </a:p>
      </dgm:t>
    </dgm:pt>
    <dgm:pt modelId="{4154E42A-44AC-427F-B03A-DFBB8469E10D}">
      <dgm:prSet phldrT="[Text]"/>
      <dgm:spPr/>
      <dgm:t>
        <a:bodyPr/>
        <a:lstStyle/>
        <a:p>
          <a:r>
            <a:rPr lang="en-US" dirty="0"/>
            <a:t>tests</a:t>
          </a:r>
          <a:endParaRPr lang="en-PK" dirty="0"/>
        </a:p>
      </dgm:t>
    </dgm:pt>
    <dgm:pt modelId="{53E6346B-4C94-43C7-870F-C8B7300E71DF}" type="parTrans" cxnId="{1331A83E-03F7-4B5C-83EF-581EBC027823}">
      <dgm:prSet/>
      <dgm:spPr/>
      <dgm:t>
        <a:bodyPr/>
        <a:lstStyle/>
        <a:p>
          <a:endParaRPr lang="en-PK"/>
        </a:p>
      </dgm:t>
    </dgm:pt>
    <dgm:pt modelId="{255D86E0-3066-4DFB-BC82-A326D891CD04}" type="sibTrans" cxnId="{1331A83E-03F7-4B5C-83EF-581EBC027823}">
      <dgm:prSet/>
      <dgm:spPr/>
      <dgm:t>
        <a:bodyPr/>
        <a:lstStyle/>
        <a:p>
          <a:endParaRPr lang="en-PK"/>
        </a:p>
      </dgm:t>
    </dgm:pt>
    <dgm:pt modelId="{4524B285-8050-4BE8-8036-0BCE83544DAE}">
      <dgm:prSet phldrT="[Text]"/>
      <dgm:spPr/>
      <dgm:t>
        <a:bodyPr/>
        <a:lstStyle/>
        <a:p>
          <a:r>
            <a:rPr lang="en-US" dirty="0"/>
            <a:t>utils</a:t>
          </a:r>
          <a:endParaRPr lang="en-PK" dirty="0"/>
        </a:p>
      </dgm:t>
    </dgm:pt>
    <dgm:pt modelId="{E1642B99-009F-491B-A1BA-8B02A6B8C452}" type="parTrans" cxnId="{EB0BDAE5-E150-43E6-9302-DB541FFEC656}">
      <dgm:prSet/>
      <dgm:spPr/>
      <dgm:t>
        <a:bodyPr/>
        <a:lstStyle/>
        <a:p>
          <a:endParaRPr lang="en-PK"/>
        </a:p>
      </dgm:t>
    </dgm:pt>
    <dgm:pt modelId="{01DA20C8-F455-466C-9C02-3B1F0B52DE19}" type="sibTrans" cxnId="{EB0BDAE5-E150-43E6-9302-DB541FFEC656}">
      <dgm:prSet/>
      <dgm:spPr/>
      <dgm:t>
        <a:bodyPr/>
        <a:lstStyle/>
        <a:p>
          <a:endParaRPr lang="en-PK"/>
        </a:p>
      </dgm:t>
    </dgm:pt>
    <dgm:pt modelId="{04BBEC3D-E41B-4A6A-B04A-3140E1917C05}" type="pres">
      <dgm:prSet presAssocID="{1364FE85-847D-4B2F-A1AE-4376A7147601}" presName="Name0" presStyleCnt="0">
        <dgm:presLayoutVars>
          <dgm:chPref val="1"/>
          <dgm:dir/>
          <dgm:animOne val="branch"/>
          <dgm:animLvl val="lvl"/>
          <dgm:resizeHandles val="exact"/>
        </dgm:presLayoutVars>
      </dgm:prSet>
      <dgm:spPr/>
    </dgm:pt>
    <dgm:pt modelId="{45B95E2A-306A-4DB3-B6FF-DA84ED98D6F8}" type="pres">
      <dgm:prSet presAssocID="{46549A45-2F20-4DE6-B5EE-B41F6B98AA52}" presName="root1" presStyleCnt="0"/>
      <dgm:spPr/>
    </dgm:pt>
    <dgm:pt modelId="{9A181D95-DEA9-4FAC-973F-F52B9C2A01E0}" type="pres">
      <dgm:prSet presAssocID="{46549A45-2F20-4DE6-B5EE-B41F6B98AA52}" presName="LevelOneTextNode" presStyleLbl="node0" presStyleIdx="0" presStyleCnt="1">
        <dgm:presLayoutVars>
          <dgm:chPref val="3"/>
        </dgm:presLayoutVars>
      </dgm:prSet>
      <dgm:spPr/>
    </dgm:pt>
    <dgm:pt modelId="{1810E1D3-9EAE-4E33-8E09-E30E07B3CEB5}" type="pres">
      <dgm:prSet presAssocID="{46549A45-2F20-4DE6-B5EE-B41F6B98AA52}" presName="level2hierChild" presStyleCnt="0"/>
      <dgm:spPr/>
    </dgm:pt>
    <dgm:pt modelId="{F622B96D-BCEB-44CD-8776-ACD342D0690E}" type="pres">
      <dgm:prSet presAssocID="{D8375D6E-6CC5-4B4C-87D8-626664487731}" presName="conn2-1" presStyleLbl="parChTrans1D2" presStyleIdx="0" presStyleCnt="5"/>
      <dgm:spPr/>
    </dgm:pt>
    <dgm:pt modelId="{688BA289-5BF9-4D80-8EB5-F4BD9668FBA9}" type="pres">
      <dgm:prSet presAssocID="{D8375D6E-6CC5-4B4C-87D8-626664487731}" presName="connTx" presStyleLbl="parChTrans1D2" presStyleIdx="0" presStyleCnt="5"/>
      <dgm:spPr/>
    </dgm:pt>
    <dgm:pt modelId="{F2562544-4D0F-4690-98C8-8E95117D061C}" type="pres">
      <dgm:prSet presAssocID="{7DD5EC8A-3E23-4C28-BA6B-341C19EA3110}" presName="root2" presStyleCnt="0"/>
      <dgm:spPr/>
    </dgm:pt>
    <dgm:pt modelId="{F34F5E7A-3448-4887-9935-821F9FACA486}" type="pres">
      <dgm:prSet presAssocID="{7DD5EC8A-3E23-4C28-BA6B-341C19EA3110}" presName="LevelTwoTextNode" presStyleLbl="node2" presStyleIdx="0" presStyleCnt="5">
        <dgm:presLayoutVars>
          <dgm:chPref val="3"/>
        </dgm:presLayoutVars>
      </dgm:prSet>
      <dgm:spPr/>
    </dgm:pt>
    <dgm:pt modelId="{C13EA649-36F7-4441-9850-22FD61177370}" type="pres">
      <dgm:prSet presAssocID="{7DD5EC8A-3E23-4C28-BA6B-341C19EA3110}" presName="level3hierChild" presStyleCnt="0"/>
      <dgm:spPr/>
    </dgm:pt>
    <dgm:pt modelId="{BE663CE4-D8BB-4139-A503-D4E313098FC3}" type="pres">
      <dgm:prSet presAssocID="{404305C3-2378-44B1-995D-95D91B5ABBFF}" presName="conn2-1" presStyleLbl="parChTrans1D2" presStyleIdx="1" presStyleCnt="5"/>
      <dgm:spPr/>
    </dgm:pt>
    <dgm:pt modelId="{DFDF37B3-24CF-4808-B1A2-59411B702312}" type="pres">
      <dgm:prSet presAssocID="{404305C3-2378-44B1-995D-95D91B5ABBFF}" presName="connTx" presStyleLbl="parChTrans1D2" presStyleIdx="1" presStyleCnt="5"/>
      <dgm:spPr/>
    </dgm:pt>
    <dgm:pt modelId="{813944C7-67A9-4CA2-95C6-36D3504DA233}" type="pres">
      <dgm:prSet presAssocID="{CAC780D2-E9AF-43A4-9ACC-7D31A6EF473E}" presName="root2" presStyleCnt="0"/>
      <dgm:spPr/>
    </dgm:pt>
    <dgm:pt modelId="{6ABF3DBE-FC9F-4D50-B159-5D86DB4C2DDB}" type="pres">
      <dgm:prSet presAssocID="{CAC780D2-E9AF-43A4-9ACC-7D31A6EF473E}" presName="LevelTwoTextNode" presStyleLbl="node2" presStyleIdx="1" presStyleCnt="5">
        <dgm:presLayoutVars>
          <dgm:chPref val="3"/>
        </dgm:presLayoutVars>
      </dgm:prSet>
      <dgm:spPr/>
    </dgm:pt>
    <dgm:pt modelId="{15905811-22D6-45C7-8FE0-ECD48684E59B}" type="pres">
      <dgm:prSet presAssocID="{CAC780D2-E9AF-43A4-9ACC-7D31A6EF473E}" presName="level3hierChild" presStyleCnt="0"/>
      <dgm:spPr/>
    </dgm:pt>
    <dgm:pt modelId="{AA033D93-2ACD-4652-B489-D7AF2AEC8C4B}" type="pres">
      <dgm:prSet presAssocID="{3872D69B-B776-4D3C-87D2-B279F1AEB97D}" presName="conn2-1" presStyleLbl="parChTrans1D2" presStyleIdx="2" presStyleCnt="5"/>
      <dgm:spPr/>
    </dgm:pt>
    <dgm:pt modelId="{7504B60B-B5F7-4AC2-BDC8-EEDBFAA1E404}" type="pres">
      <dgm:prSet presAssocID="{3872D69B-B776-4D3C-87D2-B279F1AEB97D}" presName="connTx" presStyleLbl="parChTrans1D2" presStyleIdx="2" presStyleCnt="5"/>
      <dgm:spPr/>
    </dgm:pt>
    <dgm:pt modelId="{46C3B345-7300-4BFF-83F0-CD65B8E70D94}" type="pres">
      <dgm:prSet presAssocID="{4BE9BB21-190C-40B4-B62F-386796AFD3B7}" presName="root2" presStyleCnt="0"/>
      <dgm:spPr/>
    </dgm:pt>
    <dgm:pt modelId="{E933B003-A938-4991-9920-39CC56A7C570}" type="pres">
      <dgm:prSet presAssocID="{4BE9BB21-190C-40B4-B62F-386796AFD3B7}" presName="LevelTwoTextNode" presStyleLbl="node2" presStyleIdx="2" presStyleCnt="5">
        <dgm:presLayoutVars>
          <dgm:chPref val="3"/>
        </dgm:presLayoutVars>
      </dgm:prSet>
      <dgm:spPr/>
    </dgm:pt>
    <dgm:pt modelId="{554BFFA7-02EF-494B-A57F-C3CC6519B1A5}" type="pres">
      <dgm:prSet presAssocID="{4BE9BB21-190C-40B4-B62F-386796AFD3B7}" presName="level3hierChild" presStyleCnt="0"/>
      <dgm:spPr/>
    </dgm:pt>
    <dgm:pt modelId="{2AA22E94-CEE3-4FD0-A10D-D9B6CB5B421A}" type="pres">
      <dgm:prSet presAssocID="{53E6346B-4C94-43C7-870F-C8B7300E71DF}" presName="conn2-1" presStyleLbl="parChTrans1D2" presStyleIdx="3" presStyleCnt="5"/>
      <dgm:spPr/>
    </dgm:pt>
    <dgm:pt modelId="{A49AA7FC-F281-45CB-A85C-66B4F5F92099}" type="pres">
      <dgm:prSet presAssocID="{53E6346B-4C94-43C7-870F-C8B7300E71DF}" presName="connTx" presStyleLbl="parChTrans1D2" presStyleIdx="3" presStyleCnt="5"/>
      <dgm:spPr/>
    </dgm:pt>
    <dgm:pt modelId="{DDAAECE9-DA80-449D-8D8A-AE82E4CE335C}" type="pres">
      <dgm:prSet presAssocID="{4154E42A-44AC-427F-B03A-DFBB8469E10D}" presName="root2" presStyleCnt="0"/>
      <dgm:spPr/>
    </dgm:pt>
    <dgm:pt modelId="{88E7E35B-3FE4-4FA1-A15F-6B90A0C55669}" type="pres">
      <dgm:prSet presAssocID="{4154E42A-44AC-427F-B03A-DFBB8469E10D}" presName="LevelTwoTextNode" presStyleLbl="node2" presStyleIdx="3" presStyleCnt="5">
        <dgm:presLayoutVars>
          <dgm:chPref val="3"/>
        </dgm:presLayoutVars>
      </dgm:prSet>
      <dgm:spPr/>
    </dgm:pt>
    <dgm:pt modelId="{BB8544EA-7179-4879-8498-079E28DC0383}" type="pres">
      <dgm:prSet presAssocID="{4154E42A-44AC-427F-B03A-DFBB8469E10D}" presName="level3hierChild" presStyleCnt="0"/>
      <dgm:spPr/>
    </dgm:pt>
    <dgm:pt modelId="{E3ACF74A-44A6-45F6-9C9F-79D6BAC0CE14}" type="pres">
      <dgm:prSet presAssocID="{E1642B99-009F-491B-A1BA-8B02A6B8C452}" presName="conn2-1" presStyleLbl="parChTrans1D2" presStyleIdx="4" presStyleCnt="5"/>
      <dgm:spPr/>
    </dgm:pt>
    <dgm:pt modelId="{BD06CA90-4AD2-4291-9208-4E8DC4E341CD}" type="pres">
      <dgm:prSet presAssocID="{E1642B99-009F-491B-A1BA-8B02A6B8C452}" presName="connTx" presStyleLbl="parChTrans1D2" presStyleIdx="4" presStyleCnt="5"/>
      <dgm:spPr/>
    </dgm:pt>
    <dgm:pt modelId="{D147DDC1-601B-4649-A6E6-7EA9B1D46A6C}" type="pres">
      <dgm:prSet presAssocID="{4524B285-8050-4BE8-8036-0BCE83544DAE}" presName="root2" presStyleCnt="0"/>
      <dgm:spPr/>
    </dgm:pt>
    <dgm:pt modelId="{C944BC85-6EC8-4E92-941D-AA020F84B865}" type="pres">
      <dgm:prSet presAssocID="{4524B285-8050-4BE8-8036-0BCE83544DAE}" presName="LevelTwoTextNode" presStyleLbl="node2" presStyleIdx="4" presStyleCnt="5">
        <dgm:presLayoutVars>
          <dgm:chPref val="3"/>
        </dgm:presLayoutVars>
      </dgm:prSet>
      <dgm:spPr/>
    </dgm:pt>
    <dgm:pt modelId="{31134E85-124B-41F9-A0BE-BBDA88AA516E}" type="pres">
      <dgm:prSet presAssocID="{4524B285-8050-4BE8-8036-0BCE83544DAE}" presName="level3hierChild" presStyleCnt="0"/>
      <dgm:spPr/>
    </dgm:pt>
  </dgm:ptLst>
  <dgm:cxnLst>
    <dgm:cxn modelId="{7ACE3C07-4494-4306-AC6A-193C440E70F1}" srcId="{46549A45-2F20-4DE6-B5EE-B41F6B98AA52}" destId="{CAC780D2-E9AF-43A4-9ACC-7D31A6EF473E}" srcOrd="1" destOrd="0" parTransId="{404305C3-2378-44B1-995D-95D91B5ABBFF}" sibTransId="{D85D2AD9-4B6B-4894-B057-FC893F3BFD91}"/>
    <dgm:cxn modelId="{F47D4017-52C6-4F9C-966D-B2E781FB41A7}" type="presOf" srcId="{4154E42A-44AC-427F-B03A-DFBB8469E10D}" destId="{88E7E35B-3FE4-4FA1-A15F-6B90A0C55669}" srcOrd="0" destOrd="0" presId="urn:microsoft.com/office/officeart/2008/layout/HorizontalMultiLevelHierarchy"/>
    <dgm:cxn modelId="{551C4922-D8CD-4B58-8C23-F073E490AFA9}" type="presOf" srcId="{53E6346B-4C94-43C7-870F-C8B7300E71DF}" destId="{2AA22E94-CEE3-4FD0-A10D-D9B6CB5B421A}" srcOrd="0" destOrd="0" presId="urn:microsoft.com/office/officeart/2008/layout/HorizontalMultiLevelHierarchy"/>
    <dgm:cxn modelId="{4343FA2E-C320-4E80-B33A-8BA4B96A617A}" type="presOf" srcId="{4BE9BB21-190C-40B4-B62F-386796AFD3B7}" destId="{E933B003-A938-4991-9920-39CC56A7C570}" srcOrd="0" destOrd="0" presId="urn:microsoft.com/office/officeart/2008/layout/HorizontalMultiLevelHierarchy"/>
    <dgm:cxn modelId="{1331A83E-03F7-4B5C-83EF-581EBC027823}" srcId="{46549A45-2F20-4DE6-B5EE-B41F6B98AA52}" destId="{4154E42A-44AC-427F-B03A-DFBB8469E10D}" srcOrd="3" destOrd="0" parTransId="{53E6346B-4C94-43C7-870F-C8B7300E71DF}" sibTransId="{255D86E0-3066-4DFB-BC82-A326D891CD04}"/>
    <dgm:cxn modelId="{617D035C-7139-442E-B5FB-E5EA579AAD04}" type="presOf" srcId="{E1642B99-009F-491B-A1BA-8B02A6B8C452}" destId="{E3ACF74A-44A6-45F6-9C9F-79D6BAC0CE14}" srcOrd="0" destOrd="0" presId="urn:microsoft.com/office/officeart/2008/layout/HorizontalMultiLevelHierarchy"/>
    <dgm:cxn modelId="{8138C864-26AE-4BB4-AA4B-4EA0912D2367}" type="presOf" srcId="{3872D69B-B776-4D3C-87D2-B279F1AEB97D}" destId="{7504B60B-B5F7-4AC2-BDC8-EEDBFAA1E404}" srcOrd="1" destOrd="0" presId="urn:microsoft.com/office/officeart/2008/layout/HorizontalMultiLevelHierarchy"/>
    <dgm:cxn modelId="{871C3245-C4F6-40F1-82D4-804409BA2824}" type="presOf" srcId="{53E6346B-4C94-43C7-870F-C8B7300E71DF}" destId="{A49AA7FC-F281-45CB-A85C-66B4F5F92099}" srcOrd="1" destOrd="0" presId="urn:microsoft.com/office/officeart/2008/layout/HorizontalMultiLevelHierarchy"/>
    <dgm:cxn modelId="{4F266B66-230F-40A5-9D80-0B20F50A050C}" srcId="{1364FE85-847D-4B2F-A1AE-4376A7147601}" destId="{46549A45-2F20-4DE6-B5EE-B41F6B98AA52}" srcOrd="0" destOrd="0" parTransId="{60412E4A-A48B-4B8F-9718-7889484B65C4}" sibTransId="{437A3AF6-8A6D-4DDC-A337-DAF942D1D208}"/>
    <dgm:cxn modelId="{B635DA4A-116E-4023-AD10-232165304B15}" type="presOf" srcId="{4524B285-8050-4BE8-8036-0BCE83544DAE}" destId="{C944BC85-6EC8-4E92-941D-AA020F84B865}" srcOrd="0" destOrd="0" presId="urn:microsoft.com/office/officeart/2008/layout/HorizontalMultiLevelHierarchy"/>
    <dgm:cxn modelId="{6799046D-973C-4137-BDC3-46D592A08968}" srcId="{46549A45-2F20-4DE6-B5EE-B41F6B98AA52}" destId="{7DD5EC8A-3E23-4C28-BA6B-341C19EA3110}" srcOrd="0" destOrd="0" parTransId="{D8375D6E-6CC5-4B4C-87D8-626664487731}" sibTransId="{1FC44C4C-D565-4F52-9F68-E6374D1FC53B}"/>
    <dgm:cxn modelId="{41101770-DA2A-4942-84A3-FB104D452485}" type="presOf" srcId="{D8375D6E-6CC5-4B4C-87D8-626664487731}" destId="{F622B96D-BCEB-44CD-8776-ACD342D0690E}" srcOrd="0" destOrd="0" presId="urn:microsoft.com/office/officeart/2008/layout/HorizontalMultiLevelHierarchy"/>
    <dgm:cxn modelId="{D6BF8573-989E-4FFE-97F9-7830EB8D77D0}" type="presOf" srcId="{CAC780D2-E9AF-43A4-9ACC-7D31A6EF473E}" destId="{6ABF3DBE-FC9F-4D50-B159-5D86DB4C2DDB}" srcOrd="0" destOrd="0" presId="urn:microsoft.com/office/officeart/2008/layout/HorizontalMultiLevelHierarchy"/>
    <dgm:cxn modelId="{EEFBBD5A-851C-4A3F-9076-A5D78C1F3B25}" srcId="{46549A45-2F20-4DE6-B5EE-B41F6B98AA52}" destId="{4BE9BB21-190C-40B4-B62F-386796AFD3B7}" srcOrd="2" destOrd="0" parTransId="{3872D69B-B776-4D3C-87D2-B279F1AEB97D}" sibTransId="{A7D3F6C2-0593-409B-ABB7-A222C8DA14B8}"/>
    <dgm:cxn modelId="{375D7A8E-EB12-437B-86BB-9046769D1936}" type="presOf" srcId="{404305C3-2378-44B1-995D-95D91B5ABBFF}" destId="{DFDF37B3-24CF-4808-B1A2-59411B702312}" srcOrd="1" destOrd="0" presId="urn:microsoft.com/office/officeart/2008/layout/HorizontalMultiLevelHierarchy"/>
    <dgm:cxn modelId="{C2167191-66F2-4979-80A9-C809E77D0F2F}" type="presOf" srcId="{1364FE85-847D-4B2F-A1AE-4376A7147601}" destId="{04BBEC3D-E41B-4A6A-B04A-3140E1917C05}" srcOrd="0" destOrd="0" presId="urn:microsoft.com/office/officeart/2008/layout/HorizontalMultiLevelHierarchy"/>
    <dgm:cxn modelId="{91DBC196-DC6F-488F-8715-6F63A59EC8F5}" type="presOf" srcId="{D8375D6E-6CC5-4B4C-87D8-626664487731}" destId="{688BA289-5BF9-4D80-8EB5-F4BD9668FBA9}" srcOrd="1" destOrd="0" presId="urn:microsoft.com/office/officeart/2008/layout/HorizontalMultiLevelHierarchy"/>
    <dgm:cxn modelId="{A163759B-FC4A-48D3-969D-4EBD414D1252}" type="presOf" srcId="{7DD5EC8A-3E23-4C28-BA6B-341C19EA3110}" destId="{F34F5E7A-3448-4887-9935-821F9FACA486}" srcOrd="0" destOrd="0" presId="urn:microsoft.com/office/officeart/2008/layout/HorizontalMultiLevelHierarchy"/>
    <dgm:cxn modelId="{A4C04DA3-835B-45F0-8C1D-19EB7BF86AF4}" type="presOf" srcId="{E1642B99-009F-491B-A1BA-8B02A6B8C452}" destId="{BD06CA90-4AD2-4291-9208-4E8DC4E341CD}" srcOrd="1" destOrd="0" presId="urn:microsoft.com/office/officeart/2008/layout/HorizontalMultiLevelHierarchy"/>
    <dgm:cxn modelId="{428E80B4-CA35-4356-8159-0DDA56D075EF}" type="presOf" srcId="{46549A45-2F20-4DE6-B5EE-B41F6B98AA52}" destId="{9A181D95-DEA9-4FAC-973F-F52B9C2A01E0}" srcOrd="0" destOrd="0" presId="urn:microsoft.com/office/officeart/2008/layout/HorizontalMultiLevelHierarchy"/>
    <dgm:cxn modelId="{E018C2B8-B8B1-4ABD-9FF5-89E83229EF9B}" type="presOf" srcId="{404305C3-2378-44B1-995D-95D91B5ABBFF}" destId="{BE663CE4-D8BB-4139-A503-D4E313098FC3}" srcOrd="0" destOrd="0" presId="urn:microsoft.com/office/officeart/2008/layout/HorizontalMultiLevelHierarchy"/>
    <dgm:cxn modelId="{F4A5FED9-AE79-4F32-8CE3-76D0B0BE3332}" type="presOf" srcId="{3872D69B-B776-4D3C-87D2-B279F1AEB97D}" destId="{AA033D93-2ACD-4652-B489-D7AF2AEC8C4B}" srcOrd="0" destOrd="0" presId="urn:microsoft.com/office/officeart/2008/layout/HorizontalMultiLevelHierarchy"/>
    <dgm:cxn modelId="{EB0BDAE5-E150-43E6-9302-DB541FFEC656}" srcId="{46549A45-2F20-4DE6-B5EE-B41F6B98AA52}" destId="{4524B285-8050-4BE8-8036-0BCE83544DAE}" srcOrd="4" destOrd="0" parTransId="{E1642B99-009F-491B-A1BA-8B02A6B8C452}" sibTransId="{01DA20C8-F455-466C-9C02-3B1F0B52DE19}"/>
    <dgm:cxn modelId="{0DB17F8B-FAC2-4A9E-AC56-ACC4E133F8CC}" type="presParOf" srcId="{04BBEC3D-E41B-4A6A-B04A-3140E1917C05}" destId="{45B95E2A-306A-4DB3-B6FF-DA84ED98D6F8}" srcOrd="0" destOrd="0" presId="urn:microsoft.com/office/officeart/2008/layout/HorizontalMultiLevelHierarchy"/>
    <dgm:cxn modelId="{E0EC8B6F-AB33-4958-A86F-58BFAAF82BD3}" type="presParOf" srcId="{45B95E2A-306A-4DB3-B6FF-DA84ED98D6F8}" destId="{9A181D95-DEA9-4FAC-973F-F52B9C2A01E0}" srcOrd="0" destOrd="0" presId="urn:microsoft.com/office/officeart/2008/layout/HorizontalMultiLevelHierarchy"/>
    <dgm:cxn modelId="{E625F6D7-765E-4217-AD1D-8E89CE323538}" type="presParOf" srcId="{45B95E2A-306A-4DB3-B6FF-DA84ED98D6F8}" destId="{1810E1D3-9EAE-4E33-8E09-E30E07B3CEB5}" srcOrd="1" destOrd="0" presId="urn:microsoft.com/office/officeart/2008/layout/HorizontalMultiLevelHierarchy"/>
    <dgm:cxn modelId="{A4717784-57E3-4E06-8C81-DD4865FA753D}" type="presParOf" srcId="{1810E1D3-9EAE-4E33-8E09-E30E07B3CEB5}" destId="{F622B96D-BCEB-44CD-8776-ACD342D0690E}" srcOrd="0" destOrd="0" presId="urn:microsoft.com/office/officeart/2008/layout/HorizontalMultiLevelHierarchy"/>
    <dgm:cxn modelId="{378BB75D-21DD-4C66-A2EB-48A473365459}" type="presParOf" srcId="{F622B96D-BCEB-44CD-8776-ACD342D0690E}" destId="{688BA289-5BF9-4D80-8EB5-F4BD9668FBA9}" srcOrd="0" destOrd="0" presId="urn:microsoft.com/office/officeart/2008/layout/HorizontalMultiLevelHierarchy"/>
    <dgm:cxn modelId="{68514D7A-8E86-427A-B61D-20519C44E910}" type="presParOf" srcId="{1810E1D3-9EAE-4E33-8E09-E30E07B3CEB5}" destId="{F2562544-4D0F-4690-98C8-8E95117D061C}" srcOrd="1" destOrd="0" presId="urn:microsoft.com/office/officeart/2008/layout/HorizontalMultiLevelHierarchy"/>
    <dgm:cxn modelId="{B69D8022-7421-4ECF-8A4E-A7B78765D2FA}" type="presParOf" srcId="{F2562544-4D0F-4690-98C8-8E95117D061C}" destId="{F34F5E7A-3448-4887-9935-821F9FACA486}" srcOrd="0" destOrd="0" presId="urn:microsoft.com/office/officeart/2008/layout/HorizontalMultiLevelHierarchy"/>
    <dgm:cxn modelId="{533935F7-ED4F-4624-86AE-4C9AA526249B}" type="presParOf" srcId="{F2562544-4D0F-4690-98C8-8E95117D061C}" destId="{C13EA649-36F7-4441-9850-22FD61177370}" srcOrd="1" destOrd="0" presId="urn:microsoft.com/office/officeart/2008/layout/HorizontalMultiLevelHierarchy"/>
    <dgm:cxn modelId="{81C6BCC3-70B2-4516-ACE1-6CA578C6B7E1}" type="presParOf" srcId="{1810E1D3-9EAE-4E33-8E09-E30E07B3CEB5}" destId="{BE663CE4-D8BB-4139-A503-D4E313098FC3}" srcOrd="2" destOrd="0" presId="urn:microsoft.com/office/officeart/2008/layout/HorizontalMultiLevelHierarchy"/>
    <dgm:cxn modelId="{665A6A2B-78F3-456F-B610-84CDB35416AF}" type="presParOf" srcId="{BE663CE4-D8BB-4139-A503-D4E313098FC3}" destId="{DFDF37B3-24CF-4808-B1A2-59411B702312}" srcOrd="0" destOrd="0" presId="urn:microsoft.com/office/officeart/2008/layout/HorizontalMultiLevelHierarchy"/>
    <dgm:cxn modelId="{47C09CA0-CA26-4E6E-80FF-61DBF2BC3B6A}" type="presParOf" srcId="{1810E1D3-9EAE-4E33-8E09-E30E07B3CEB5}" destId="{813944C7-67A9-4CA2-95C6-36D3504DA233}" srcOrd="3" destOrd="0" presId="urn:microsoft.com/office/officeart/2008/layout/HorizontalMultiLevelHierarchy"/>
    <dgm:cxn modelId="{CF13B562-D497-4F63-9A2F-DBD211FDAA18}" type="presParOf" srcId="{813944C7-67A9-4CA2-95C6-36D3504DA233}" destId="{6ABF3DBE-FC9F-4D50-B159-5D86DB4C2DDB}" srcOrd="0" destOrd="0" presId="urn:microsoft.com/office/officeart/2008/layout/HorizontalMultiLevelHierarchy"/>
    <dgm:cxn modelId="{943C7D51-89E4-4AEC-B064-DC54E6E1AD41}" type="presParOf" srcId="{813944C7-67A9-4CA2-95C6-36D3504DA233}" destId="{15905811-22D6-45C7-8FE0-ECD48684E59B}" srcOrd="1" destOrd="0" presId="urn:microsoft.com/office/officeart/2008/layout/HorizontalMultiLevelHierarchy"/>
    <dgm:cxn modelId="{D79FEA20-8B46-434E-9BF6-AA2CBC418864}" type="presParOf" srcId="{1810E1D3-9EAE-4E33-8E09-E30E07B3CEB5}" destId="{AA033D93-2ACD-4652-B489-D7AF2AEC8C4B}" srcOrd="4" destOrd="0" presId="urn:microsoft.com/office/officeart/2008/layout/HorizontalMultiLevelHierarchy"/>
    <dgm:cxn modelId="{CC798781-B557-417C-81F8-E3592CFCC902}" type="presParOf" srcId="{AA033D93-2ACD-4652-B489-D7AF2AEC8C4B}" destId="{7504B60B-B5F7-4AC2-BDC8-EEDBFAA1E404}" srcOrd="0" destOrd="0" presId="urn:microsoft.com/office/officeart/2008/layout/HorizontalMultiLevelHierarchy"/>
    <dgm:cxn modelId="{BD978269-0D32-410B-BCA5-46B20522F3CB}" type="presParOf" srcId="{1810E1D3-9EAE-4E33-8E09-E30E07B3CEB5}" destId="{46C3B345-7300-4BFF-83F0-CD65B8E70D94}" srcOrd="5" destOrd="0" presId="urn:microsoft.com/office/officeart/2008/layout/HorizontalMultiLevelHierarchy"/>
    <dgm:cxn modelId="{F86F4FA0-5B81-4879-BE0B-1F5E47A74E47}" type="presParOf" srcId="{46C3B345-7300-4BFF-83F0-CD65B8E70D94}" destId="{E933B003-A938-4991-9920-39CC56A7C570}" srcOrd="0" destOrd="0" presId="urn:microsoft.com/office/officeart/2008/layout/HorizontalMultiLevelHierarchy"/>
    <dgm:cxn modelId="{D3737EB1-F163-4292-9065-D2179E8A6B0F}" type="presParOf" srcId="{46C3B345-7300-4BFF-83F0-CD65B8E70D94}" destId="{554BFFA7-02EF-494B-A57F-C3CC6519B1A5}" srcOrd="1" destOrd="0" presId="urn:microsoft.com/office/officeart/2008/layout/HorizontalMultiLevelHierarchy"/>
    <dgm:cxn modelId="{E986B95E-36EC-4E70-B178-71DED878CD9B}" type="presParOf" srcId="{1810E1D3-9EAE-4E33-8E09-E30E07B3CEB5}" destId="{2AA22E94-CEE3-4FD0-A10D-D9B6CB5B421A}" srcOrd="6" destOrd="0" presId="urn:microsoft.com/office/officeart/2008/layout/HorizontalMultiLevelHierarchy"/>
    <dgm:cxn modelId="{B33C1C61-91F6-415F-A008-2F2DED05A339}" type="presParOf" srcId="{2AA22E94-CEE3-4FD0-A10D-D9B6CB5B421A}" destId="{A49AA7FC-F281-45CB-A85C-66B4F5F92099}" srcOrd="0" destOrd="0" presId="urn:microsoft.com/office/officeart/2008/layout/HorizontalMultiLevelHierarchy"/>
    <dgm:cxn modelId="{B48102DE-84B9-454C-80AE-AB1EBEF34C34}" type="presParOf" srcId="{1810E1D3-9EAE-4E33-8E09-E30E07B3CEB5}" destId="{DDAAECE9-DA80-449D-8D8A-AE82E4CE335C}" srcOrd="7" destOrd="0" presId="urn:microsoft.com/office/officeart/2008/layout/HorizontalMultiLevelHierarchy"/>
    <dgm:cxn modelId="{6BEAAE91-B601-45EE-8F38-4721C0D69156}" type="presParOf" srcId="{DDAAECE9-DA80-449D-8D8A-AE82E4CE335C}" destId="{88E7E35B-3FE4-4FA1-A15F-6B90A0C55669}" srcOrd="0" destOrd="0" presId="urn:microsoft.com/office/officeart/2008/layout/HorizontalMultiLevelHierarchy"/>
    <dgm:cxn modelId="{1D2F8AE6-27F8-4159-BF44-CD79EB503552}" type="presParOf" srcId="{DDAAECE9-DA80-449D-8D8A-AE82E4CE335C}" destId="{BB8544EA-7179-4879-8498-079E28DC0383}" srcOrd="1" destOrd="0" presId="urn:microsoft.com/office/officeart/2008/layout/HorizontalMultiLevelHierarchy"/>
    <dgm:cxn modelId="{9928FB9D-44FB-4F90-8CF9-66CEE3FDD2CA}" type="presParOf" srcId="{1810E1D3-9EAE-4E33-8E09-E30E07B3CEB5}" destId="{E3ACF74A-44A6-45F6-9C9F-79D6BAC0CE14}" srcOrd="8" destOrd="0" presId="urn:microsoft.com/office/officeart/2008/layout/HorizontalMultiLevelHierarchy"/>
    <dgm:cxn modelId="{56861C4D-C925-439C-A7B9-423C35EFB416}" type="presParOf" srcId="{E3ACF74A-44A6-45F6-9C9F-79D6BAC0CE14}" destId="{BD06CA90-4AD2-4291-9208-4E8DC4E341CD}" srcOrd="0" destOrd="0" presId="urn:microsoft.com/office/officeart/2008/layout/HorizontalMultiLevelHierarchy"/>
    <dgm:cxn modelId="{BD4FC07E-998B-4314-9AF4-F1482C6E18F6}" type="presParOf" srcId="{1810E1D3-9EAE-4E33-8E09-E30E07B3CEB5}" destId="{D147DDC1-601B-4649-A6E6-7EA9B1D46A6C}" srcOrd="9" destOrd="0" presId="urn:microsoft.com/office/officeart/2008/layout/HorizontalMultiLevelHierarchy"/>
    <dgm:cxn modelId="{225E2BCC-4EF2-4F79-998F-551C16F83BBA}" type="presParOf" srcId="{D147DDC1-601B-4649-A6E6-7EA9B1D46A6C}" destId="{C944BC85-6EC8-4E92-941D-AA020F84B865}" srcOrd="0" destOrd="0" presId="urn:microsoft.com/office/officeart/2008/layout/HorizontalMultiLevelHierarchy"/>
    <dgm:cxn modelId="{80408B36-7D46-4DAD-B1F7-233EA05A095F}" type="presParOf" srcId="{D147DDC1-601B-4649-A6E6-7EA9B1D46A6C}" destId="{31134E85-124B-41F9-A0BE-BBDA88AA516E}"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4FE85-847D-4B2F-A1AE-4376A714760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PK"/>
        </a:p>
      </dgm:t>
    </dgm:pt>
    <dgm:pt modelId="{46549A45-2F20-4DE6-B5EE-B41F6B98AA52}">
      <dgm:prSet phldrT="[Text]"/>
      <dgm:spPr/>
      <dgm:t>
        <a:bodyPr/>
        <a:lstStyle/>
        <a:p>
          <a:r>
            <a:rPr lang="en-US" dirty="0"/>
            <a:t>test-project</a:t>
          </a:r>
          <a:endParaRPr lang="en-PK" dirty="0"/>
        </a:p>
      </dgm:t>
    </dgm:pt>
    <dgm:pt modelId="{60412E4A-A48B-4B8F-9718-7889484B65C4}" type="parTrans" cxnId="{4F266B66-230F-40A5-9D80-0B20F50A050C}">
      <dgm:prSet/>
      <dgm:spPr/>
      <dgm:t>
        <a:bodyPr/>
        <a:lstStyle/>
        <a:p>
          <a:endParaRPr lang="en-PK"/>
        </a:p>
      </dgm:t>
    </dgm:pt>
    <dgm:pt modelId="{437A3AF6-8A6D-4DDC-A337-DAF942D1D208}" type="sibTrans" cxnId="{4F266B66-230F-40A5-9D80-0B20F50A050C}">
      <dgm:prSet/>
      <dgm:spPr/>
      <dgm:t>
        <a:bodyPr/>
        <a:lstStyle/>
        <a:p>
          <a:endParaRPr lang="en-PK"/>
        </a:p>
      </dgm:t>
    </dgm:pt>
    <dgm:pt modelId="{7DD5EC8A-3E23-4C28-BA6B-341C19EA3110}">
      <dgm:prSet phldrT="[Text]"/>
      <dgm:spPr/>
      <dgm:t>
        <a:bodyPr/>
        <a:lstStyle/>
        <a:p>
          <a:r>
            <a:rPr lang="en-US" dirty="0"/>
            <a:t>data</a:t>
          </a:r>
          <a:endParaRPr lang="en-PK" dirty="0"/>
        </a:p>
      </dgm:t>
    </dgm:pt>
    <dgm:pt modelId="{D8375D6E-6CC5-4B4C-87D8-626664487731}" type="parTrans" cxnId="{6799046D-973C-4137-BDC3-46D592A08968}">
      <dgm:prSet/>
      <dgm:spPr/>
      <dgm:t>
        <a:bodyPr/>
        <a:lstStyle/>
        <a:p>
          <a:endParaRPr lang="en-PK"/>
        </a:p>
      </dgm:t>
    </dgm:pt>
    <dgm:pt modelId="{1FC44C4C-D565-4F52-9F68-E6374D1FC53B}" type="sibTrans" cxnId="{6799046D-973C-4137-BDC3-46D592A08968}">
      <dgm:prSet/>
      <dgm:spPr/>
      <dgm:t>
        <a:bodyPr/>
        <a:lstStyle/>
        <a:p>
          <a:endParaRPr lang="en-PK"/>
        </a:p>
      </dgm:t>
    </dgm:pt>
    <dgm:pt modelId="{CAC780D2-E9AF-43A4-9ACC-7D31A6EF473E}">
      <dgm:prSet phldrT="[Text]"/>
      <dgm:spPr/>
      <dgm:t>
        <a:bodyPr/>
        <a:lstStyle/>
        <a:p>
          <a:r>
            <a:rPr lang="en-US" dirty="0"/>
            <a:t>results</a:t>
          </a:r>
          <a:endParaRPr lang="en-PK" dirty="0"/>
        </a:p>
      </dgm:t>
    </dgm:pt>
    <dgm:pt modelId="{404305C3-2378-44B1-995D-95D91B5ABBFF}" type="parTrans" cxnId="{7ACE3C07-4494-4306-AC6A-193C440E70F1}">
      <dgm:prSet/>
      <dgm:spPr/>
      <dgm:t>
        <a:bodyPr/>
        <a:lstStyle/>
        <a:p>
          <a:endParaRPr lang="en-PK"/>
        </a:p>
      </dgm:t>
    </dgm:pt>
    <dgm:pt modelId="{D85D2AD9-4B6B-4894-B057-FC893F3BFD91}" type="sibTrans" cxnId="{7ACE3C07-4494-4306-AC6A-193C440E70F1}">
      <dgm:prSet/>
      <dgm:spPr/>
      <dgm:t>
        <a:bodyPr/>
        <a:lstStyle/>
        <a:p>
          <a:endParaRPr lang="en-PK"/>
        </a:p>
      </dgm:t>
    </dgm:pt>
    <dgm:pt modelId="{4BE9BB21-190C-40B4-B62F-386796AFD3B7}">
      <dgm:prSet phldrT="[Text]"/>
      <dgm:spPr/>
      <dgm:t>
        <a:bodyPr/>
        <a:lstStyle/>
        <a:p>
          <a:r>
            <a:rPr lang="en-US" dirty="0" err="1"/>
            <a:t>src</a:t>
          </a:r>
          <a:endParaRPr lang="en-PK" dirty="0"/>
        </a:p>
      </dgm:t>
    </dgm:pt>
    <dgm:pt modelId="{3872D69B-B776-4D3C-87D2-B279F1AEB97D}" type="parTrans" cxnId="{EEFBBD5A-851C-4A3F-9076-A5D78C1F3B25}">
      <dgm:prSet/>
      <dgm:spPr/>
      <dgm:t>
        <a:bodyPr/>
        <a:lstStyle/>
        <a:p>
          <a:endParaRPr lang="en-PK"/>
        </a:p>
      </dgm:t>
    </dgm:pt>
    <dgm:pt modelId="{A7D3F6C2-0593-409B-ABB7-A222C8DA14B8}" type="sibTrans" cxnId="{EEFBBD5A-851C-4A3F-9076-A5D78C1F3B25}">
      <dgm:prSet/>
      <dgm:spPr/>
      <dgm:t>
        <a:bodyPr/>
        <a:lstStyle/>
        <a:p>
          <a:endParaRPr lang="en-PK"/>
        </a:p>
      </dgm:t>
    </dgm:pt>
    <dgm:pt modelId="{4154E42A-44AC-427F-B03A-DFBB8469E10D}">
      <dgm:prSet phldrT="[Text]"/>
      <dgm:spPr/>
      <dgm:t>
        <a:bodyPr/>
        <a:lstStyle/>
        <a:p>
          <a:r>
            <a:rPr lang="en-US" dirty="0"/>
            <a:t>tests</a:t>
          </a:r>
          <a:endParaRPr lang="en-PK" dirty="0"/>
        </a:p>
      </dgm:t>
    </dgm:pt>
    <dgm:pt modelId="{53E6346B-4C94-43C7-870F-C8B7300E71DF}" type="parTrans" cxnId="{1331A83E-03F7-4B5C-83EF-581EBC027823}">
      <dgm:prSet/>
      <dgm:spPr/>
      <dgm:t>
        <a:bodyPr/>
        <a:lstStyle/>
        <a:p>
          <a:endParaRPr lang="en-PK"/>
        </a:p>
      </dgm:t>
    </dgm:pt>
    <dgm:pt modelId="{255D86E0-3066-4DFB-BC82-A326D891CD04}" type="sibTrans" cxnId="{1331A83E-03F7-4B5C-83EF-581EBC027823}">
      <dgm:prSet/>
      <dgm:spPr/>
      <dgm:t>
        <a:bodyPr/>
        <a:lstStyle/>
        <a:p>
          <a:endParaRPr lang="en-PK"/>
        </a:p>
      </dgm:t>
    </dgm:pt>
    <dgm:pt modelId="{4524B285-8050-4BE8-8036-0BCE83544DAE}">
      <dgm:prSet phldrT="[Text]"/>
      <dgm:spPr/>
      <dgm:t>
        <a:bodyPr/>
        <a:lstStyle/>
        <a:p>
          <a:r>
            <a:rPr lang="en-US" dirty="0"/>
            <a:t>utils</a:t>
          </a:r>
          <a:endParaRPr lang="en-PK" dirty="0"/>
        </a:p>
      </dgm:t>
    </dgm:pt>
    <dgm:pt modelId="{E1642B99-009F-491B-A1BA-8B02A6B8C452}" type="parTrans" cxnId="{EB0BDAE5-E150-43E6-9302-DB541FFEC656}">
      <dgm:prSet/>
      <dgm:spPr/>
      <dgm:t>
        <a:bodyPr/>
        <a:lstStyle/>
        <a:p>
          <a:endParaRPr lang="en-PK"/>
        </a:p>
      </dgm:t>
    </dgm:pt>
    <dgm:pt modelId="{01DA20C8-F455-466C-9C02-3B1F0B52DE19}" type="sibTrans" cxnId="{EB0BDAE5-E150-43E6-9302-DB541FFEC656}">
      <dgm:prSet/>
      <dgm:spPr/>
      <dgm:t>
        <a:bodyPr/>
        <a:lstStyle/>
        <a:p>
          <a:endParaRPr lang="en-PK"/>
        </a:p>
      </dgm:t>
    </dgm:pt>
    <dgm:pt modelId="{F75A739C-4EC4-4E4D-BED6-613050E3732B}">
      <dgm:prSet phldrT="[Text]"/>
      <dgm:spPr/>
      <dgm:t>
        <a:bodyPr/>
        <a:lstStyle/>
        <a:p>
          <a:r>
            <a:rPr lang="en-US" dirty="0"/>
            <a:t>venv</a:t>
          </a:r>
          <a:endParaRPr lang="en-PK" dirty="0"/>
        </a:p>
      </dgm:t>
    </dgm:pt>
    <dgm:pt modelId="{EEA62D51-009E-4D43-8AAA-8B7C90947158}" type="parTrans" cxnId="{2976B4C1-0604-4484-8E5E-8FF6E22B2960}">
      <dgm:prSet/>
      <dgm:spPr/>
      <dgm:t>
        <a:bodyPr/>
        <a:lstStyle/>
        <a:p>
          <a:endParaRPr lang="en-PK"/>
        </a:p>
      </dgm:t>
    </dgm:pt>
    <dgm:pt modelId="{14BAC57A-4F9D-4659-8DF2-583B63268894}" type="sibTrans" cxnId="{2976B4C1-0604-4484-8E5E-8FF6E22B2960}">
      <dgm:prSet/>
      <dgm:spPr/>
      <dgm:t>
        <a:bodyPr/>
        <a:lstStyle/>
        <a:p>
          <a:endParaRPr lang="en-PK"/>
        </a:p>
      </dgm:t>
    </dgm:pt>
    <dgm:pt modelId="{04BBEC3D-E41B-4A6A-B04A-3140E1917C05}" type="pres">
      <dgm:prSet presAssocID="{1364FE85-847D-4B2F-A1AE-4376A7147601}" presName="Name0" presStyleCnt="0">
        <dgm:presLayoutVars>
          <dgm:chPref val="1"/>
          <dgm:dir/>
          <dgm:animOne val="branch"/>
          <dgm:animLvl val="lvl"/>
          <dgm:resizeHandles val="exact"/>
        </dgm:presLayoutVars>
      </dgm:prSet>
      <dgm:spPr/>
    </dgm:pt>
    <dgm:pt modelId="{45B95E2A-306A-4DB3-B6FF-DA84ED98D6F8}" type="pres">
      <dgm:prSet presAssocID="{46549A45-2F20-4DE6-B5EE-B41F6B98AA52}" presName="root1" presStyleCnt="0"/>
      <dgm:spPr/>
    </dgm:pt>
    <dgm:pt modelId="{9A181D95-DEA9-4FAC-973F-F52B9C2A01E0}" type="pres">
      <dgm:prSet presAssocID="{46549A45-2F20-4DE6-B5EE-B41F6B98AA52}" presName="LevelOneTextNode" presStyleLbl="node0" presStyleIdx="0" presStyleCnt="1">
        <dgm:presLayoutVars>
          <dgm:chPref val="3"/>
        </dgm:presLayoutVars>
      </dgm:prSet>
      <dgm:spPr/>
    </dgm:pt>
    <dgm:pt modelId="{1810E1D3-9EAE-4E33-8E09-E30E07B3CEB5}" type="pres">
      <dgm:prSet presAssocID="{46549A45-2F20-4DE6-B5EE-B41F6B98AA52}" presName="level2hierChild" presStyleCnt="0"/>
      <dgm:spPr/>
    </dgm:pt>
    <dgm:pt modelId="{F622B96D-BCEB-44CD-8776-ACD342D0690E}" type="pres">
      <dgm:prSet presAssocID="{D8375D6E-6CC5-4B4C-87D8-626664487731}" presName="conn2-1" presStyleLbl="parChTrans1D2" presStyleIdx="0" presStyleCnt="6"/>
      <dgm:spPr/>
    </dgm:pt>
    <dgm:pt modelId="{688BA289-5BF9-4D80-8EB5-F4BD9668FBA9}" type="pres">
      <dgm:prSet presAssocID="{D8375D6E-6CC5-4B4C-87D8-626664487731}" presName="connTx" presStyleLbl="parChTrans1D2" presStyleIdx="0" presStyleCnt="6"/>
      <dgm:spPr/>
    </dgm:pt>
    <dgm:pt modelId="{F2562544-4D0F-4690-98C8-8E95117D061C}" type="pres">
      <dgm:prSet presAssocID="{7DD5EC8A-3E23-4C28-BA6B-341C19EA3110}" presName="root2" presStyleCnt="0"/>
      <dgm:spPr/>
    </dgm:pt>
    <dgm:pt modelId="{F34F5E7A-3448-4887-9935-821F9FACA486}" type="pres">
      <dgm:prSet presAssocID="{7DD5EC8A-3E23-4C28-BA6B-341C19EA3110}" presName="LevelTwoTextNode" presStyleLbl="node2" presStyleIdx="0" presStyleCnt="6">
        <dgm:presLayoutVars>
          <dgm:chPref val="3"/>
        </dgm:presLayoutVars>
      </dgm:prSet>
      <dgm:spPr/>
    </dgm:pt>
    <dgm:pt modelId="{C13EA649-36F7-4441-9850-22FD61177370}" type="pres">
      <dgm:prSet presAssocID="{7DD5EC8A-3E23-4C28-BA6B-341C19EA3110}" presName="level3hierChild" presStyleCnt="0"/>
      <dgm:spPr/>
    </dgm:pt>
    <dgm:pt modelId="{BE663CE4-D8BB-4139-A503-D4E313098FC3}" type="pres">
      <dgm:prSet presAssocID="{404305C3-2378-44B1-995D-95D91B5ABBFF}" presName="conn2-1" presStyleLbl="parChTrans1D2" presStyleIdx="1" presStyleCnt="6"/>
      <dgm:spPr/>
    </dgm:pt>
    <dgm:pt modelId="{DFDF37B3-24CF-4808-B1A2-59411B702312}" type="pres">
      <dgm:prSet presAssocID="{404305C3-2378-44B1-995D-95D91B5ABBFF}" presName="connTx" presStyleLbl="parChTrans1D2" presStyleIdx="1" presStyleCnt="6"/>
      <dgm:spPr/>
    </dgm:pt>
    <dgm:pt modelId="{813944C7-67A9-4CA2-95C6-36D3504DA233}" type="pres">
      <dgm:prSet presAssocID="{CAC780D2-E9AF-43A4-9ACC-7D31A6EF473E}" presName="root2" presStyleCnt="0"/>
      <dgm:spPr/>
    </dgm:pt>
    <dgm:pt modelId="{6ABF3DBE-FC9F-4D50-B159-5D86DB4C2DDB}" type="pres">
      <dgm:prSet presAssocID="{CAC780D2-E9AF-43A4-9ACC-7D31A6EF473E}" presName="LevelTwoTextNode" presStyleLbl="node2" presStyleIdx="1" presStyleCnt="6">
        <dgm:presLayoutVars>
          <dgm:chPref val="3"/>
        </dgm:presLayoutVars>
      </dgm:prSet>
      <dgm:spPr/>
    </dgm:pt>
    <dgm:pt modelId="{15905811-22D6-45C7-8FE0-ECD48684E59B}" type="pres">
      <dgm:prSet presAssocID="{CAC780D2-E9AF-43A4-9ACC-7D31A6EF473E}" presName="level3hierChild" presStyleCnt="0"/>
      <dgm:spPr/>
    </dgm:pt>
    <dgm:pt modelId="{AA033D93-2ACD-4652-B489-D7AF2AEC8C4B}" type="pres">
      <dgm:prSet presAssocID="{3872D69B-B776-4D3C-87D2-B279F1AEB97D}" presName="conn2-1" presStyleLbl="parChTrans1D2" presStyleIdx="2" presStyleCnt="6"/>
      <dgm:spPr/>
    </dgm:pt>
    <dgm:pt modelId="{7504B60B-B5F7-4AC2-BDC8-EEDBFAA1E404}" type="pres">
      <dgm:prSet presAssocID="{3872D69B-B776-4D3C-87D2-B279F1AEB97D}" presName="connTx" presStyleLbl="parChTrans1D2" presStyleIdx="2" presStyleCnt="6"/>
      <dgm:spPr/>
    </dgm:pt>
    <dgm:pt modelId="{46C3B345-7300-4BFF-83F0-CD65B8E70D94}" type="pres">
      <dgm:prSet presAssocID="{4BE9BB21-190C-40B4-B62F-386796AFD3B7}" presName="root2" presStyleCnt="0"/>
      <dgm:spPr/>
    </dgm:pt>
    <dgm:pt modelId="{E933B003-A938-4991-9920-39CC56A7C570}" type="pres">
      <dgm:prSet presAssocID="{4BE9BB21-190C-40B4-B62F-386796AFD3B7}" presName="LevelTwoTextNode" presStyleLbl="node2" presStyleIdx="2" presStyleCnt="6">
        <dgm:presLayoutVars>
          <dgm:chPref val="3"/>
        </dgm:presLayoutVars>
      </dgm:prSet>
      <dgm:spPr/>
    </dgm:pt>
    <dgm:pt modelId="{554BFFA7-02EF-494B-A57F-C3CC6519B1A5}" type="pres">
      <dgm:prSet presAssocID="{4BE9BB21-190C-40B4-B62F-386796AFD3B7}" presName="level3hierChild" presStyleCnt="0"/>
      <dgm:spPr/>
    </dgm:pt>
    <dgm:pt modelId="{2AA22E94-CEE3-4FD0-A10D-D9B6CB5B421A}" type="pres">
      <dgm:prSet presAssocID="{53E6346B-4C94-43C7-870F-C8B7300E71DF}" presName="conn2-1" presStyleLbl="parChTrans1D2" presStyleIdx="3" presStyleCnt="6"/>
      <dgm:spPr/>
    </dgm:pt>
    <dgm:pt modelId="{A49AA7FC-F281-45CB-A85C-66B4F5F92099}" type="pres">
      <dgm:prSet presAssocID="{53E6346B-4C94-43C7-870F-C8B7300E71DF}" presName="connTx" presStyleLbl="parChTrans1D2" presStyleIdx="3" presStyleCnt="6"/>
      <dgm:spPr/>
    </dgm:pt>
    <dgm:pt modelId="{DDAAECE9-DA80-449D-8D8A-AE82E4CE335C}" type="pres">
      <dgm:prSet presAssocID="{4154E42A-44AC-427F-B03A-DFBB8469E10D}" presName="root2" presStyleCnt="0"/>
      <dgm:spPr/>
    </dgm:pt>
    <dgm:pt modelId="{88E7E35B-3FE4-4FA1-A15F-6B90A0C55669}" type="pres">
      <dgm:prSet presAssocID="{4154E42A-44AC-427F-B03A-DFBB8469E10D}" presName="LevelTwoTextNode" presStyleLbl="node2" presStyleIdx="3" presStyleCnt="6">
        <dgm:presLayoutVars>
          <dgm:chPref val="3"/>
        </dgm:presLayoutVars>
      </dgm:prSet>
      <dgm:spPr/>
    </dgm:pt>
    <dgm:pt modelId="{BB8544EA-7179-4879-8498-079E28DC0383}" type="pres">
      <dgm:prSet presAssocID="{4154E42A-44AC-427F-B03A-DFBB8469E10D}" presName="level3hierChild" presStyleCnt="0"/>
      <dgm:spPr/>
    </dgm:pt>
    <dgm:pt modelId="{E3ACF74A-44A6-45F6-9C9F-79D6BAC0CE14}" type="pres">
      <dgm:prSet presAssocID="{E1642B99-009F-491B-A1BA-8B02A6B8C452}" presName="conn2-1" presStyleLbl="parChTrans1D2" presStyleIdx="4" presStyleCnt="6"/>
      <dgm:spPr/>
    </dgm:pt>
    <dgm:pt modelId="{BD06CA90-4AD2-4291-9208-4E8DC4E341CD}" type="pres">
      <dgm:prSet presAssocID="{E1642B99-009F-491B-A1BA-8B02A6B8C452}" presName="connTx" presStyleLbl="parChTrans1D2" presStyleIdx="4" presStyleCnt="6"/>
      <dgm:spPr/>
    </dgm:pt>
    <dgm:pt modelId="{D147DDC1-601B-4649-A6E6-7EA9B1D46A6C}" type="pres">
      <dgm:prSet presAssocID="{4524B285-8050-4BE8-8036-0BCE83544DAE}" presName="root2" presStyleCnt="0"/>
      <dgm:spPr/>
    </dgm:pt>
    <dgm:pt modelId="{C944BC85-6EC8-4E92-941D-AA020F84B865}" type="pres">
      <dgm:prSet presAssocID="{4524B285-8050-4BE8-8036-0BCE83544DAE}" presName="LevelTwoTextNode" presStyleLbl="node2" presStyleIdx="4" presStyleCnt="6">
        <dgm:presLayoutVars>
          <dgm:chPref val="3"/>
        </dgm:presLayoutVars>
      </dgm:prSet>
      <dgm:spPr/>
    </dgm:pt>
    <dgm:pt modelId="{31134E85-124B-41F9-A0BE-BBDA88AA516E}" type="pres">
      <dgm:prSet presAssocID="{4524B285-8050-4BE8-8036-0BCE83544DAE}" presName="level3hierChild" presStyleCnt="0"/>
      <dgm:spPr/>
    </dgm:pt>
    <dgm:pt modelId="{24F793E0-0AB4-46AA-80A0-054453CAA130}" type="pres">
      <dgm:prSet presAssocID="{EEA62D51-009E-4D43-8AAA-8B7C90947158}" presName="conn2-1" presStyleLbl="parChTrans1D2" presStyleIdx="5" presStyleCnt="6"/>
      <dgm:spPr/>
    </dgm:pt>
    <dgm:pt modelId="{076E041B-07E1-4B7A-9E6A-3AA5E0931016}" type="pres">
      <dgm:prSet presAssocID="{EEA62D51-009E-4D43-8AAA-8B7C90947158}" presName="connTx" presStyleLbl="parChTrans1D2" presStyleIdx="5" presStyleCnt="6"/>
      <dgm:spPr/>
    </dgm:pt>
    <dgm:pt modelId="{379741B9-662D-4CF5-8DC5-F88DC56B00A0}" type="pres">
      <dgm:prSet presAssocID="{F75A739C-4EC4-4E4D-BED6-613050E3732B}" presName="root2" presStyleCnt="0"/>
      <dgm:spPr/>
    </dgm:pt>
    <dgm:pt modelId="{56A91B80-4150-407A-9E94-2854E9A66B41}" type="pres">
      <dgm:prSet presAssocID="{F75A739C-4EC4-4E4D-BED6-613050E3732B}" presName="LevelTwoTextNode" presStyleLbl="node2" presStyleIdx="5" presStyleCnt="6">
        <dgm:presLayoutVars>
          <dgm:chPref val="3"/>
        </dgm:presLayoutVars>
      </dgm:prSet>
      <dgm:spPr/>
    </dgm:pt>
    <dgm:pt modelId="{C07BFF0A-E399-4DCF-996D-EAC3829D4B3C}" type="pres">
      <dgm:prSet presAssocID="{F75A739C-4EC4-4E4D-BED6-613050E3732B}" presName="level3hierChild" presStyleCnt="0"/>
      <dgm:spPr/>
    </dgm:pt>
  </dgm:ptLst>
  <dgm:cxnLst>
    <dgm:cxn modelId="{7ACE3C07-4494-4306-AC6A-193C440E70F1}" srcId="{46549A45-2F20-4DE6-B5EE-B41F6B98AA52}" destId="{CAC780D2-E9AF-43A4-9ACC-7D31A6EF473E}" srcOrd="1" destOrd="0" parTransId="{404305C3-2378-44B1-995D-95D91B5ABBFF}" sibTransId="{D85D2AD9-4B6B-4894-B057-FC893F3BFD91}"/>
    <dgm:cxn modelId="{F47D4017-52C6-4F9C-966D-B2E781FB41A7}" type="presOf" srcId="{4154E42A-44AC-427F-B03A-DFBB8469E10D}" destId="{88E7E35B-3FE4-4FA1-A15F-6B90A0C55669}" srcOrd="0" destOrd="0" presId="urn:microsoft.com/office/officeart/2008/layout/HorizontalMultiLevelHierarchy"/>
    <dgm:cxn modelId="{551C4922-D8CD-4B58-8C23-F073E490AFA9}" type="presOf" srcId="{53E6346B-4C94-43C7-870F-C8B7300E71DF}" destId="{2AA22E94-CEE3-4FD0-A10D-D9B6CB5B421A}" srcOrd="0" destOrd="0" presId="urn:microsoft.com/office/officeart/2008/layout/HorizontalMultiLevelHierarchy"/>
    <dgm:cxn modelId="{4343FA2E-C320-4E80-B33A-8BA4B96A617A}" type="presOf" srcId="{4BE9BB21-190C-40B4-B62F-386796AFD3B7}" destId="{E933B003-A938-4991-9920-39CC56A7C570}" srcOrd="0" destOrd="0" presId="urn:microsoft.com/office/officeart/2008/layout/HorizontalMultiLevelHierarchy"/>
    <dgm:cxn modelId="{1331A83E-03F7-4B5C-83EF-581EBC027823}" srcId="{46549A45-2F20-4DE6-B5EE-B41F6B98AA52}" destId="{4154E42A-44AC-427F-B03A-DFBB8469E10D}" srcOrd="3" destOrd="0" parTransId="{53E6346B-4C94-43C7-870F-C8B7300E71DF}" sibTransId="{255D86E0-3066-4DFB-BC82-A326D891CD04}"/>
    <dgm:cxn modelId="{617D035C-7139-442E-B5FB-E5EA579AAD04}" type="presOf" srcId="{E1642B99-009F-491B-A1BA-8B02A6B8C452}" destId="{E3ACF74A-44A6-45F6-9C9F-79D6BAC0CE14}" srcOrd="0" destOrd="0" presId="urn:microsoft.com/office/officeart/2008/layout/HorizontalMultiLevelHierarchy"/>
    <dgm:cxn modelId="{8138C864-26AE-4BB4-AA4B-4EA0912D2367}" type="presOf" srcId="{3872D69B-B776-4D3C-87D2-B279F1AEB97D}" destId="{7504B60B-B5F7-4AC2-BDC8-EEDBFAA1E404}" srcOrd="1" destOrd="0" presId="urn:microsoft.com/office/officeart/2008/layout/HorizontalMultiLevelHierarchy"/>
    <dgm:cxn modelId="{871C3245-C4F6-40F1-82D4-804409BA2824}" type="presOf" srcId="{53E6346B-4C94-43C7-870F-C8B7300E71DF}" destId="{A49AA7FC-F281-45CB-A85C-66B4F5F92099}" srcOrd="1" destOrd="0" presId="urn:microsoft.com/office/officeart/2008/layout/HorizontalMultiLevelHierarchy"/>
    <dgm:cxn modelId="{4F266B66-230F-40A5-9D80-0B20F50A050C}" srcId="{1364FE85-847D-4B2F-A1AE-4376A7147601}" destId="{46549A45-2F20-4DE6-B5EE-B41F6B98AA52}" srcOrd="0" destOrd="0" parTransId="{60412E4A-A48B-4B8F-9718-7889484B65C4}" sibTransId="{437A3AF6-8A6D-4DDC-A337-DAF942D1D208}"/>
    <dgm:cxn modelId="{B635DA4A-116E-4023-AD10-232165304B15}" type="presOf" srcId="{4524B285-8050-4BE8-8036-0BCE83544DAE}" destId="{C944BC85-6EC8-4E92-941D-AA020F84B865}" srcOrd="0" destOrd="0" presId="urn:microsoft.com/office/officeart/2008/layout/HorizontalMultiLevelHierarchy"/>
    <dgm:cxn modelId="{6799046D-973C-4137-BDC3-46D592A08968}" srcId="{46549A45-2F20-4DE6-B5EE-B41F6B98AA52}" destId="{7DD5EC8A-3E23-4C28-BA6B-341C19EA3110}" srcOrd="0" destOrd="0" parTransId="{D8375D6E-6CC5-4B4C-87D8-626664487731}" sibTransId="{1FC44C4C-D565-4F52-9F68-E6374D1FC53B}"/>
    <dgm:cxn modelId="{41101770-DA2A-4942-84A3-FB104D452485}" type="presOf" srcId="{D8375D6E-6CC5-4B4C-87D8-626664487731}" destId="{F622B96D-BCEB-44CD-8776-ACD342D0690E}" srcOrd="0" destOrd="0" presId="urn:microsoft.com/office/officeart/2008/layout/HorizontalMultiLevelHierarchy"/>
    <dgm:cxn modelId="{D6BF8573-989E-4FFE-97F9-7830EB8D77D0}" type="presOf" srcId="{CAC780D2-E9AF-43A4-9ACC-7D31A6EF473E}" destId="{6ABF3DBE-FC9F-4D50-B159-5D86DB4C2DDB}" srcOrd="0" destOrd="0" presId="urn:microsoft.com/office/officeart/2008/layout/HorizontalMultiLevelHierarchy"/>
    <dgm:cxn modelId="{EEFBBD5A-851C-4A3F-9076-A5D78C1F3B25}" srcId="{46549A45-2F20-4DE6-B5EE-B41F6B98AA52}" destId="{4BE9BB21-190C-40B4-B62F-386796AFD3B7}" srcOrd="2" destOrd="0" parTransId="{3872D69B-B776-4D3C-87D2-B279F1AEB97D}" sibTransId="{A7D3F6C2-0593-409B-ABB7-A222C8DA14B8}"/>
    <dgm:cxn modelId="{38EE658A-A7D7-403E-8DED-456C3EAB26F2}" type="presOf" srcId="{EEA62D51-009E-4D43-8AAA-8B7C90947158}" destId="{24F793E0-0AB4-46AA-80A0-054453CAA130}" srcOrd="0" destOrd="0" presId="urn:microsoft.com/office/officeart/2008/layout/HorizontalMultiLevelHierarchy"/>
    <dgm:cxn modelId="{375D7A8E-EB12-437B-86BB-9046769D1936}" type="presOf" srcId="{404305C3-2378-44B1-995D-95D91B5ABBFF}" destId="{DFDF37B3-24CF-4808-B1A2-59411B702312}" srcOrd="1" destOrd="0" presId="urn:microsoft.com/office/officeart/2008/layout/HorizontalMultiLevelHierarchy"/>
    <dgm:cxn modelId="{C2167191-66F2-4979-80A9-C809E77D0F2F}" type="presOf" srcId="{1364FE85-847D-4B2F-A1AE-4376A7147601}" destId="{04BBEC3D-E41B-4A6A-B04A-3140E1917C05}" srcOrd="0" destOrd="0" presId="urn:microsoft.com/office/officeart/2008/layout/HorizontalMultiLevelHierarchy"/>
    <dgm:cxn modelId="{91DBC196-DC6F-488F-8715-6F63A59EC8F5}" type="presOf" srcId="{D8375D6E-6CC5-4B4C-87D8-626664487731}" destId="{688BA289-5BF9-4D80-8EB5-F4BD9668FBA9}" srcOrd="1" destOrd="0" presId="urn:microsoft.com/office/officeart/2008/layout/HorizontalMultiLevelHierarchy"/>
    <dgm:cxn modelId="{A163759B-FC4A-48D3-969D-4EBD414D1252}" type="presOf" srcId="{7DD5EC8A-3E23-4C28-BA6B-341C19EA3110}" destId="{F34F5E7A-3448-4887-9935-821F9FACA486}" srcOrd="0" destOrd="0" presId="urn:microsoft.com/office/officeart/2008/layout/HorizontalMultiLevelHierarchy"/>
    <dgm:cxn modelId="{A4C04DA3-835B-45F0-8C1D-19EB7BF86AF4}" type="presOf" srcId="{E1642B99-009F-491B-A1BA-8B02A6B8C452}" destId="{BD06CA90-4AD2-4291-9208-4E8DC4E341CD}" srcOrd="1" destOrd="0" presId="urn:microsoft.com/office/officeart/2008/layout/HorizontalMultiLevelHierarchy"/>
    <dgm:cxn modelId="{428E80B4-CA35-4356-8159-0DDA56D075EF}" type="presOf" srcId="{46549A45-2F20-4DE6-B5EE-B41F6B98AA52}" destId="{9A181D95-DEA9-4FAC-973F-F52B9C2A01E0}" srcOrd="0" destOrd="0" presId="urn:microsoft.com/office/officeart/2008/layout/HorizontalMultiLevelHierarchy"/>
    <dgm:cxn modelId="{E018C2B8-B8B1-4ABD-9FF5-89E83229EF9B}" type="presOf" srcId="{404305C3-2378-44B1-995D-95D91B5ABBFF}" destId="{BE663CE4-D8BB-4139-A503-D4E313098FC3}" srcOrd="0" destOrd="0" presId="urn:microsoft.com/office/officeart/2008/layout/HorizontalMultiLevelHierarchy"/>
    <dgm:cxn modelId="{025C45BC-4053-4609-8152-BDAD9C8741D9}" type="presOf" srcId="{EEA62D51-009E-4D43-8AAA-8B7C90947158}" destId="{076E041B-07E1-4B7A-9E6A-3AA5E0931016}" srcOrd="1" destOrd="0" presId="urn:microsoft.com/office/officeart/2008/layout/HorizontalMultiLevelHierarchy"/>
    <dgm:cxn modelId="{2976B4C1-0604-4484-8E5E-8FF6E22B2960}" srcId="{46549A45-2F20-4DE6-B5EE-B41F6B98AA52}" destId="{F75A739C-4EC4-4E4D-BED6-613050E3732B}" srcOrd="5" destOrd="0" parTransId="{EEA62D51-009E-4D43-8AAA-8B7C90947158}" sibTransId="{14BAC57A-4F9D-4659-8DF2-583B63268894}"/>
    <dgm:cxn modelId="{F4A5FED9-AE79-4F32-8CE3-76D0B0BE3332}" type="presOf" srcId="{3872D69B-B776-4D3C-87D2-B279F1AEB97D}" destId="{AA033D93-2ACD-4652-B489-D7AF2AEC8C4B}" srcOrd="0" destOrd="0" presId="urn:microsoft.com/office/officeart/2008/layout/HorizontalMultiLevelHierarchy"/>
    <dgm:cxn modelId="{EB0BDAE5-E150-43E6-9302-DB541FFEC656}" srcId="{46549A45-2F20-4DE6-B5EE-B41F6B98AA52}" destId="{4524B285-8050-4BE8-8036-0BCE83544DAE}" srcOrd="4" destOrd="0" parTransId="{E1642B99-009F-491B-A1BA-8B02A6B8C452}" sibTransId="{01DA20C8-F455-466C-9C02-3B1F0B52DE19}"/>
    <dgm:cxn modelId="{E2F54CF9-5B26-4878-A4C1-3DF3DC63FF5B}" type="presOf" srcId="{F75A739C-4EC4-4E4D-BED6-613050E3732B}" destId="{56A91B80-4150-407A-9E94-2854E9A66B41}" srcOrd="0" destOrd="0" presId="urn:microsoft.com/office/officeart/2008/layout/HorizontalMultiLevelHierarchy"/>
    <dgm:cxn modelId="{0DB17F8B-FAC2-4A9E-AC56-ACC4E133F8CC}" type="presParOf" srcId="{04BBEC3D-E41B-4A6A-B04A-3140E1917C05}" destId="{45B95E2A-306A-4DB3-B6FF-DA84ED98D6F8}" srcOrd="0" destOrd="0" presId="urn:microsoft.com/office/officeart/2008/layout/HorizontalMultiLevelHierarchy"/>
    <dgm:cxn modelId="{E0EC8B6F-AB33-4958-A86F-58BFAAF82BD3}" type="presParOf" srcId="{45B95E2A-306A-4DB3-B6FF-DA84ED98D6F8}" destId="{9A181D95-DEA9-4FAC-973F-F52B9C2A01E0}" srcOrd="0" destOrd="0" presId="urn:microsoft.com/office/officeart/2008/layout/HorizontalMultiLevelHierarchy"/>
    <dgm:cxn modelId="{E625F6D7-765E-4217-AD1D-8E89CE323538}" type="presParOf" srcId="{45B95E2A-306A-4DB3-B6FF-DA84ED98D6F8}" destId="{1810E1D3-9EAE-4E33-8E09-E30E07B3CEB5}" srcOrd="1" destOrd="0" presId="urn:microsoft.com/office/officeart/2008/layout/HorizontalMultiLevelHierarchy"/>
    <dgm:cxn modelId="{A4717784-57E3-4E06-8C81-DD4865FA753D}" type="presParOf" srcId="{1810E1D3-9EAE-4E33-8E09-E30E07B3CEB5}" destId="{F622B96D-BCEB-44CD-8776-ACD342D0690E}" srcOrd="0" destOrd="0" presId="urn:microsoft.com/office/officeart/2008/layout/HorizontalMultiLevelHierarchy"/>
    <dgm:cxn modelId="{378BB75D-21DD-4C66-A2EB-48A473365459}" type="presParOf" srcId="{F622B96D-BCEB-44CD-8776-ACD342D0690E}" destId="{688BA289-5BF9-4D80-8EB5-F4BD9668FBA9}" srcOrd="0" destOrd="0" presId="urn:microsoft.com/office/officeart/2008/layout/HorizontalMultiLevelHierarchy"/>
    <dgm:cxn modelId="{68514D7A-8E86-427A-B61D-20519C44E910}" type="presParOf" srcId="{1810E1D3-9EAE-4E33-8E09-E30E07B3CEB5}" destId="{F2562544-4D0F-4690-98C8-8E95117D061C}" srcOrd="1" destOrd="0" presId="urn:microsoft.com/office/officeart/2008/layout/HorizontalMultiLevelHierarchy"/>
    <dgm:cxn modelId="{B69D8022-7421-4ECF-8A4E-A7B78765D2FA}" type="presParOf" srcId="{F2562544-4D0F-4690-98C8-8E95117D061C}" destId="{F34F5E7A-3448-4887-9935-821F9FACA486}" srcOrd="0" destOrd="0" presId="urn:microsoft.com/office/officeart/2008/layout/HorizontalMultiLevelHierarchy"/>
    <dgm:cxn modelId="{533935F7-ED4F-4624-86AE-4C9AA526249B}" type="presParOf" srcId="{F2562544-4D0F-4690-98C8-8E95117D061C}" destId="{C13EA649-36F7-4441-9850-22FD61177370}" srcOrd="1" destOrd="0" presId="urn:microsoft.com/office/officeart/2008/layout/HorizontalMultiLevelHierarchy"/>
    <dgm:cxn modelId="{81C6BCC3-70B2-4516-ACE1-6CA578C6B7E1}" type="presParOf" srcId="{1810E1D3-9EAE-4E33-8E09-E30E07B3CEB5}" destId="{BE663CE4-D8BB-4139-A503-D4E313098FC3}" srcOrd="2" destOrd="0" presId="urn:microsoft.com/office/officeart/2008/layout/HorizontalMultiLevelHierarchy"/>
    <dgm:cxn modelId="{665A6A2B-78F3-456F-B610-84CDB35416AF}" type="presParOf" srcId="{BE663CE4-D8BB-4139-A503-D4E313098FC3}" destId="{DFDF37B3-24CF-4808-B1A2-59411B702312}" srcOrd="0" destOrd="0" presId="urn:microsoft.com/office/officeart/2008/layout/HorizontalMultiLevelHierarchy"/>
    <dgm:cxn modelId="{47C09CA0-CA26-4E6E-80FF-61DBF2BC3B6A}" type="presParOf" srcId="{1810E1D3-9EAE-4E33-8E09-E30E07B3CEB5}" destId="{813944C7-67A9-4CA2-95C6-36D3504DA233}" srcOrd="3" destOrd="0" presId="urn:microsoft.com/office/officeart/2008/layout/HorizontalMultiLevelHierarchy"/>
    <dgm:cxn modelId="{CF13B562-D497-4F63-9A2F-DBD211FDAA18}" type="presParOf" srcId="{813944C7-67A9-4CA2-95C6-36D3504DA233}" destId="{6ABF3DBE-FC9F-4D50-B159-5D86DB4C2DDB}" srcOrd="0" destOrd="0" presId="urn:microsoft.com/office/officeart/2008/layout/HorizontalMultiLevelHierarchy"/>
    <dgm:cxn modelId="{943C7D51-89E4-4AEC-B064-DC54E6E1AD41}" type="presParOf" srcId="{813944C7-67A9-4CA2-95C6-36D3504DA233}" destId="{15905811-22D6-45C7-8FE0-ECD48684E59B}" srcOrd="1" destOrd="0" presId="urn:microsoft.com/office/officeart/2008/layout/HorizontalMultiLevelHierarchy"/>
    <dgm:cxn modelId="{D79FEA20-8B46-434E-9BF6-AA2CBC418864}" type="presParOf" srcId="{1810E1D3-9EAE-4E33-8E09-E30E07B3CEB5}" destId="{AA033D93-2ACD-4652-B489-D7AF2AEC8C4B}" srcOrd="4" destOrd="0" presId="urn:microsoft.com/office/officeart/2008/layout/HorizontalMultiLevelHierarchy"/>
    <dgm:cxn modelId="{CC798781-B557-417C-81F8-E3592CFCC902}" type="presParOf" srcId="{AA033D93-2ACD-4652-B489-D7AF2AEC8C4B}" destId="{7504B60B-B5F7-4AC2-BDC8-EEDBFAA1E404}" srcOrd="0" destOrd="0" presId="urn:microsoft.com/office/officeart/2008/layout/HorizontalMultiLevelHierarchy"/>
    <dgm:cxn modelId="{BD978269-0D32-410B-BCA5-46B20522F3CB}" type="presParOf" srcId="{1810E1D3-9EAE-4E33-8E09-E30E07B3CEB5}" destId="{46C3B345-7300-4BFF-83F0-CD65B8E70D94}" srcOrd="5" destOrd="0" presId="urn:microsoft.com/office/officeart/2008/layout/HorizontalMultiLevelHierarchy"/>
    <dgm:cxn modelId="{F86F4FA0-5B81-4879-BE0B-1F5E47A74E47}" type="presParOf" srcId="{46C3B345-7300-4BFF-83F0-CD65B8E70D94}" destId="{E933B003-A938-4991-9920-39CC56A7C570}" srcOrd="0" destOrd="0" presId="urn:microsoft.com/office/officeart/2008/layout/HorizontalMultiLevelHierarchy"/>
    <dgm:cxn modelId="{D3737EB1-F163-4292-9065-D2179E8A6B0F}" type="presParOf" srcId="{46C3B345-7300-4BFF-83F0-CD65B8E70D94}" destId="{554BFFA7-02EF-494B-A57F-C3CC6519B1A5}" srcOrd="1" destOrd="0" presId="urn:microsoft.com/office/officeart/2008/layout/HorizontalMultiLevelHierarchy"/>
    <dgm:cxn modelId="{E986B95E-36EC-4E70-B178-71DED878CD9B}" type="presParOf" srcId="{1810E1D3-9EAE-4E33-8E09-E30E07B3CEB5}" destId="{2AA22E94-CEE3-4FD0-A10D-D9B6CB5B421A}" srcOrd="6" destOrd="0" presId="urn:microsoft.com/office/officeart/2008/layout/HorizontalMultiLevelHierarchy"/>
    <dgm:cxn modelId="{B33C1C61-91F6-415F-A008-2F2DED05A339}" type="presParOf" srcId="{2AA22E94-CEE3-4FD0-A10D-D9B6CB5B421A}" destId="{A49AA7FC-F281-45CB-A85C-66B4F5F92099}" srcOrd="0" destOrd="0" presId="urn:microsoft.com/office/officeart/2008/layout/HorizontalMultiLevelHierarchy"/>
    <dgm:cxn modelId="{B48102DE-84B9-454C-80AE-AB1EBEF34C34}" type="presParOf" srcId="{1810E1D3-9EAE-4E33-8E09-E30E07B3CEB5}" destId="{DDAAECE9-DA80-449D-8D8A-AE82E4CE335C}" srcOrd="7" destOrd="0" presId="urn:microsoft.com/office/officeart/2008/layout/HorizontalMultiLevelHierarchy"/>
    <dgm:cxn modelId="{6BEAAE91-B601-45EE-8F38-4721C0D69156}" type="presParOf" srcId="{DDAAECE9-DA80-449D-8D8A-AE82E4CE335C}" destId="{88E7E35B-3FE4-4FA1-A15F-6B90A0C55669}" srcOrd="0" destOrd="0" presId="urn:microsoft.com/office/officeart/2008/layout/HorizontalMultiLevelHierarchy"/>
    <dgm:cxn modelId="{1D2F8AE6-27F8-4159-BF44-CD79EB503552}" type="presParOf" srcId="{DDAAECE9-DA80-449D-8D8A-AE82E4CE335C}" destId="{BB8544EA-7179-4879-8498-079E28DC0383}" srcOrd="1" destOrd="0" presId="urn:microsoft.com/office/officeart/2008/layout/HorizontalMultiLevelHierarchy"/>
    <dgm:cxn modelId="{9928FB9D-44FB-4F90-8CF9-66CEE3FDD2CA}" type="presParOf" srcId="{1810E1D3-9EAE-4E33-8E09-E30E07B3CEB5}" destId="{E3ACF74A-44A6-45F6-9C9F-79D6BAC0CE14}" srcOrd="8" destOrd="0" presId="urn:microsoft.com/office/officeart/2008/layout/HorizontalMultiLevelHierarchy"/>
    <dgm:cxn modelId="{56861C4D-C925-439C-A7B9-423C35EFB416}" type="presParOf" srcId="{E3ACF74A-44A6-45F6-9C9F-79D6BAC0CE14}" destId="{BD06CA90-4AD2-4291-9208-4E8DC4E341CD}" srcOrd="0" destOrd="0" presId="urn:microsoft.com/office/officeart/2008/layout/HorizontalMultiLevelHierarchy"/>
    <dgm:cxn modelId="{BD4FC07E-998B-4314-9AF4-F1482C6E18F6}" type="presParOf" srcId="{1810E1D3-9EAE-4E33-8E09-E30E07B3CEB5}" destId="{D147DDC1-601B-4649-A6E6-7EA9B1D46A6C}" srcOrd="9" destOrd="0" presId="urn:microsoft.com/office/officeart/2008/layout/HorizontalMultiLevelHierarchy"/>
    <dgm:cxn modelId="{225E2BCC-4EF2-4F79-998F-551C16F83BBA}" type="presParOf" srcId="{D147DDC1-601B-4649-A6E6-7EA9B1D46A6C}" destId="{C944BC85-6EC8-4E92-941D-AA020F84B865}" srcOrd="0" destOrd="0" presId="urn:microsoft.com/office/officeart/2008/layout/HorizontalMultiLevelHierarchy"/>
    <dgm:cxn modelId="{80408B36-7D46-4DAD-B1F7-233EA05A095F}" type="presParOf" srcId="{D147DDC1-601B-4649-A6E6-7EA9B1D46A6C}" destId="{31134E85-124B-41F9-A0BE-BBDA88AA516E}" srcOrd="1" destOrd="0" presId="urn:microsoft.com/office/officeart/2008/layout/HorizontalMultiLevelHierarchy"/>
    <dgm:cxn modelId="{97FB3723-80F9-4013-9A4A-16204BEE5902}" type="presParOf" srcId="{1810E1D3-9EAE-4E33-8E09-E30E07B3CEB5}" destId="{24F793E0-0AB4-46AA-80A0-054453CAA130}" srcOrd="10" destOrd="0" presId="urn:microsoft.com/office/officeart/2008/layout/HorizontalMultiLevelHierarchy"/>
    <dgm:cxn modelId="{1FD7D525-0748-4679-AFC2-171F14842E45}" type="presParOf" srcId="{24F793E0-0AB4-46AA-80A0-054453CAA130}" destId="{076E041B-07E1-4B7A-9E6A-3AA5E0931016}" srcOrd="0" destOrd="0" presId="urn:microsoft.com/office/officeart/2008/layout/HorizontalMultiLevelHierarchy"/>
    <dgm:cxn modelId="{8EFE27CD-41CB-4BD5-A172-9176029B7CAD}" type="presParOf" srcId="{1810E1D3-9EAE-4E33-8E09-E30E07B3CEB5}" destId="{379741B9-662D-4CF5-8DC5-F88DC56B00A0}" srcOrd="11" destOrd="0" presId="urn:microsoft.com/office/officeart/2008/layout/HorizontalMultiLevelHierarchy"/>
    <dgm:cxn modelId="{3DDCC887-AECD-468B-9D25-3E9D3E5370A2}" type="presParOf" srcId="{379741B9-662D-4CF5-8DC5-F88DC56B00A0}" destId="{56A91B80-4150-407A-9E94-2854E9A66B41}" srcOrd="0" destOrd="0" presId="urn:microsoft.com/office/officeart/2008/layout/HorizontalMultiLevelHierarchy"/>
    <dgm:cxn modelId="{A0052128-067D-48CD-88B0-D97E16094770}" type="presParOf" srcId="{379741B9-662D-4CF5-8DC5-F88DC56B00A0}" destId="{C07BFF0A-E399-4DCF-996D-EAC3829D4B3C}"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4FE85-847D-4B2F-A1AE-4376A714760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PK"/>
        </a:p>
      </dgm:t>
    </dgm:pt>
    <dgm:pt modelId="{46549A45-2F20-4DE6-B5EE-B41F6B98AA52}">
      <dgm:prSet phldrT="[Text]"/>
      <dgm:spPr/>
      <dgm:t>
        <a:bodyPr/>
        <a:lstStyle/>
        <a:p>
          <a:r>
            <a:rPr lang="en-US" dirty="0"/>
            <a:t>test-project</a:t>
          </a:r>
          <a:endParaRPr lang="en-PK" dirty="0"/>
        </a:p>
      </dgm:t>
    </dgm:pt>
    <dgm:pt modelId="{60412E4A-A48B-4B8F-9718-7889484B65C4}" type="parTrans" cxnId="{4F266B66-230F-40A5-9D80-0B20F50A050C}">
      <dgm:prSet/>
      <dgm:spPr/>
      <dgm:t>
        <a:bodyPr/>
        <a:lstStyle/>
        <a:p>
          <a:endParaRPr lang="en-PK"/>
        </a:p>
      </dgm:t>
    </dgm:pt>
    <dgm:pt modelId="{437A3AF6-8A6D-4DDC-A337-DAF942D1D208}" type="sibTrans" cxnId="{4F266B66-230F-40A5-9D80-0B20F50A050C}">
      <dgm:prSet/>
      <dgm:spPr/>
      <dgm:t>
        <a:bodyPr/>
        <a:lstStyle/>
        <a:p>
          <a:endParaRPr lang="en-PK"/>
        </a:p>
      </dgm:t>
    </dgm:pt>
    <dgm:pt modelId="{7DD5EC8A-3E23-4C28-BA6B-341C19EA3110}">
      <dgm:prSet phldrT="[Text]"/>
      <dgm:spPr/>
      <dgm:t>
        <a:bodyPr/>
        <a:lstStyle/>
        <a:p>
          <a:r>
            <a:rPr lang="en-US" dirty="0"/>
            <a:t>data</a:t>
          </a:r>
          <a:endParaRPr lang="en-PK" dirty="0"/>
        </a:p>
      </dgm:t>
    </dgm:pt>
    <dgm:pt modelId="{D8375D6E-6CC5-4B4C-87D8-626664487731}" type="parTrans" cxnId="{6799046D-973C-4137-BDC3-46D592A08968}">
      <dgm:prSet/>
      <dgm:spPr/>
      <dgm:t>
        <a:bodyPr/>
        <a:lstStyle/>
        <a:p>
          <a:endParaRPr lang="en-PK"/>
        </a:p>
      </dgm:t>
    </dgm:pt>
    <dgm:pt modelId="{1FC44C4C-D565-4F52-9F68-E6374D1FC53B}" type="sibTrans" cxnId="{6799046D-973C-4137-BDC3-46D592A08968}">
      <dgm:prSet/>
      <dgm:spPr/>
      <dgm:t>
        <a:bodyPr/>
        <a:lstStyle/>
        <a:p>
          <a:endParaRPr lang="en-PK"/>
        </a:p>
      </dgm:t>
    </dgm:pt>
    <dgm:pt modelId="{CAC780D2-E9AF-43A4-9ACC-7D31A6EF473E}">
      <dgm:prSet phldrT="[Text]"/>
      <dgm:spPr/>
      <dgm:t>
        <a:bodyPr/>
        <a:lstStyle/>
        <a:p>
          <a:r>
            <a:rPr lang="en-US" dirty="0"/>
            <a:t>results</a:t>
          </a:r>
          <a:endParaRPr lang="en-PK" dirty="0"/>
        </a:p>
      </dgm:t>
    </dgm:pt>
    <dgm:pt modelId="{404305C3-2378-44B1-995D-95D91B5ABBFF}" type="parTrans" cxnId="{7ACE3C07-4494-4306-AC6A-193C440E70F1}">
      <dgm:prSet/>
      <dgm:spPr/>
      <dgm:t>
        <a:bodyPr/>
        <a:lstStyle/>
        <a:p>
          <a:endParaRPr lang="en-PK"/>
        </a:p>
      </dgm:t>
    </dgm:pt>
    <dgm:pt modelId="{D85D2AD9-4B6B-4894-B057-FC893F3BFD91}" type="sibTrans" cxnId="{7ACE3C07-4494-4306-AC6A-193C440E70F1}">
      <dgm:prSet/>
      <dgm:spPr/>
      <dgm:t>
        <a:bodyPr/>
        <a:lstStyle/>
        <a:p>
          <a:endParaRPr lang="en-PK"/>
        </a:p>
      </dgm:t>
    </dgm:pt>
    <dgm:pt modelId="{4BE9BB21-190C-40B4-B62F-386796AFD3B7}">
      <dgm:prSet phldrT="[Text]"/>
      <dgm:spPr/>
      <dgm:t>
        <a:bodyPr/>
        <a:lstStyle/>
        <a:p>
          <a:r>
            <a:rPr lang="en-US" dirty="0" err="1"/>
            <a:t>src</a:t>
          </a:r>
          <a:endParaRPr lang="en-PK" dirty="0"/>
        </a:p>
      </dgm:t>
    </dgm:pt>
    <dgm:pt modelId="{3872D69B-B776-4D3C-87D2-B279F1AEB97D}" type="parTrans" cxnId="{EEFBBD5A-851C-4A3F-9076-A5D78C1F3B25}">
      <dgm:prSet/>
      <dgm:spPr/>
      <dgm:t>
        <a:bodyPr/>
        <a:lstStyle/>
        <a:p>
          <a:endParaRPr lang="en-PK"/>
        </a:p>
      </dgm:t>
    </dgm:pt>
    <dgm:pt modelId="{A7D3F6C2-0593-409B-ABB7-A222C8DA14B8}" type="sibTrans" cxnId="{EEFBBD5A-851C-4A3F-9076-A5D78C1F3B25}">
      <dgm:prSet/>
      <dgm:spPr/>
      <dgm:t>
        <a:bodyPr/>
        <a:lstStyle/>
        <a:p>
          <a:endParaRPr lang="en-PK"/>
        </a:p>
      </dgm:t>
    </dgm:pt>
    <dgm:pt modelId="{4154E42A-44AC-427F-B03A-DFBB8469E10D}">
      <dgm:prSet phldrT="[Text]"/>
      <dgm:spPr/>
      <dgm:t>
        <a:bodyPr/>
        <a:lstStyle/>
        <a:p>
          <a:r>
            <a:rPr lang="en-US" dirty="0"/>
            <a:t>tests</a:t>
          </a:r>
          <a:endParaRPr lang="en-PK" dirty="0"/>
        </a:p>
      </dgm:t>
    </dgm:pt>
    <dgm:pt modelId="{53E6346B-4C94-43C7-870F-C8B7300E71DF}" type="parTrans" cxnId="{1331A83E-03F7-4B5C-83EF-581EBC027823}">
      <dgm:prSet/>
      <dgm:spPr/>
      <dgm:t>
        <a:bodyPr/>
        <a:lstStyle/>
        <a:p>
          <a:endParaRPr lang="en-PK"/>
        </a:p>
      </dgm:t>
    </dgm:pt>
    <dgm:pt modelId="{255D86E0-3066-4DFB-BC82-A326D891CD04}" type="sibTrans" cxnId="{1331A83E-03F7-4B5C-83EF-581EBC027823}">
      <dgm:prSet/>
      <dgm:spPr/>
      <dgm:t>
        <a:bodyPr/>
        <a:lstStyle/>
        <a:p>
          <a:endParaRPr lang="en-PK"/>
        </a:p>
      </dgm:t>
    </dgm:pt>
    <dgm:pt modelId="{4524B285-8050-4BE8-8036-0BCE83544DAE}">
      <dgm:prSet phldrT="[Text]"/>
      <dgm:spPr/>
      <dgm:t>
        <a:bodyPr/>
        <a:lstStyle/>
        <a:p>
          <a:r>
            <a:rPr lang="en-US" dirty="0"/>
            <a:t>utils</a:t>
          </a:r>
          <a:endParaRPr lang="en-PK" dirty="0"/>
        </a:p>
      </dgm:t>
    </dgm:pt>
    <dgm:pt modelId="{E1642B99-009F-491B-A1BA-8B02A6B8C452}" type="parTrans" cxnId="{EB0BDAE5-E150-43E6-9302-DB541FFEC656}">
      <dgm:prSet/>
      <dgm:spPr/>
      <dgm:t>
        <a:bodyPr/>
        <a:lstStyle/>
        <a:p>
          <a:endParaRPr lang="en-PK"/>
        </a:p>
      </dgm:t>
    </dgm:pt>
    <dgm:pt modelId="{01DA20C8-F455-466C-9C02-3B1F0B52DE19}" type="sibTrans" cxnId="{EB0BDAE5-E150-43E6-9302-DB541FFEC656}">
      <dgm:prSet/>
      <dgm:spPr/>
      <dgm:t>
        <a:bodyPr/>
        <a:lstStyle/>
        <a:p>
          <a:endParaRPr lang="en-PK"/>
        </a:p>
      </dgm:t>
    </dgm:pt>
    <dgm:pt modelId="{F75A739C-4EC4-4E4D-BED6-613050E3732B}">
      <dgm:prSet phldrT="[Text]"/>
      <dgm:spPr/>
      <dgm:t>
        <a:bodyPr/>
        <a:lstStyle/>
        <a:p>
          <a:r>
            <a:rPr lang="en-US" dirty="0"/>
            <a:t>requirements.txt</a:t>
          </a:r>
          <a:endParaRPr lang="en-PK" dirty="0"/>
        </a:p>
      </dgm:t>
    </dgm:pt>
    <dgm:pt modelId="{EEA62D51-009E-4D43-8AAA-8B7C90947158}" type="parTrans" cxnId="{2976B4C1-0604-4484-8E5E-8FF6E22B2960}">
      <dgm:prSet/>
      <dgm:spPr/>
      <dgm:t>
        <a:bodyPr/>
        <a:lstStyle/>
        <a:p>
          <a:endParaRPr lang="en-PK"/>
        </a:p>
      </dgm:t>
    </dgm:pt>
    <dgm:pt modelId="{14BAC57A-4F9D-4659-8DF2-583B63268894}" type="sibTrans" cxnId="{2976B4C1-0604-4484-8E5E-8FF6E22B2960}">
      <dgm:prSet/>
      <dgm:spPr/>
      <dgm:t>
        <a:bodyPr/>
        <a:lstStyle/>
        <a:p>
          <a:endParaRPr lang="en-PK"/>
        </a:p>
      </dgm:t>
    </dgm:pt>
    <dgm:pt modelId="{04BBEC3D-E41B-4A6A-B04A-3140E1917C05}" type="pres">
      <dgm:prSet presAssocID="{1364FE85-847D-4B2F-A1AE-4376A7147601}" presName="Name0" presStyleCnt="0">
        <dgm:presLayoutVars>
          <dgm:chPref val="1"/>
          <dgm:dir/>
          <dgm:animOne val="branch"/>
          <dgm:animLvl val="lvl"/>
          <dgm:resizeHandles val="exact"/>
        </dgm:presLayoutVars>
      </dgm:prSet>
      <dgm:spPr/>
    </dgm:pt>
    <dgm:pt modelId="{45B95E2A-306A-4DB3-B6FF-DA84ED98D6F8}" type="pres">
      <dgm:prSet presAssocID="{46549A45-2F20-4DE6-B5EE-B41F6B98AA52}" presName="root1" presStyleCnt="0"/>
      <dgm:spPr/>
    </dgm:pt>
    <dgm:pt modelId="{9A181D95-DEA9-4FAC-973F-F52B9C2A01E0}" type="pres">
      <dgm:prSet presAssocID="{46549A45-2F20-4DE6-B5EE-B41F6B98AA52}" presName="LevelOneTextNode" presStyleLbl="node0" presStyleIdx="0" presStyleCnt="1">
        <dgm:presLayoutVars>
          <dgm:chPref val="3"/>
        </dgm:presLayoutVars>
      </dgm:prSet>
      <dgm:spPr/>
    </dgm:pt>
    <dgm:pt modelId="{1810E1D3-9EAE-4E33-8E09-E30E07B3CEB5}" type="pres">
      <dgm:prSet presAssocID="{46549A45-2F20-4DE6-B5EE-B41F6B98AA52}" presName="level2hierChild" presStyleCnt="0"/>
      <dgm:spPr/>
    </dgm:pt>
    <dgm:pt modelId="{F622B96D-BCEB-44CD-8776-ACD342D0690E}" type="pres">
      <dgm:prSet presAssocID="{D8375D6E-6CC5-4B4C-87D8-626664487731}" presName="conn2-1" presStyleLbl="parChTrans1D2" presStyleIdx="0" presStyleCnt="6"/>
      <dgm:spPr/>
    </dgm:pt>
    <dgm:pt modelId="{688BA289-5BF9-4D80-8EB5-F4BD9668FBA9}" type="pres">
      <dgm:prSet presAssocID="{D8375D6E-6CC5-4B4C-87D8-626664487731}" presName="connTx" presStyleLbl="parChTrans1D2" presStyleIdx="0" presStyleCnt="6"/>
      <dgm:spPr/>
    </dgm:pt>
    <dgm:pt modelId="{F2562544-4D0F-4690-98C8-8E95117D061C}" type="pres">
      <dgm:prSet presAssocID="{7DD5EC8A-3E23-4C28-BA6B-341C19EA3110}" presName="root2" presStyleCnt="0"/>
      <dgm:spPr/>
    </dgm:pt>
    <dgm:pt modelId="{F34F5E7A-3448-4887-9935-821F9FACA486}" type="pres">
      <dgm:prSet presAssocID="{7DD5EC8A-3E23-4C28-BA6B-341C19EA3110}" presName="LevelTwoTextNode" presStyleLbl="node2" presStyleIdx="0" presStyleCnt="6">
        <dgm:presLayoutVars>
          <dgm:chPref val="3"/>
        </dgm:presLayoutVars>
      </dgm:prSet>
      <dgm:spPr/>
    </dgm:pt>
    <dgm:pt modelId="{C13EA649-36F7-4441-9850-22FD61177370}" type="pres">
      <dgm:prSet presAssocID="{7DD5EC8A-3E23-4C28-BA6B-341C19EA3110}" presName="level3hierChild" presStyleCnt="0"/>
      <dgm:spPr/>
    </dgm:pt>
    <dgm:pt modelId="{BE663CE4-D8BB-4139-A503-D4E313098FC3}" type="pres">
      <dgm:prSet presAssocID="{404305C3-2378-44B1-995D-95D91B5ABBFF}" presName="conn2-1" presStyleLbl="parChTrans1D2" presStyleIdx="1" presStyleCnt="6"/>
      <dgm:spPr/>
    </dgm:pt>
    <dgm:pt modelId="{DFDF37B3-24CF-4808-B1A2-59411B702312}" type="pres">
      <dgm:prSet presAssocID="{404305C3-2378-44B1-995D-95D91B5ABBFF}" presName="connTx" presStyleLbl="parChTrans1D2" presStyleIdx="1" presStyleCnt="6"/>
      <dgm:spPr/>
    </dgm:pt>
    <dgm:pt modelId="{813944C7-67A9-4CA2-95C6-36D3504DA233}" type="pres">
      <dgm:prSet presAssocID="{CAC780D2-E9AF-43A4-9ACC-7D31A6EF473E}" presName="root2" presStyleCnt="0"/>
      <dgm:spPr/>
    </dgm:pt>
    <dgm:pt modelId="{6ABF3DBE-FC9F-4D50-B159-5D86DB4C2DDB}" type="pres">
      <dgm:prSet presAssocID="{CAC780D2-E9AF-43A4-9ACC-7D31A6EF473E}" presName="LevelTwoTextNode" presStyleLbl="node2" presStyleIdx="1" presStyleCnt="6">
        <dgm:presLayoutVars>
          <dgm:chPref val="3"/>
        </dgm:presLayoutVars>
      </dgm:prSet>
      <dgm:spPr/>
    </dgm:pt>
    <dgm:pt modelId="{15905811-22D6-45C7-8FE0-ECD48684E59B}" type="pres">
      <dgm:prSet presAssocID="{CAC780D2-E9AF-43A4-9ACC-7D31A6EF473E}" presName="level3hierChild" presStyleCnt="0"/>
      <dgm:spPr/>
    </dgm:pt>
    <dgm:pt modelId="{AA033D93-2ACD-4652-B489-D7AF2AEC8C4B}" type="pres">
      <dgm:prSet presAssocID="{3872D69B-B776-4D3C-87D2-B279F1AEB97D}" presName="conn2-1" presStyleLbl="parChTrans1D2" presStyleIdx="2" presStyleCnt="6"/>
      <dgm:spPr/>
    </dgm:pt>
    <dgm:pt modelId="{7504B60B-B5F7-4AC2-BDC8-EEDBFAA1E404}" type="pres">
      <dgm:prSet presAssocID="{3872D69B-B776-4D3C-87D2-B279F1AEB97D}" presName="connTx" presStyleLbl="parChTrans1D2" presStyleIdx="2" presStyleCnt="6"/>
      <dgm:spPr/>
    </dgm:pt>
    <dgm:pt modelId="{46C3B345-7300-4BFF-83F0-CD65B8E70D94}" type="pres">
      <dgm:prSet presAssocID="{4BE9BB21-190C-40B4-B62F-386796AFD3B7}" presName="root2" presStyleCnt="0"/>
      <dgm:spPr/>
    </dgm:pt>
    <dgm:pt modelId="{E933B003-A938-4991-9920-39CC56A7C570}" type="pres">
      <dgm:prSet presAssocID="{4BE9BB21-190C-40B4-B62F-386796AFD3B7}" presName="LevelTwoTextNode" presStyleLbl="node2" presStyleIdx="2" presStyleCnt="6">
        <dgm:presLayoutVars>
          <dgm:chPref val="3"/>
        </dgm:presLayoutVars>
      </dgm:prSet>
      <dgm:spPr/>
    </dgm:pt>
    <dgm:pt modelId="{554BFFA7-02EF-494B-A57F-C3CC6519B1A5}" type="pres">
      <dgm:prSet presAssocID="{4BE9BB21-190C-40B4-B62F-386796AFD3B7}" presName="level3hierChild" presStyleCnt="0"/>
      <dgm:spPr/>
    </dgm:pt>
    <dgm:pt modelId="{2AA22E94-CEE3-4FD0-A10D-D9B6CB5B421A}" type="pres">
      <dgm:prSet presAssocID="{53E6346B-4C94-43C7-870F-C8B7300E71DF}" presName="conn2-1" presStyleLbl="parChTrans1D2" presStyleIdx="3" presStyleCnt="6"/>
      <dgm:spPr/>
    </dgm:pt>
    <dgm:pt modelId="{A49AA7FC-F281-45CB-A85C-66B4F5F92099}" type="pres">
      <dgm:prSet presAssocID="{53E6346B-4C94-43C7-870F-C8B7300E71DF}" presName="connTx" presStyleLbl="parChTrans1D2" presStyleIdx="3" presStyleCnt="6"/>
      <dgm:spPr/>
    </dgm:pt>
    <dgm:pt modelId="{DDAAECE9-DA80-449D-8D8A-AE82E4CE335C}" type="pres">
      <dgm:prSet presAssocID="{4154E42A-44AC-427F-B03A-DFBB8469E10D}" presName="root2" presStyleCnt="0"/>
      <dgm:spPr/>
    </dgm:pt>
    <dgm:pt modelId="{88E7E35B-3FE4-4FA1-A15F-6B90A0C55669}" type="pres">
      <dgm:prSet presAssocID="{4154E42A-44AC-427F-B03A-DFBB8469E10D}" presName="LevelTwoTextNode" presStyleLbl="node2" presStyleIdx="3" presStyleCnt="6">
        <dgm:presLayoutVars>
          <dgm:chPref val="3"/>
        </dgm:presLayoutVars>
      </dgm:prSet>
      <dgm:spPr/>
    </dgm:pt>
    <dgm:pt modelId="{BB8544EA-7179-4879-8498-079E28DC0383}" type="pres">
      <dgm:prSet presAssocID="{4154E42A-44AC-427F-B03A-DFBB8469E10D}" presName="level3hierChild" presStyleCnt="0"/>
      <dgm:spPr/>
    </dgm:pt>
    <dgm:pt modelId="{E3ACF74A-44A6-45F6-9C9F-79D6BAC0CE14}" type="pres">
      <dgm:prSet presAssocID="{E1642B99-009F-491B-A1BA-8B02A6B8C452}" presName="conn2-1" presStyleLbl="parChTrans1D2" presStyleIdx="4" presStyleCnt="6"/>
      <dgm:spPr/>
    </dgm:pt>
    <dgm:pt modelId="{BD06CA90-4AD2-4291-9208-4E8DC4E341CD}" type="pres">
      <dgm:prSet presAssocID="{E1642B99-009F-491B-A1BA-8B02A6B8C452}" presName="connTx" presStyleLbl="parChTrans1D2" presStyleIdx="4" presStyleCnt="6"/>
      <dgm:spPr/>
    </dgm:pt>
    <dgm:pt modelId="{D147DDC1-601B-4649-A6E6-7EA9B1D46A6C}" type="pres">
      <dgm:prSet presAssocID="{4524B285-8050-4BE8-8036-0BCE83544DAE}" presName="root2" presStyleCnt="0"/>
      <dgm:spPr/>
    </dgm:pt>
    <dgm:pt modelId="{C944BC85-6EC8-4E92-941D-AA020F84B865}" type="pres">
      <dgm:prSet presAssocID="{4524B285-8050-4BE8-8036-0BCE83544DAE}" presName="LevelTwoTextNode" presStyleLbl="node2" presStyleIdx="4" presStyleCnt="6">
        <dgm:presLayoutVars>
          <dgm:chPref val="3"/>
        </dgm:presLayoutVars>
      </dgm:prSet>
      <dgm:spPr/>
    </dgm:pt>
    <dgm:pt modelId="{31134E85-124B-41F9-A0BE-BBDA88AA516E}" type="pres">
      <dgm:prSet presAssocID="{4524B285-8050-4BE8-8036-0BCE83544DAE}" presName="level3hierChild" presStyleCnt="0"/>
      <dgm:spPr/>
    </dgm:pt>
    <dgm:pt modelId="{24F793E0-0AB4-46AA-80A0-054453CAA130}" type="pres">
      <dgm:prSet presAssocID="{EEA62D51-009E-4D43-8AAA-8B7C90947158}" presName="conn2-1" presStyleLbl="parChTrans1D2" presStyleIdx="5" presStyleCnt="6"/>
      <dgm:spPr/>
    </dgm:pt>
    <dgm:pt modelId="{076E041B-07E1-4B7A-9E6A-3AA5E0931016}" type="pres">
      <dgm:prSet presAssocID="{EEA62D51-009E-4D43-8AAA-8B7C90947158}" presName="connTx" presStyleLbl="parChTrans1D2" presStyleIdx="5" presStyleCnt="6"/>
      <dgm:spPr/>
    </dgm:pt>
    <dgm:pt modelId="{379741B9-662D-4CF5-8DC5-F88DC56B00A0}" type="pres">
      <dgm:prSet presAssocID="{F75A739C-4EC4-4E4D-BED6-613050E3732B}" presName="root2" presStyleCnt="0"/>
      <dgm:spPr/>
    </dgm:pt>
    <dgm:pt modelId="{56A91B80-4150-407A-9E94-2854E9A66B41}" type="pres">
      <dgm:prSet presAssocID="{F75A739C-4EC4-4E4D-BED6-613050E3732B}" presName="LevelTwoTextNode" presStyleLbl="node2" presStyleIdx="5" presStyleCnt="6">
        <dgm:presLayoutVars>
          <dgm:chPref val="3"/>
        </dgm:presLayoutVars>
      </dgm:prSet>
      <dgm:spPr/>
    </dgm:pt>
    <dgm:pt modelId="{C07BFF0A-E399-4DCF-996D-EAC3829D4B3C}" type="pres">
      <dgm:prSet presAssocID="{F75A739C-4EC4-4E4D-BED6-613050E3732B}" presName="level3hierChild" presStyleCnt="0"/>
      <dgm:spPr/>
    </dgm:pt>
  </dgm:ptLst>
  <dgm:cxnLst>
    <dgm:cxn modelId="{7ACE3C07-4494-4306-AC6A-193C440E70F1}" srcId="{46549A45-2F20-4DE6-B5EE-B41F6B98AA52}" destId="{CAC780D2-E9AF-43A4-9ACC-7D31A6EF473E}" srcOrd="1" destOrd="0" parTransId="{404305C3-2378-44B1-995D-95D91B5ABBFF}" sibTransId="{D85D2AD9-4B6B-4894-B057-FC893F3BFD91}"/>
    <dgm:cxn modelId="{F47D4017-52C6-4F9C-966D-B2E781FB41A7}" type="presOf" srcId="{4154E42A-44AC-427F-B03A-DFBB8469E10D}" destId="{88E7E35B-3FE4-4FA1-A15F-6B90A0C55669}" srcOrd="0" destOrd="0" presId="urn:microsoft.com/office/officeart/2008/layout/HorizontalMultiLevelHierarchy"/>
    <dgm:cxn modelId="{551C4922-D8CD-4B58-8C23-F073E490AFA9}" type="presOf" srcId="{53E6346B-4C94-43C7-870F-C8B7300E71DF}" destId="{2AA22E94-CEE3-4FD0-A10D-D9B6CB5B421A}" srcOrd="0" destOrd="0" presId="urn:microsoft.com/office/officeart/2008/layout/HorizontalMultiLevelHierarchy"/>
    <dgm:cxn modelId="{4343FA2E-C320-4E80-B33A-8BA4B96A617A}" type="presOf" srcId="{4BE9BB21-190C-40B4-B62F-386796AFD3B7}" destId="{E933B003-A938-4991-9920-39CC56A7C570}" srcOrd="0" destOrd="0" presId="urn:microsoft.com/office/officeart/2008/layout/HorizontalMultiLevelHierarchy"/>
    <dgm:cxn modelId="{1331A83E-03F7-4B5C-83EF-581EBC027823}" srcId="{46549A45-2F20-4DE6-B5EE-B41F6B98AA52}" destId="{4154E42A-44AC-427F-B03A-DFBB8469E10D}" srcOrd="3" destOrd="0" parTransId="{53E6346B-4C94-43C7-870F-C8B7300E71DF}" sibTransId="{255D86E0-3066-4DFB-BC82-A326D891CD04}"/>
    <dgm:cxn modelId="{617D035C-7139-442E-B5FB-E5EA579AAD04}" type="presOf" srcId="{E1642B99-009F-491B-A1BA-8B02A6B8C452}" destId="{E3ACF74A-44A6-45F6-9C9F-79D6BAC0CE14}" srcOrd="0" destOrd="0" presId="urn:microsoft.com/office/officeart/2008/layout/HorizontalMultiLevelHierarchy"/>
    <dgm:cxn modelId="{8138C864-26AE-4BB4-AA4B-4EA0912D2367}" type="presOf" srcId="{3872D69B-B776-4D3C-87D2-B279F1AEB97D}" destId="{7504B60B-B5F7-4AC2-BDC8-EEDBFAA1E404}" srcOrd="1" destOrd="0" presId="urn:microsoft.com/office/officeart/2008/layout/HorizontalMultiLevelHierarchy"/>
    <dgm:cxn modelId="{871C3245-C4F6-40F1-82D4-804409BA2824}" type="presOf" srcId="{53E6346B-4C94-43C7-870F-C8B7300E71DF}" destId="{A49AA7FC-F281-45CB-A85C-66B4F5F92099}" srcOrd="1" destOrd="0" presId="urn:microsoft.com/office/officeart/2008/layout/HorizontalMultiLevelHierarchy"/>
    <dgm:cxn modelId="{4F266B66-230F-40A5-9D80-0B20F50A050C}" srcId="{1364FE85-847D-4B2F-A1AE-4376A7147601}" destId="{46549A45-2F20-4DE6-B5EE-B41F6B98AA52}" srcOrd="0" destOrd="0" parTransId="{60412E4A-A48B-4B8F-9718-7889484B65C4}" sibTransId="{437A3AF6-8A6D-4DDC-A337-DAF942D1D208}"/>
    <dgm:cxn modelId="{B635DA4A-116E-4023-AD10-232165304B15}" type="presOf" srcId="{4524B285-8050-4BE8-8036-0BCE83544DAE}" destId="{C944BC85-6EC8-4E92-941D-AA020F84B865}" srcOrd="0" destOrd="0" presId="urn:microsoft.com/office/officeart/2008/layout/HorizontalMultiLevelHierarchy"/>
    <dgm:cxn modelId="{6799046D-973C-4137-BDC3-46D592A08968}" srcId="{46549A45-2F20-4DE6-B5EE-B41F6B98AA52}" destId="{7DD5EC8A-3E23-4C28-BA6B-341C19EA3110}" srcOrd="0" destOrd="0" parTransId="{D8375D6E-6CC5-4B4C-87D8-626664487731}" sibTransId="{1FC44C4C-D565-4F52-9F68-E6374D1FC53B}"/>
    <dgm:cxn modelId="{41101770-DA2A-4942-84A3-FB104D452485}" type="presOf" srcId="{D8375D6E-6CC5-4B4C-87D8-626664487731}" destId="{F622B96D-BCEB-44CD-8776-ACD342D0690E}" srcOrd="0" destOrd="0" presId="urn:microsoft.com/office/officeart/2008/layout/HorizontalMultiLevelHierarchy"/>
    <dgm:cxn modelId="{D6BF8573-989E-4FFE-97F9-7830EB8D77D0}" type="presOf" srcId="{CAC780D2-E9AF-43A4-9ACC-7D31A6EF473E}" destId="{6ABF3DBE-FC9F-4D50-B159-5D86DB4C2DDB}" srcOrd="0" destOrd="0" presId="urn:microsoft.com/office/officeart/2008/layout/HorizontalMultiLevelHierarchy"/>
    <dgm:cxn modelId="{EEFBBD5A-851C-4A3F-9076-A5D78C1F3B25}" srcId="{46549A45-2F20-4DE6-B5EE-B41F6B98AA52}" destId="{4BE9BB21-190C-40B4-B62F-386796AFD3B7}" srcOrd="2" destOrd="0" parTransId="{3872D69B-B776-4D3C-87D2-B279F1AEB97D}" sibTransId="{A7D3F6C2-0593-409B-ABB7-A222C8DA14B8}"/>
    <dgm:cxn modelId="{38EE658A-A7D7-403E-8DED-456C3EAB26F2}" type="presOf" srcId="{EEA62D51-009E-4D43-8AAA-8B7C90947158}" destId="{24F793E0-0AB4-46AA-80A0-054453CAA130}" srcOrd="0" destOrd="0" presId="urn:microsoft.com/office/officeart/2008/layout/HorizontalMultiLevelHierarchy"/>
    <dgm:cxn modelId="{375D7A8E-EB12-437B-86BB-9046769D1936}" type="presOf" srcId="{404305C3-2378-44B1-995D-95D91B5ABBFF}" destId="{DFDF37B3-24CF-4808-B1A2-59411B702312}" srcOrd="1" destOrd="0" presId="urn:microsoft.com/office/officeart/2008/layout/HorizontalMultiLevelHierarchy"/>
    <dgm:cxn modelId="{C2167191-66F2-4979-80A9-C809E77D0F2F}" type="presOf" srcId="{1364FE85-847D-4B2F-A1AE-4376A7147601}" destId="{04BBEC3D-E41B-4A6A-B04A-3140E1917C05}" srcOrd="0" destOrd="0" presId="urn:microsoft.com/office/officeart/2008/layout/HorizontalMultiLevelHierarchy"/>
    <dgm:cxn modelId="{91DBC196-DC6F-488F-8715-6F63A59EC8F5}" type="presOf" srcId="{D8375D6E-6CC5-4B4C-87D8-626664487731}" destId="{688BA289-5BF9-4D80-8EB5-F4BD9668FBA9}" srcOrd="1" destOrd="0" presId="urn:microsoft.com/office/officeart/2008/layout/HorizontalMultiLevelHierarchy"/>
    <dgm:cxn modelId="{A163759B-FC4A-48D3-969D-4EBD414D1252}" type="presOf" srcId="{7DD5EC8A-3E23-4C28-BA6B-341C19EA3110}" destId="{F34F5E7A-3448-4887-9935-821F9FACA486}" srcOrd="0" destOrd="0" presId="urn:microsoft.com/office/officeart/2008/layout/HorizontalMultiLevelHierarchy"/>
    <dgm:cxn modelId="{A4C04DA3-835B-45F0-8C1D-19EB7BF86AF4}" type="presOf" srcId="{E1642B99-009F-491B-A1BA-8B02A6B8C452}" destId="{BD06CA90-4AD2-4291-9208-4E8DC4E341CD}" srcOrd="1" destOrd="0" presId="urn:microsoft.com/office/officeart/2008/layout/HorizontalMultiLevelHierarchy"/>
    <dgm:cxn modelId="{428E80B4-CA35-4356-8159-0DDA56D075EF}" type="presOf" srcId="{46549A45-2F20-4DE6-B5EE-B41F6B98AA52}" destId="{9A181D95-DEA9-4FAC-973F-F52B9C2A01E0}" srcOrd="0" destOrd="0" presId="urn:microsoft.com/office/officeart/2008/layout/HorizontalMultiLevelHierarchy"/>
    <dgm:cxn modelId="{E018C2B8-B8B1-4ABD-9FF5-89E83229EF9B}" type="presOf" srcId="{404305C3-2378-44B1-995D-95D91B5ABBFF}" destId="{BE663CE4-D8BB-4139-A503-D4E313098FC3}" srcOrd="0" destOrd="0" presId="urn:microsoft.com/office/officeart/2008/layout/HorizontalMultiLevelHierarchy"/>
    <dgm:cxn modelId="{025C45BC-4053-4609-8152-BDAD9C8741D9}" type="presOf" srcId="{EEA62D51-009E-4D43-8AAA-8B7C90947158}" destId="{076E041B-07E1-4B7A-9E6A-3AA5E0931016}" srcOrd="1" destOrd="0" presId="urn:microsoft.com/office/officeart/2008/layout/HorizontalMultiLevelHierarchy"/>
    <dgm:cxn modelId="{2976B4C1-0604-4484-8E5E-8FF6E22B2960}" srcId="{46549A45-2F20-4DE6-B5EE-B41F6B98AA52}" destId="{F75A739C-4EC4-4E4D-BED6-613050E3732B}" srcOrd="5" destOrd="0" parTransId="{EEA62D51-009E-4D43-8AAA-8B7C90947158}" sibTransId="{14BAC57A-4F9D-4659-8DF2-583B63268894}"/>
    <dgm:cxn modelId="{F4A5FED9-AE79-4F32-8CE3-76D0B0BE3332}" type="presOf" srcId="{3872D69B-B776-4D3C-87D2-B279F1AEB97D}" destId="{AA033D93-2ACD-4652-B489-D7AF2AEC8C4B}" srcOrd="0" destOrd="0" presId="urn:microsoft.com/office/officeart/2008/layout/HorizontalMultiLevelHierarchy"/>
    <dgm:cxn modelId="{EB0BDAE5-E150-43E6-9302-DB541FFEC656}" srcId="{46549A45-2F20-4DE6-B5EE-B41F6B98AA52}" destId="{4524B285-8050-4BE8-8036-0BCE83544DAE}" srcOrd="4" destOrd="0" parTransId="{E1642B99-009F-491B-A1BA-8B02A6B8C452}" sibTransId="{01DA20C8-F455-466C-9C02-3B1F0B52DE19}"/>
    <dgm:cxn modelId="{E2F54CF9-5B26-4878-A4C1-3DF3DC63FF5B}" type="presOf" srcId="{F75A739C-4EC4-4E4D-BED6-613050E3732B}" destId="{56A91B80-4150-407A-9E94-2854E9A66B41}" srcOrd="0" destOrd="0" presId="urn:microsoft.com/office/officeart/2008/layout/HorizontalMultiLevelHierarchy"/>
    <dgm:cxn modelId="{0DB17F8B-FAC2-4A9E-AC56-ACC4E133F8CC}" type="presParOf" srcId="{04BBEC3D-E41B-4A6A-B04A-3140E1917C05}" destId="{45B95E2A-306A-4DB3-B6FF-DA84ED98D6F8}" srcOrd="0" destOrd="0" presId="urn:microsoft.com/office/officeart/2008/layout/HorizontalMultiLevelHierarchy"/>
    <dgm:cxn modelId="{E0EC8B6F-AB33-4958-A86F-58BFAAF82BD3}" type="presParOf" srcId="{45B95E2A-306A-4DB3-B6FF-DA84ED98D6F8}" destId="{9A181D95-DEA9-4FAC-973F-F52B9C2A01E0}" srcOrd="0" destOrd="0" presId="urn:microsoft.com/office/officeart/2008/layout/HorizontalMultiLevelHierarchy"/>
    <dgm:cxn modelId="{E625F6D7-765E-4217-AD1D-8E89CE323538}" type="presParOf" srcId="{45B95E2A-306A-4DB3-B6FF-DA84ED98D6F8}" destId="{1810E1D3-9EAE-4E33-8E09-E30E07B3CEB5}" srcOrd="1" destOrd="0" presId="urn:microsoft.com/office/officeart/2008/layout/HorizontalMultiLevelHierarchy"/>
    <dgm:cxn modelId="{A4717784-57E3-4E06-8C81-DD4865FA753D}" type="presParOf" srcId="{1810E1D3-9EAE-4E33-8E09-E30E07B3CEB5}" destId="{F622B96D-BCEB-44CD-8776-ACD342D0690E}" srcOrd="0" destOrd="0" presId="urn:microsoft.com/office/officeart/2008/layout/HorizontalMultiLevelHierarchy"/>
    <dgm:cxn modelId="{378BB75D-21DD-4C66-A2EB-48A473365459}" type="presParOf" srcId="{F622B96D-BCEB-44CD-8776-ACD342D0690E}" destId="{688BA289-5BF9-4D80-8EB5-F4BD9668FBA9}" srcOrd="0" destOrd="0" presId="urn:microsoft.com/office/officeart/2008/layout/HorizontalMultiLevelHierarchy"/>
    <dgm:cxn modelId="{68514D7A-8E86-427A-B61D-20519C44E910}" type="presParOf" srcId="{1810E1D3-9EAE-4E33-8E09-E30E07B3CEB5}" destId="{F2562544-4D0F-4690-98C8-8E95117D061C}" srcOrd="1" destOrd="0" presId="urn:microsoft.com/office/officeart/2008/layout/HorizontalMultiLevelHierarchy"/>
    <dgm:cxn modelId="{B69D8022-7421-4ECF-8A4E-A7B78765D2FA}" type="presParOf" srcId="{F2562544-4D0F-4690-98C8-8E95117D061C}" destId="{F34F5E7A-3448-4887-9935-821F9FACA486}" srcOrd="0" destOrd="0" presId="urn:microsoft.com/office/officeart/2008/layout/HorizontalMultiLevelHierarchy"/>
    <dgm:cxn modelId="{533935F7-ED4F-4624-86AE-4C9AA526249B}" type="presParOf" srcId="{F2562544-4D0F-4690-98C8-8E95117D061C}" destId="{C13EA649-36F7-4441-9850-22FD61177370}" srcOrd="1" destOrd="0" presId="urn:microsoft.com/office/officeart/2008/layout/HorizontalMultiLevelHierarchy"/>
    <dgm:cxn modelId="{81C6BCC3-70B2-4516-ACE1-6CA578C6B7E1}" type="presParOf" srcId="{1810E1D3-9EAE-4E33-8E09-E30E07B3CEB5}" destId="{BE663CE4-D8BB-4139-A503-D4E313098FC3}" srcOrd="2" destOrd="0" presId="urn:microsoft.com/office/officeart/2008/layout/HorizontalMultiLevelHierarchy"/>
    <dgm:cxn modelId="{665A6A2B-78F3-456F-B610-84CDB35416AF}" type="presParOf" srcId="{BE663CE4-D8BB-4139-A503-D4E313098FC3}" destId="{DFDF37B3-24CF-4808-B1A2-59411B702312}" srcOrd="0" destOrd="0" presId="urn:microsoft.com/office/officeart/2008/layout/HorizontalMultiLevelHierarchy"/>
    <dgm:cxn modelId="{47C09CA0-CA26-4E6E-80FF-61DBF2BC3B6A}" type="presParOf" srcId="{1810E1D3-9EAE-4E33-8E09-E30E07B3CEB5}" destId="{813944C7-67A9-4CA2-95C6-36D3504DA233}" srcOrd="3" destOrd="0" presId="urn:microsoft.com/office/officeart/2008/layout/HorizontalMultiLevelHierarchy"/>
    <dgm:cxn modelId="{CF13B562-D497-4F63-9A2F-DBD211FDAA18}" type="presParOf" srcId="{813944C7-67A9-4CA2-95C6-36D3504DA233}" destId="{6ABF3DBE-FC9F-4D50-B159-5D86DB4C2DDB}" srcOrd="0" destOrd="0" presId="urn:microsoft.com/office/officeart/2008/layout/HorizontalMultiLevelHierarchy"/>
    <dgm:cxn modelId="{943C7D51-89E4-4AEC-B064-DC54E6E1AD41}" type="presParOf" srcId="{813944C7-67A9-4CA2-95C6-36D3504DA233}" destId="{15905811-22D6-45C7-8FE0-ECD48684E59B}" srcOrd="1" destOrd="0" presId="urn:microsoft.com/office/officeart/2008/layout/HorizontalMultiLevelHierarchy"/>
    <dgm:cxn modelId="{D79FEA20-8B46-434E-9BF6-AA2CBC418864}" type="presParOf" srcId="{1810E1D3-9EAE-4E33-8E09-E30E07B3CEB5}" destId="{AA033D93-2ACD-4652-B489-D7AF2AEC8C4B}" srcOrd="4" destOrd="0" presId="urn:microsoft.com/office/officeart/2008/layout/HorizontalMultiLevelHierarchy"/>
    <dgm:cxn modelId="{CC798781-B557-417C-81F8-E3592CFCC902}" type="presParOf" srcId="{AA033D93-2ACD-4652-B489-D7AF2AEC8C4B}" destId="{7504B60B-B5F7-4AC2-BDC8-EEDBFAA1E404}" srcOrd="0" destOrd="0" presId="urn:microsoft.com/office/officeart/2008/layout/HorizontalMultiLevelHierarchy"/>
    <dgm:cxn modelId="{BD978269-0D32-410B-BCA5-46B20522F3CB}" type="presParOf" srcId="{1810E1D3-9EAE-4E33-8E09-E30E07B3CEB5}" destId="{46C3B345-7300-4BFF-83F0-CD65B8E70D94}" srcOrd="5" destOrd="0" presId="urn:microsoft.com/office/officeart/2008/layout/HorizontalMultiLevelHierarchy"/>
    <dgm:cxn modelId="{F86F4FA0-5B81-4879-BE0B-1F5E47A74E47}" type="presParOf" srcId="{46C3B345-7300-4BFF-83F0-CD65B8E70D94}" destId="{E933B003-A938-4991-9920-39CC56A7C570}" srcOrd="0" destOrd="0" presId="urn:microsoft.com/office/officeart/2008/layout/HorizontalMultiLevelHierarchy"/>
    <dgm:cxn modelId="{D3737EB1-F163-4292-9065-D2179E8A6B0F}" type="presParOf" srcId="{46C3B345-7300-4BFF-83F0-CD65B8E70D94}" destId="{554BFFA7-02EF-494B-A57F-C3CC6519B1A5}" srcOrd="1" destOrd="0" presId="urn:microsoft.com/office/officeart/2008/layout/HorizontalMultiLevelHierarchy"/>
    <dgm:cxn modelId="{E986B95E-36EC-4E70-B178-71DED878CD9B}" type="presParOf" srcId="{1810E1D3-9EAE-4E33-8E09-E30E07B3CEB5}" destId="{2AA22E94-CEE3-4FD0-A10D-D9B6CB5B421A}" srcOrd="6" destOrd="0" presId="urn:microsoft.com/office/officeart/2008/layout/HorizontalMultiLevelHierarchy"/>
    <dgm:cxn modelId="{B33C1C61-91F6-415F-A008-2F2DED05A339}" type="presParOf" srcId="{2AA22E94-CEE3-4FD0-A10D-D9B6CB5B421A}" destId="{A49AA7FC-F281-45CB-A85C-66B4F5F92099}" srcOrd="0" destOrd="0" presId="urn:microsoft.com/office/officeart/2008/layout/HorizontalMultiLevelHierarchy"/>
    <dgm:cxn modelId="{B48102DE-84B9-454C-80AE-AB1EBEF34C34}" type="presParOf" srcId="{1810E1D3-9EAE-4E33-8E09-E30E07B3CEB5}" destId="{DDAAECE9-DA80-449D-8D8A-AE82E4CE335C}" srcOrd="7" destOrd="0" presId="urn:microsoft.com/office/officeart/2008/layout/HorizontalMultiLevelHierarchy"/>
    <dgm:cxn modelId="{6BEAAE91-B601-45EE-8F38-4721C0D69156}" type="presParOf" srcId="{DDAAECE9-DA80-449D-8D8A-AE82E4CE335C}" destId="{88E7E35B-3FE4-4FA1-A15F-6B90A0C55669}" srcOrd="0" destOrd="0" presId="urn:microsoft.com/office/officeart/2008/layout/HorizontalMultiLevelHierarchy"/>
    <dgm:cxn modelId="{1D2F8AE6-27F8-4159-BF44-CD79EB503552}" type="presParOf" srcId="{DDAAECE9-DA80-449D-8D8A-AE82E4CE335C}" destId="{BB8544EA-7179-4879-8498-079E28DC0383}" srcOrd="1" destOrd="0" presId="urn:microsoft.com/office/officeart/2008/layout/HorizontalMultiLevelHierarchy"/>
    <dgm:cxn modelId="{9928FB9D-44FB-4F90-8CF9-66CEE3FDD2CA}" type="presParOf" srcId="{1810E1D3-9EAE-4E33-8E09-E30E07B3CEB5}" destId="{E3ACF74A-44A6-45F6-9C9F-79D6BAC0CE14}" srcOrd="8" destOrd="0" presId="urn:microsoft.com/office/officeart/2008/layout/HorizontalMultiLevelHierarchy"/>
    <dgm:cxn modelId="{56861C4D-C925-439C-A7B9-423C35EFB416}" type="presParOf" srcId="{E3ACF74A-44A6-45F6-9C9F-79D6BAC0CE14}" destId="{BD06CA90-4AD2-4291-9208-4E8DC4E341CD}" srcOrd="0" destOrd="0" presId="urn:microsoft.com/office/officeart/2008/layout/HorizontalMultiLevelHierarchy"/>
    <dgm:cxn modelId="{BD4FC07E-998B-4314-9AF4-F1482C6E18F6}" type="presParOf" srcId="{1810E1D3-9EAE-4E33-8E09-E30E07B3CEB5}" destId="{D147DDC1-601B-4649-A6E6-7EA9B1D46A6C}" srcOrd="9" destOrd="0" presId="urn:microsoft.com/office/officeart/2008/layout/HorizontalMultiLevelHierarchy"/>
    <dgm:cxn modelId="{225E2BCC-4EF2-4F79-998F-551C16F83BBA}" type="presParOf" srcId="{D147DDC1-601B-4649-A6E6-7EA9B1D46A6C}" destId="{C944BC85-6EC8-4E92-941D-AA020F84B865}" srcOrd="0" destOrd="0" presId="urn:microsoft.com/office/officeart/2008/layout/HorizontalMultiLevelHierarchy"/>
    <dgm:cxn modelId="{80408B36-7D46-4DAD-B1F7-233EA05A095F}" type="presParOf" srcId="{D147DDC1-601B-4649-A6E6-7EA9B1D46A6C}" destId="{31134E85-124B-41F9-A0BE-BBDA88AA516E}" srcOrd="1" destOrd="0" presId="urn:microsoft.com/office/officeart/2008/layout/HorizontalMultiLevelHierarchy"/>
    <dgm:cxn modelId="{97FB3723-80F9-4013-9A4A-16204BEE5902}" type="presParOf" srcId="{1810E1D3-9EAE-4E33-8E09-E30E07B3CEB5}" destId="{24F793E0-0AB4-46AA-80A0-054453CAA130}" srcOrd="10" destOrd="0" presId="urn:microsoft.com/office/officeart/2008/layout/HorizontalMultiLevelHierarchy"/>
    <dgm:cxn modelId="{1FD7D525-0748-4679-AFC2-171F14842E45}" type="presParOf" srcId="{24F793E0-0AB4-46AA-80A0-054453CAA130}" destId="{076E041B-07E1-4B7A-9E6A-3AA5E0931016}" srcOrd="0" destOrd="0" presId="urn:microsoft.com/office/officeart/2008/layout/HorizontalMultiLevelHierarchy"/>
    <dgm:cxn modelId="{8EFE27CD-41CB-4BD5-A172-9176029B7CAD}" type="presParOf" srcId="{1810E1D3-9EAE-4E33-8E09-E30E07B3CEB5}" destId="{379741B9-662D-4CF5-8DC5-F88DC56B00A0}" srcOrd="11" destOrd="0" presId="urn:microsoft.com/office/officeart/2008/layout/HorizontalMultiLevelHierarchy"/>
    <dgm:cxn modelId="{3DDCC887-AECD-468B-9D25-3E9D3E5370A2}" type="presParOf" srcId="{379741B9-662D-4CF5-8DC5-F88DC56B00A0}" destId="{56A91B80-4150-407A-9E94-2854E9A66B41}" srcOrd="0" destOrd="0" presId="urn:microsoft.com/office/officeart/2008/layout/HorizontalMultiLevelHierarchy"/>
    <dgm:cxn modelId="{A0052128-067D-48CD-88B0-D97E16094770}" type="presParOf" srcId="{379741B9-662D-4CF5-8DC5-F88DC56B00A0}" destId="{C07BFF0A-E399-4DCF-996D-EAC3829D4B3C}"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CF74A-44A6-45F6-9C9F-79D6BAC0CE14}">
      <dsp:nvSpPr>
        <dsp:cNvPr id="0" name=""/>
        <dsp:cNvSpPr/>
      </dsp:nvSpPr>
      <dsp:spPr>
        <a:xfrm>
          <a:off x="840920" y="2218071"/>
          <a:ext cx="484885" cy="1847887"/>
        </a:xfrm>
        <a:custGeom>
          <a:avLst/>
          <a:gdLst/>
          <a:ahLst/>
          <a:cxnLst/>
          <a:rect l="0" t="0" r="0" b="0"/>
          <a:pathLst>
            <a:path>
              <a:moveTo>
                <a:pt x="0" y="0"/>
              </a:moveTo>
              <a:lnTo>
                <a:pt x="242442" y="0"/>
              </a:lnTo>
              <a:lnTo>
                <a:pt x="242442" y="1847887"/>
              </a:lnTo>
              <a:lnTo>
                <a:pt x="484885" y="184788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035602" y="3094253"/>
        <a:ext cx="95522" cy="95522"/>
      </dsp:txXfrm>
    </dsp:sp>
    <dsp:sp modelId="{2AA22E94-CEE3-4FD0-A10D-D9B6CB5B421A}">
      <dsp:nvSpPr>
        <dsp:cNvPr id="0" name=""/>
        <dsp:cNvSpPr/>
      </dsp:nvSpPr>
      <dsp:spPr>
        <a:xfrm>
          <a:off x="840920" y="2218071"/>
          <a:ext cx="484885" cy="923943"/>
        </a:xfrm>
        <a:custGeom>
          <a:avLst/>
          <a:gdLst/>
          <a:ahLst/>
          <a:cxnLst/>
          <a:rect l="0" t="0" r="0" b="0"/>
          <a:pathLst>
            <a:path>
              <a:moveTo>
                <a:pt x="0" y="0"/>
              </a:moveTo>
              <a:lnTo>
                <a:pt x="242442" y="0"/>
              </a:lnTo>
              <a:lnTo>
                <a:pt x="242442" y="923943"/>
              </a:lnTo>
              <a:lnTo>
                <a:pt x="484885" y="92394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057277" y="2653956"/>
        <a:ext cx="52172" cy="52172"/>
      </dsp:txXfrm>
    </dsp:sp>
    <dsp:sp modelId="{AA033D93-2ACD-4652-B489-D7AF2AEC8C4B}">
      <dsp:nvSpPr>
        <dsp:cNvPr id="0" name=""/>
        <dsp:cNvSpPr/>
      </dsp:nvSpPr>
      <dsp:spPr>
        <a:xfrm>
          <a:off x="840920" y="2172351"/>
          <a:ext cx="484885" cy="91440"/>
        </a:xfrm>
        <a:custGeom>
          <a:avLst/>
          <a:gdLst/>
          <a:ahLst/>
          <a:cxnLst/>
          <a:rect l="0" t="0" r="0" b="0"/>
          <a:pathLst>
            <a:path>
              <a:moveTo>
                <a:pt x="0" y="45720"/>
              </a:moveTo>
              <a:lnTo>
                <a:pt x="484885"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071241" y="2205948"/>
        <a:ext cx="24244" cy="24244"/>
      </dsp:txXfrm>
    </dsp:sp>
    <dsp:sp modelId="{BE663CE4-D8BB-4139-A503-D4E313098FC3}">
      <dsp:nvSpPr>
        <dsp:cNvPr id="0" name=""/>
        <dsp:cNvSpPr/>
      </dsp:nvSpPr>
      <dsp:spPr>
        <a:xfrm>
          <a:off x="840920" y="1294127"/>
          <a:ext cx="484885" cy="923943"/>
        </a:xfrm>
        <a:custGeom>
          <a:avLst/>
          <a:gdLst/>
          <a:ahLst/>
          <a:cxnLst/>
          <a:rect l="0" t="0" r="0" b="0"/>
          <a:pathLst>
            <a:path>
              <a:moveTo>
                <a:pt x="0" y="923943"/>
              </a:moveTo>
              <a:lnTo>
                <a:pt x="242442" y="923943"/>
              </a:lnTo>
              <a:lnTo>
                <a:pt x="242442" y="0"/>
              </a:lnTo>
              <a:lnTo>
                <a:pt x="48488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057277" y="1730013"/>
        <a:ext cx="52172" cy="52172"/>
      </dsp:txXfrm>
    </dsp:sp>
    <dsp:sp modelId="{F622B96D-BCEB-44CD-8776-ACD342D0690E}">
      <dsp:nvSpPr>
        <dsp:cNvPr id="0" name=""/>
        <dsp:cNvSpPr/>
      </dsp:nvSpPr>
      <dsp:spPr>
        <a:xfrm>
          <a:off x="840920" y="370183"/>
          <a:ext cx="484885" cy="1847887"/>
        </a:xfrm>
        <a:custGeom>
          <a:avLst/>
          <a:gdLst/>
          <a:ahLst/>
          <a:cxnLst/>
          <a:rect l="0" t="0" r="0" b="0"/>
          <a:pathLst>
            <a:path>
              <a:moveTo>
                <a:pt x="0" y="1847887"/>
              </a:moveTo>
              <a:lnTo>
                <a:pt x="242442" y="1847887"/>
              </a:lnTo>
              <a:lnTo>
                <a:pt x="242442" y="0"/>
              </a:lnTo>
              <a:lnTo>
                <a:pt x="48488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035602" y="1246366"/>
        <a:ext cx="95522" cy="95522"/>
      </dsp:txXfrm>
    </dsp:sp>
    <dsp:sp modelId="{9A181D95-DEA9-4FAC-973F-F52B9C2A01E0}">
      <dsp:nvSpPr>
        <dsp:cNvPr id="0" name=""/>
        <dsp:cNvSpPr/>
      </dsp:nvSpPr>
      <dsp:spPr>
        <a:xfrm rot="16200000">
          <a:off x="-1473801" y="1848493"/>
          <a:ext cx="3890288"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test-project</a:t>
          </a:r>
          <a:endParaRPr lang="en-PK" sz="4800" kern="1200" dirty="0"/>
        </a:p>
      </dsp:txBody>
      <dsp:txXfrm>
        <a:off x="-1473801" y="1848493"/>
        <a:ext cx="3890288" cy="739154"/>
      </dsp:txXfrm>
    </dsp:sp>
    <dsp:sp modelId="{F34F5E7A-3448-4887-9935-821F9FACA486}">
      <dsp:nvSpPr>
        <dsp:cNvPr id="0" name=""/>
        <dsp:cNvSpPr/>
      </dsp:nvSpPr>
      <dsp:spPr>
        <a:xfrm>
          <a:off x="1325806" y="606"/>
          <a:ext cx="2424427"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data</a:t>
          </a:r>
          <a:endParaRPr lang="en-PK" sz="4800" kern="1200" dirty="0"/>
        </a:p>
      </dsp:txBody>
      <dsp:txXfrm>
        <a:off x="1325806" y="606"/>
        <a:ext cx="2424427" cy="739154"/>
      </dsp:txXfrm>
    </dsp:sp>
    <dsp:sp modelId="{6ABF3DBE-FC9F-4D50-B159-5D86DB4C2DDB}">
      <dsp:nvSpPr>
        <dsp:cNvPr id="0" name=""/>
        <dsp:cNvSpPr/>
      </dsp:nvSpPr>
      <dsp:spPr>
        <a:xfrm>
          <a:off x="1325806" y="924550"/>
          <a:ext cx="2424427"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results</a:t>
          </a:r>
          <a:endParaRPr lang="en-PK" sz="4800" kern="1200" dirty="0"/>
        </a:p>
      </dsp:txBody>
      <dsp:txXfrm>
        <a:off x="1325806" y="924550"/>
        <a:ext cx="2424427" cy="739154"/>
      </dsp:txXfrm>
    </dsp:sp>
    <dsp:sp modelId="{E933B003-A938-4991-9920-39CC56A7C570}">
      <dsp:nvSpPr>
        <dsp:cNvPr id="0" name=""/>
        <dsp:cNvSpPr/>
      </dsp:nvSpPr>
      <dsp:spPr>
        <a:xfrm>
          <a:off x="1325806" y="1848493"/>
          <a:ext cx="2424427"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err="1"/>
            <a:t>src</a:t>
          </a:r>
          <a:endParaRPr lang="en-PK" sz="4800" kern="1200" dirty="0"/>
        </a:p>
      </dsp:txBody>
      <dsp:txXfrm>
        <a:off x="1325806" y="1848493"/>
        <a:ext cx="2424427" cy="739154"/>
      </dsp:txXfrm>
    </dsp:sp>
    <dsp:sp modelId="{88E7E35B-3FE4-4FA1-A15F-6B90A0C55669}">
      <dsp:nvSpPr>
        <dsp:cNvPr id="0" name=""/>
        <dsp:cNvSpPr/>
      </dsp:nvSpPr>
      <dsp:spPr>
        <a:xfrm>
          <a:off x="1325806" y="2772437"/>
          <a:ext cx="2424427"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tests</a:t>
          </a:r>
          <a:endParaRPr lang="en-PK" sz="4800" kern="1200" dirty="0"/>
        </a:p>
      </dsp:txBody>
      <dsp:txXfrm>
        <a:off x="1325806" y="2772437"/>
        <a:ext cx="2424427" cy="739154"/>
      </dsp:txXfrm>
    </dsp:sp>
    <dsp:sp modelId="{C944BC85-6EC8-4E92-941D-AA020F84B865}">
      <dsp:nvSpPr>
        <dsp:cNvPr id="0" name=""/>
        <dsp:cNvSpPr/>
      </dsp:nvSpPr>
      <dsp:spPr>
        <a:xfrm>
          <a:off x="1325806" y="3696380"/>
          <a:ext cx="2424427" cy="73915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utils</a:t>
          </a:r>
          <a:endParaRPr lang="en-PK" sz="4800" kern="1200" dirty="0"/>
        </a:p>
      </dsp:txBody>
      <dsp:txXfrm>
        <a:off x="1325806" y="3696380"/>
        <a:ext cx="2424427" cy="739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793E0-0AB4-46AA-80A0-054453CAA130}">
      <dsp:nvSpPr>
        <dsp:cNvPr id="0" name=""/>
        <dsp:cNvSpPr/>
      </dsp:nvSpPr>
      <dsp:spPr>
        <a:xfrm>
          <a:off x="1028211" y="2218071"/>
          <a:ext cx="401191" cy="1911163"/>
        </a:xfrm>
        <a:custGeom>
          <a:avLst/>
          <a:gdLst/>
          <a:ahLst/>
          <a:cxnLst/>
          <a:rect l="0" t="0" r="0" b="0"/>
          <a:pathLst>
            <a:path>
              <a:moveTo>
                <a:pt x="0" y="0"/>
              </a:moveTo>
              <a:lnTo>
                <a:pt x="200595" y="0"/>
              </a:lnTo>
              <a:lnTo>
                <a:pt x="200595" y="1911163"/>
              </a:lnTo>
              <a:lnTo>
                <a:pt x="401191" y="191116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179986" y="3124832"/>
        <a:ext cx="97640" cy="97640"/>
      </dsp:txXfrm>
    </dsp:sp>
    <dsp:sp modelId="{E3ACF74A-44A6-45F6-9C9F-79D6BAC0CE14}">
      <dsp:nvSpPr>
        <dsp:cNvPr id="0" name=""/>
        <dsp:cNvSpPr/>
      </dsp:nvSpPr>
      <dsp:spPr>
        <a:xfrm>
          <a:off x="1028211" y="2218071"/>
          <a:ext cx="401191" cy="1146698"/>
        </a:xfrm>
        <a:custGeom>
          <a:avLst/>
          <a:gdLst/>
          <a:ahLst/>
          <a:cxnLst/>
          <a:rect l="0" t="0" r="0" b="0"/>
          <a:pathLst>
            <a:path>
              <a:moveTo>
                <a:pt x="0" y="0"/>
              </a:moveTo>
              <a:lnTo>
                <a:pt x="200595" y="0"/>
              </a:lnTo>
              <a:lnTo>
                <a:pt x="200595" y="1146698"/>
              </a:lnTo>
              <a:lnTo>
                <a:pt x="401191" y="114669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198436" y="2761048"/>
        <a:ext cx="60742" cy="60742"/>
      </dsp:txXfrm>
    </dsp:sp>
    <dsp:sp modelId="{2AA22E94-CEE3-4FD0-A10D-D9B6CB5B421A}">
      <dsp:nvSpPr>
        <dsp:cNvPr id="0" name=""/>
        <dsp:cNvSpPr/>
      </dsp:nvSpPr>
      <dsp:spPr>
        <a:xfrm>
          <a:off x="1028211" y="2218071"/>
          <a:ext cx="401191" cy="382232"/>
        </a:xfrm>
        <a:custGeom>
          <a:avLst/>
          <a:gdLst/>
          <a:ahLst/>
          <a:cxnLst/>
          <a:rect l="0" t="0" r="0" b="0"/>
          <a:pathLst>
            <a:path>
              <a:moveTo>
                <a:pt x="0" y="0"/>
              </a:moveTo>
              <a:lnTo>
                <a:pt x="200595" y="0"/>
              </a:lnTo>
              <a:lnTo>
                <a:pt x="200595" y="382232"/>
              </a:lnTo>
              <a:lnTo>
                <a:pt x="401191" y="38223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214954" y="2395334"/>
        <a:ext cx="27706" cy="27706"/>
      </dsp:txXfrm>
    </dsp:sp>
    <dsp:sp modelId="{AA033D93-2ACD-4652-B489-D7AF2AEC8C4B}">
      <dsp:nvSpPr>
        <dsp:cNvPr id="0" name=""/>
        <dsp:cNvSpPr/>
      </dsp:nvSpPr>
      <dsp:spPr>
        <a:xfrm>
          <a:off x="1028211" y="1835838"/>
          <a:ext cx="401191" cy="382232"/>
        </a:xfrm>
        <a:custGeom>
          <a:avLst/>
          <a:gdLst/>
          <a:ahLst/>
          <a:cxnLst/>
          <a:rect l="0" t="0" r="0" b="0"/>
          <a:pathLst>
            <a:path>
              <a:moveTo>
                <a:pt x="0" y="382232"/>
              </a:moveTo>
              <a:lnTo>
                <a:pt x="200595" y="382232"/>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214954" y="2013101"/>
        <a:ext cx="27706" cy="27706"/>
      </dsp:txXfrm>
    </dsp:sp>
    <dsp:sp modelId="{BE663CE4-D8BB-4139-A503-D4E313098FC3}">
      <dsp:nvSpPr>
        <dsp:cNvPr id="0" name=""/>
        <dsp:cNvSpPr/>
      </dsp:nvSpPr>
      <dsp:spPr>
        <a:xfrm>
          <a:off x="1028211" y="1071372"/>
          <a:ext cx="401191" cy="1146698"/>
        </a:xfrm>
        <a:custGeom>
          <a:avLst/>
          <a:gdLst/>
          <a:ahLst/>
          <a:cxnLst/>
          <a:rect l="0" t="0" r="0" b="0"/>
          <a:pathLst>
            <a:path>
              <a:moveTo>
                <a:pt x="0" y="1146698"/>
              </a:moveTo>
              <a:lnTo>
                <a:pt x="200595" y="1146698"/>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198436" y="1614350"/>
        <a:ext cx="60742" cy="60742"/>
      </dsp:txXfrm>
    </dsp:sp>
    <dsp:sp modelId="{F622B96D-BCEB-44CD-8776-ACD342D0690E}">
      <dsp:nvSpPr>
        <dsp:cNvPr id="0" name=""/>
        <dsp:cNvSpPr/>
      </dsp:nvSpPr>
      <dsp:spPr>
        <a:xfrm>
          <a:off x="1028211" y="306907"/>
          <a:ext cx="401191" cy="1911163"/>
        </a:xfrm>
        <a:custGeom>
          <a:avLst/>
          <a:gdLst/>
          <a:ahLst/>
          <a:cxnLst/>
          <a:rect l="0" t="0" r="0" b="0"/>
          <a:pathLst>
            <a:path>
              <a:moveTo>
                <a:pt x="0" y="1911163"/>
              </a:moveTo>
              <a:lnTo>
                <a:pt x="200595" y="1911163"/>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179986" y="1213668"/>
        <a:ext cx="97640" cy="97640"/>
      </dsp:txXfrm>
    </dsp:sp>
    <dsp:sp modelId="{9A181D95-DEA9-4FAC-973F-F52B9C2A01E0}">
      <dsp:nvSpPr>
        <dsp:cNvPr id="0" name=""/>
        <dsp:cNvSpPr/>
      </dsp:nvSpPr>
      <dsp:spPr>
        <a:xfrm rot="16200000">
          <a:off x="-886975" y="1912284"/>
          <a:ext cx="3218802"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test-project</a:t>
          </a:r>
          <a:endParaRPr lang="en-PK" sz="4000" kern="1200" dirty="0"/>
        </a:p>
      </dsp:txBody>
      <dsp:txXfrm>
        <a:off x="-886975" y="1912284"/>
        <a:ext cx="3218802" cy="611572"/>
      </dsp:txXfrm>
    </dsp:sp>
    <dsp:sp modelId="{F34F5E7A-3448-4887-9935-821F9FACA486}">
      <dsp:nvSpPr>
        <dsp:cNvPr id="0" name=""/>
        <dsp:cNvSpPr/>
      </dsp:nvSpPr>
      <dsp:spPr>
        <a:xfrm>
          <a:off x="1429403" y="1120"/>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data</a:t>
          </a:r>
          <a:endParaRPr lang="en-PK" sz="4000" kern="1200" dirty="0"/>
        </a:p>
      </dsp:txBody>
      <dsp:txXfrm>
        <a:off x="1429403" y="1120"/>
        <a:ext cx="2005957" cy="611572"/>
      </dsp:txXfrm>
    </dsp:sp>
    <dsp:sp modelId="{6ABF3DBE-FC9F-4D50-B159-5D86DB4C2DDB}">
      <dsp:nvSpPr>
        <dsp:cNvPr id="0" name=""/>
        <dsp:cNvSpPr/>
      </dsp:nvSpPr>
      <dsp:spPr>
        <a:xfrm>
          <a:off x="1429403" y="765586"/>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results</a:t>
          </a:r>
          <a:endParaRPr lang="en-PK" sz="4000" kern="1200" dirty="0"/>
        </a:p>
      </dsp:txBody>
      <dsp:txXfrm>
        <a:off x="1429403" y="765586"/>
        <a:ext cx="2005957" cy="611572"/>
      </dsp:txXfrm>
    </dsp:sp>
    <dsp:sp modelId="{E933B003-A938-4991-9920-39CC56A7C570}">
      <dsp:nvSpPr>
        <dsp:cNvPr id="0" name=""/>
        <dsp:cNvSpPr/>
      </dsp:nvSpPr>
      <dsp:spPr>
        <a:xfrm>
          <a:off x="1429403" y="1530052"/>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err="1"/>
            <a:t>src</a:t>
          </a:r>
          <a:endParaRPr lang="en-PK" sz="4000" kern="1200" dirty="0"/>
        </a:p>
      </dsp:txBody>
      <dsp:txXfrm>
        <a:off x="1429403" y="1530052"/>
        <a:ext cx="2005957" cy="611572"/>
      </dsp:txXfrm>
    </dsp:sp>
    <dsp:sp modelId="{88E7E35B-3FE4-4FA1-A15F-6B90A0C55669}">
      <dsp:nvSpPr>
        <dsp:cNvPr id="0" name=""/>
        <dsp:cNvSpPr/>
      </dsp:nvSpPr>
      <dsp:spPr>
        <a:xfrm>
          <a:off x="1429403" y="2294517"/>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tests</a:t>
          </a:r>
          <a:endParaRPr lang="en-PK" sz="4000" kern="1200" dirty="0"/>
        </a:p>
      </dsp:txBody>
      <dsp:txXfrm>
        <a:off x="1429403" y="2294517"/>
        <a:ext cx="2005957" cy="611572"/>
      </dsp:txXfrm>
    </dsp:sp>
    <dsp:sp modelId="{C944BC85-6EC8-4E92-941D-AA020F84B865}">
      <dsp:nvSpPr>
        <dsp:cNvPr id="0" name=""/>
        <dsp:cNvSpPr/>
      </dsp:nvSpPr>
      <dsp:spPr>
        <a:xfrm>
          <a:off x="1429403" y="3058983"/>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utils</a:t>
          </a:r>
          <a:endParaRPr lang="en-PK" sz="4000" kern="1200" dirty="0"/>
        </a:p>
      </dsp:txBody>
      <dsp:txXfrm>
        <a:off x="1429403" y="3058983"/>
        <a:ext cx="2005957" cy="611572"/>
      </dsp:txXfrm>
    </dsp:sp>
    <dsp:sp modelId="{56A91B80-4150-407A-9E94-2854E9A66B41}">
      <dsp:nvSpPr>
        <dsp:cNvPr id="0" name=""/>
        <dsp:cNvSpPr/>
      </dsp:nvSpPr>
      <dsp:spPr>
        <a:xfrm>
          <a:off x="1429403" y="3823448"/>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venv</a:t>
          </a:r>
          <a:endParaRPr lang="en-PK" sz="4000" kern="1200" dirty="0"/>
        </a:p>
      </dsp:txBody>
      <dsp:txXfrm>
        <a:off x="1429403" y="3823448"/>
        <a:ext cx="2005957" cy="611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793E0-0AB4-46AA-80A0-054453CAA130}">
      <dsp:nvSpPr>
        <dsp:cNvPr id="0" name=""/>
        <dsp:cNvSpPr/>
      </dsp:nvSpPr>
      <dsp:spPr>
        <a:xfrm>
          <a:off x="1028211" y="2218071"/>
          <a:ext cx="401191" cy="1911163"/>
        </a:xfrm>
        <a:custGeom>
          <a:avLst/>
          <a:gdLst/>
          <a:ahLst/>
          <a:cxnLst/>
          <a:rect l="0" t="0" r="0" b="0"/>
          <a:pathLst>
            <a:path>
              <a:moveTo>
                <a:pt x="0" y="0"/>
              </a:moveTo>
              <a:lnTo>
                <a:pt x="200595" y="0"/>
              </a:lnTo>
              <a:lnTo>
                <a:pt x="200595" y="1911163"/>
              </a:lnTo>
              <a:lnTo>
                <a:pt x="401191" y="191116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179986" y="3124832"/>
        <a:ext cx="97640" cy="97640"/>
      </dsp:txXfrm>
    </dsp:sp>
    <dsp:sp modelId="{E3ACF74A-44A6-45F6-9C9F-79D6BAC0CE14}">
      <dsp:nvSpPr>
        <dsp:cNvPr id="0" name=""/>
        <dsp:cNvSpPr/>
      </dsp:nvSpPr>
      <dsp:spPr>
        <a:xfrm>
          <a:off x="1028211" y="2218071"/>
          <a:ext cx="401191" cy="1146698"/>
        </a:xfrm>
        <a:custGeom>
          <a:avLst/>
          <a:gdLst/>
          <a:ahLst/>
          <a:cxnLst/>
          <a:rect l="0" t="0" r="0" b="0"/>
          <a:pathLst>
            <a:path>
              <a:moveTo>
                <a:pt x="0" y="0"/>
              </a:moveTo>
              <a:lnTo>
                <a:pt x="200595" y="0"/>
              </a:lnTo>
              <a:lnTo>
                <a:pt x="200595" y="1146698"/>
              </a:lnTo>
              <a:lnTo>
                <a:pt x="401191" y="114669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198436" y="2761048"/>
        <a:ext cx="60742" cy="60742"/>
      </dsp:txXfrm>
    </dsp:sp>
    <dsp:sp modelId="{2AA22E94-CEE3-4FD0-A10D-D9B6CB5B421A}">
      <dsp:nvSpPr>
        <dsp:cNvPr id="0" name=""/>
        <dsp:cNvSpPr/>
      </dsp:nvSpPr>
      <dsp:spPr>
        <a:xfrm>
          <a:off x="1028211" y="2218071"/>
          <a:ext cx="401191" cy="382232"/>
        </a:xfrm>
        <a:custGeom>
          <a:avLst/>
          <a:gdLst/>
          <a:ahLst/>
          <a:cxnLst/>
          <a:rect l="0" t="0" r="0" b="0"/>
          <a:pathLst>
            <a:path>
              <a:moveTo>
                <a:pt x="0" y="0"/>
              </a:moveTo>
              <a:lnTo>
                <a:pt x="200595" y="0"/>
              </a:lnTo>
              <a:lnTo>
                <a:pt x="200595" y="382232"/>
              </a:lnTo>
              <a:lnTo>
                <a:pt x="401191" y="38223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214954" y="2395334"/>
        <a:ext cx="27706" cy="27706"/>
      </dsp:txXfrm>
    </dsp:sp>
    <dsp:sp modelId="{AA033D93-2ACD-4652-B489-D7AF2AEC8C4B}">
      <dsp:nvSpPr>
        <dsp:cNvPr id="0" name=""/>
        <dsp:cNvSpPr/>
      </dsp:nvSpPr>
      <dsp:spPr>
        <a:xfrm>
          <a:off x="1028211" y="1835838"/>
          <a:ext cx="401191" cy="382232"/>
        </a:xfrm>
        <a:custGeom>
          <a:avLst/>
          <a:gdLst/>
          <a:ahLst/>
          <a:cxnLst/>
          <a:rect l="0" t="0" r="0" b="0"/>
          <a:pathLst>
            <a:path>
              <a:moveTo>
                <a:pt x="0" y="382232"/>
              </a:moveTo>
              <a:lnTo>
                <a:pt x="200595" y="382232"/>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214954" y="2013101"/>
        <a:ext cx="27706" cy="27706"/>
      </dsp:txXfrm>
    </dsp:sp>
    <dsp:sp modelId="{BE663CE4-D8BB-4139-A503-D4E313098FC3}">
      <dsp:nvSpPr>
        <dsp:cNvPr id="0" name=""/>
        <dsp:cNvSpPr/>
      </dsp:nvSpPr>
      <dsp:spPr>
        <a:xfrm>
          <a:off x="1028211" y="1071372"/>
          <a:ext cx="401191" cy="1146698"/>
        </a:xfrm>
        <a:custGeom>
          <a:avLst/>
          <a:gdLst/>
          <a:ahLst/>
          <a:cxnLst/>
          <a:rect l="0" t="0" r="0" b="0"/>
          <a:pathLst>
            <a:path>
              <a:moveTo>
                <a:pt x="0" y="1146698"/>
              </a:moveTo>
              <a:lnTo>
                <a:pt x="200595" y="1146698"/>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1198436" y="1614350"/>
        <a:ext cx="60742" cy="60742"/>
      </dsp:txXfrm>
    </dsp:sp>
    <dsp:sp modelId="{F622B96D-BCEB-44CD-8776-ACD342D0690E}">
      <dsp:nvSpPr>
        <dsp:cNvPr id="0" name=""/>
        <dsp:cNvSpPr/>
      </dsp:nvSpPr>
      <dsp:spPr>
        <a:xfrm>
          <a:off x="1028211" y="306907"/>
          <a:ext cx="401191" cy="1911163"/>
        </a:xfrm>
        <a:custGeom>
          <a:avLst/>
          <a:gdLst/>
          <a:ahLst/>
          <a:cxnLst/>
          <a:rect l="0" t="0" r="0" b="0"/>
          <a:pathLst>
            <a:path>
              <a:moveTo>
                <a:pt x="0" y="1911163"/>
              </a:moveTo>
              <a:lnTo>
                <a:pt x="200595" y="1911163"/>
              </a:lnTo>
              <a:lnTo>
                <a:pt x="200595" y="0"/>
              </a:lnTo>
              <a:lnTo>
                <a:pt x="40119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PK" sz="600" kern="1200"/>
        </a:p>
      </dsp:txBody>
      <dsp:txXfrm>
        <a:off x="1179986" y="1213668"/>
        <a:ext cx="97640" cy="97640"/>
      </dsp:txXfrm>
    </dsp:sp>
    <dsp:sp modelId="{9A181D95-DEA9-4FAC-973F-F52B9C2A01E0}">
      <dsp:nvSpPr>
        <dsp:cNvPr id="0" name=""/>
        <dsp:cNvSpPr/>
      </dsp:nvSpPr>
      <dsp:spPr>
        <a:xfrm rot="16200000">
          <a:off x="-886975" y="1912284"/>
          <a:ext cx="3218802"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test-project</a:t>
          </a:r>
          <a:endParaRPr lang="en-PK" sz="4000" kern="1200" dirty="0"/>
        </a:p>
      </dsp:txBody>
      <dsp:txXfrm>
        <a:off x="-886975" y="1912284"/>
        <a:ext cx="3218802" cy="611572"/>
      </dsp:txXfrm>
    </dsp:sp>
    <dsp:sp modelId="{F34F5E7A-3448-4887-9935-821F9FACA486}">
      <dsp:nvSpPr>
        <dsp:cNvPr id="0" name=""/>
        <dsp:cNvSpPr/>
      </dsp:nvSpPr>
      <dsp:spPr>
        <a:xfrm>
          <a:off x="1429403" y="1120"/>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a:t>
          </a:r>
          <a:endParaRPr lang="en-PK" sz="2000" kern="1200" dirty="0"/>
        </a:p>
      </dsp:txBody>
      <dsp:txXfrm>
        <a:off x="1429403" y="1120"/>
        <a:ext cx="2005957" cy="611572"/>
      </dsp:txXfrm>
    </dsp:sp>
    <dsp:sp modelId="{6ABF3DBE-FC9F-4D50-B159-5D86DB4C2DDB}">
      <dsp:nvSpPr>
        <dsp:cNvPr id="0" name=""/>
        <dsp:cNvSpPr/>
      </dsp:nvSpPr>
      <dsp:spPr>
        <a:xfrm>
          <a:off x="1429403" y="765586"/>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results</a:t>
          </a:r>
          <a:endParaRPr lang="en-PK" sz="2000" kern="1200" dirty="0"/>
        </a:p>
      </dsp:txBody>
      <dsp:txXfrm>
        <a:off x="1429403" y="765586"/>
        <a:ext cx="2005957" cy="611572"/>
      </dsp:txXfrm>
    </dsp:sp>
    <dsp:sp modelId="{E933B003-A938-4991-9920-39CC56A7C570}">
      <dsp:nvSpPr>
        <dsp:cNvPr id="0" name=""/>
        <dsp:cNvSpPr/>
      </dsp:nvSpPr>
      <dsp:spPr>
        <a:xfrm>
          <a:off x="1429403" y="1530052"/>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src</a:t>
          </a:r>
          <a:endParaRPr lang="en-PK" sz="2000" kern="1200" dirty="0"/>
        </a:p>
      </dsp:txBody>
      <dsp:txXfrm>
        <a:off x="1429403" y="1530052"/>
        <a:ext cx="2005957" cy="611572"/>
      </dsp:txXfrm>
    </dsp:sp>
    <dsp:sp modelId="{88E7E35B-3FE4-4FA1-A15F-6B90A0C55669}">
      <dsp:nvSpPr>
        <dsp:cNvPr id="0" name=""/>
        <dsp:cNvSpPr/>
      </dsp:nvSpPr>
      <dsp:spPr>
        <a:xfrm>
          <a:off x="1429403" y="2294517"/>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tests</a:t>
          </a:r>
          <a:endParaRPr lang="en-PK" sz="2000" kern="1200" dirty="0"/>
        </a:p>
      </dsp:txBody>
      <dsp:txXfrm>
        <a:off x="1429403" y="2294517"/>
        <a:ext cx="2005957" cy="611572"/>
      </dsp:txXfrm>
    </dsp:sp>
    <dsp:sp modelId="{C944BC85-6EC8-4E92-941D-AA020F84B865}">
      <dsp:nvSpPr>
        <dsp:cNvPr id="0" name=""/>
        <dsp:cNvSpPr/>
      </dsp:nvSpPr>
      <dsp:spPr>
        <a:xfrm>
          <a:off x="1429403" y="3058983"/>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utils</a:t>
          </a:r>
          <a:endParaRPr lang="en-PK" sz="2000" kern="1200" dirty="0"/>
        </a:p>
      </dsp:txBody>
      <dsp:txXfrm>
        <a:off x="1429403" y="3058983"/>
        <a:ext cx="2005957" cy="611572"/>
      </dsp:txXfrm>
    </dsp:sp>
    <dsp:sp modelId="{56A91B80-4150-407A-9E94-2854E9A66B41}">
      <dsp:nvSpPr>
        <dsp:cNvPr id="0" name=""/>
        <dsp:cNvSpPr/>
      </dsp:nvSpPr>
      <dsp:spPr>
        <a:xfrm>
          <a:off x="1429403" y="3823448"/>
          <a:ext cx="2005957" cy="6115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requirements.txt</a:t>
          </a:r>
          <a:endParaRPr lang="en-PK" sz="2000" kern="1200" dirty="0"/>
        </a:p>
      </dsp:txBody>
      <dsp:txXfrm>
        <a:off x="1429403" y="3823448"/>
        <a:ext cx="2005957" cy="6115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9A47F-CA56-EE4C-BF6A-9A891440A9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2CE374-C323-854D-8191-1F9A6264B1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B2FD0-AA7A-D44B-A6B0-72BAB8C0A663}" type="datetimeFigureOut">
              <a:rPr lang="en-US" smtClean="0"/>
              <a:t>2/24/2022</a:t>
            </a:fld>
            <a:endParaRPr lang="en-US"/>
          </a:p>
        </p:txBody>
      </p:sp>
      <p:sp>
        <p:nvSpPr>
          <p:cNvPr id="4" name="Footer Placeholder 3">
            <a:extLst>
              <a:ext uri="{FF2B5EF4-FFF2-40B4-BE49-F238E27FC236}">
                <a16:creationId xmlns:a16="http://schemas.microsoft.com/office/drawing/2014/main" id="{B20E94EC-1F72-5C4D-B60B-4C61A45D41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5C26ED-D5C1-4F4D-A2AF-A204A802F3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CBB8D4-915A-B447-BC20-A48CF915BB93}" type="slidenum">
              <a:rPr lang="en-US" smtClean="0"/>
              <a:t>‹#›</a:t>
            </a:fld>
            <a:endParaRPr lang="en-US"/>
          </a:p>
        </p:txBody>
      </p:sp>
    </p:spTree>
    <p:extLst>
      <p:ext uri="{BB962C8B-B14F-4D97-AF65-F5344CB8AC3E}">
        <p14:creationId xmlns:p14="http://schemas.microsoft.com/office/powerpoint/2010/main" val="3298127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F3F90-858E-2849-9258-AE15CE030EDB}"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B25E1-EF10-3B40-9A35-B203F77CD19F}" type="slidenum">
              <a:rPr lang="en-US" smtClean="0"/>
              <a:t>‹#›</a:t>
            </a:fld>
            <a:endParaRPr lang="en-US"/>
          </a:p>
        </p:txBody>
      </p:sp>
    </p:spTree>
    <p:extLst>
      <p:ext uri="{BB962C8B-B14F-4D97-AF65-F5344CB8AC3E}">
        <p14:creationId xmlns:p14="http://schemas.microsoft.com/office/powerpoint/2010/main" val="77612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github.com/ImranNus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linkedin.com/in/muhammad-imran-b7865495?lipi=urn%3Ali%3Apage%3Ad_flagship3_profile_view_base_contact_details%3B1p60FQboT%2FO04ZKzpLeuIQ%3D%3D" TargetMode="External"/><Relationship Id="rId4" Type="http://schemas.openxmlformats.org/officeDocument/2006/relationships/image" Target="../media/image3.png"/><Relationship Id="rId9" Type="http://schemas.openxmlformats.org/officeDocument/2006/relationships/hyperlink" Target="https://twitter.com/imran_mue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831C41-A43C-1342-AFF5-D55ABEE9FAD5}"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B33F-C1C3-B743-B371-2D43E6F806FD}"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976AC-5E76-2543-8D9F-9CF293CED4C8}"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2AE036-50F6-E540-9835-C4C0D68FC07B}"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BC5445-864A-4241-BF9E-03059341C9FE}"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CDD28B-396E-0240-8A95-C25E32FAF62D}"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E540D-EDF7-E248-9ECF-9601BC98C711}"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866F2-4550-BD49-AB35-7EC5B233FD1C}"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descr="Logo, company name&#10;&#10;Description automatically generated">
            <a:extLst>
              <a:ext uri="{FF2B5EF4-FFF2-40B4-BE49-F238E27FC236}">
                <a16:creationId xmlns:a16="http://schemas.microsoft.com/office/drawing/2014/main" id="{918E1057-F558-7B4D-BEC3-385E6C5DA030}"/>
              </a:ext>
            </a:extLst>
          </p:cNvPr>
          <p:cNvPicPr>
            <a:picLocks noChangeAspect="1"/>
          </p:cNvPicPr>
          <p:nvPr userDrawn="1"/>
        </p:nvPicPr>
        <p:blipFill rotWithShape="1">
          <a:blip r:embed="rId2">
            <a:alphaModFix amt="35000"/>
          </a:blip>
          <a:srcRect l="4610" t="7961" r="6068"/>
          <a:stretch/>
        </p:blipFill>
        <p:spPr>
          <a:xfrm>
            <a:off x="262546" y="4019594"/>
            <a:ext cx="1828800" cy="1249450"/>
          </a:xfrm>
          <a:prstGeom prst="rect">
            <a:avLst/>
          </a:prstGeom>
        </p:spPr>
      </p:pic>
      <p:pic>
        <p:nvPicPr>
          <p:cNvPr id="9" name="Picture 8" descr="Logo, company name&#10;&#10;Description automatically generated">
            <a:extLst>
              <a:ext uri="{FF2B5EF4-FFF2-40B4-BE49-F238E27FC236}">
                <a16:creationId xmlns:a16="http://schemas.microsoft.com/office/drawing/2014/main" id="{6B43AD82-AD2D-F54C-9F98-033F93B38111}"/>
              </a:ext>
            </a:extLst>
          </p:cNvPr>
          <p:cNvPicPr>
            <a:picLocks noChangeAspect="1"/>
          </p:cNvPicPr>
          <p:nvPr userDrawn="1"/>
        </p:nvPicPr>
        <p:blipFill rotWithShape="1">
          <a:blip r:embed="rId3">
            <a:clrChange>
              <a:clrFrom>
                <a:srgbClr val="FFFFFF"/>
              </a:clrFrom>
              <a:clrTo>
                <a:srgbClr val="FFFFFF">
                  <a:alpha val="0"/>
                </a:srgbClr>
              </a:clrTo>
            </a:clrChange>
            <a:alphaModFix amt="35000"/>
          </a:blip>
          <a:srcRect l="20509" t="20209" r="20526" b="20732"/>
          <a:stretch/>
        </p:blipFill>
        <p:spPr>
          <a:xfrm>
            <a:off x="262546" y="2690181"/>
            <a:ext cx="1828800" cy="1028793"/>
          </a:xfrm>
          <a:prstGeom prst="rect">
            <a:avLst/>
          </a:prstGeom>
        </p:spPr>
      </p:pic>
      <p:pic>
        <p:nvPicPr>
          <p:cNvPr id="1026" name="Picture 2" descr="Buitems logo, Vector Logo of Buitems brand free download (eps, ai, png,  cdr) formats">
            <a:extLst>
              <a:ext uri="{FF2B5EF4-FFF2-40B4-BE49-F238E27FC236}">
                <a16:creationId xmlns:a16="http://schemas.microsoft.com/office/drawing/2014/main" id="{7A593F9D-0280-9D4D-A8AC-04311E9947C0}"/>
              </a:ext>
            </a:extLst>
          </p:cNvPr>
          <p:cNvPicPr>
            <a:picLocks noChangeAspect="1" noChangeArrowheads="1"/>
          </p:cNvPicPr>
          <p:nvPr userDrawn="1"/>
        </p:nvPicPr>
        <p:blipFill>
          <a:blip r:embed="rId4">
            <a:clrChange>
              <a:clrFrom>
                <a:srgbClr val="FFFFFF"/>
              </a:clrFrom>
              <a:clrTo>
                <a:srgbClr val="FFFFFF">
                  <a:alpha val="0"/>
                </a:srgbClr>
              </a:clrTo>
            </a:clrChange>
            <a:alphaModFix amt="20000"/>
            <a:extLst>
              <a:ext uri="{28A0092B-C50C-407E-A947-70E740481C1C}">
                <a14:useLocalDpi xmlns:a14="http://schemas.microsoft.com/office/drawing/2010/main" val="0"/>
              </a:ext>
            </a:extLst>
          </a:blip>
          <a:srcRect/>
          <a:stretch>
            <a:fillRect/>
          </a:stretch>
        </p:blipFill>
        <p:spPr bwMode="auto">
          <a:xfrm>
            <a:off x="262546" y="624985"/>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06836" y="107126"/>
            <a:ext cx="9197776" cy="747490"/>
          </a:xfrm>
        </p:spPr>
        <p:txBody>
          <a:bodyPr anchor="ctr"/>
          <a:lstStyle>
            <a:lvl1pPr algn="l">
              <a:defRPr/>
            </a:lvl1pPr>
          </a:lstStyle>
          <a:p>
            <a:r>
              <a:rPr lang="en-US" dirty="0"/>
              <a:t>Click to edit Master title style</a:t>
            </a:r>
          </a:p>
        </p:txBody>
      </p:sp>
      <p:sp>
        <p:nvSpPr>
          <p:cNvPr id="3" name="Content Placeholder 2"/>
          <p:cNvSpPr>
            <a:spLocks noGrp="1"/>
          </p:cNvSpPr>
          <p:nvPr>
            <p:ph idx="1"/>
          </p:nvPr>
        </p:nvSpPr>
        <p:spPr>
          <a:xfrm>
            <a:off x="2306836" y="1030268"/>
            <a:ext cx="9197776" cy="51178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211528" y="6368989"/>
            <a:ext cx="1293084" cy="370396"/>
          </a:xfrm>
        </p:spPr>
        <p:txBody>
          <a:bodyPr/>
          <a:lstStyle/>
          <a:p>
            <a:fld id="{BCAD96EC-D8FD-7A4E-9746-BF9EFDB9961F}" type="datetime4">
              <a:rPr lang="en-US" smtClean="0"/>
              <a:t>February 24, 2022</a:t>
            </a:fld>
            <a:endParaRPr lang="en-US" dirty="0"/>
          </a:p>
        </p:txBody>
      </p:sp>
      <p:sp>
        <p:nvSpPr>
          <p:cNvPr id="8" name="Freeform 11"/>
          <p:cNvSpPr/>
          <p:nvPr/>
        </p:nvSpPr>
        <p:spPr bwMode="auto">
          <a:xfrm flipV="1">
            <a:off x="0" y="96431"/>
            <a:ext cx="209134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75329" y="174239"/>
            <a:ext cx="777240" cy="365125"/>
          </a:xfrm>
        </p:spPr>
        <p:txBody>
          <a:bodyPr/>
          <a:lstStyle>
            <a:lvl1pPr algn="ctr">
              <a:defRPr/>
            </a:lvl1pPr>
          </a:lstStyle>
          <a:p>
            <a:fld id="{D57F1E4F-1CFF-5643-939E-217C01CDF565}" type="slidenum">
              <a:rPr lang="en-US" smtClean="0"/>
              <a:pPr/>
              <a:t>‹#›</a:t>
            </a:fld>
            <a:endParaRPr lang="en-US" dirty="0"/>
          </a:p>
        </p:txBody>
      </p:sp>
      <p:pic>
        <p:nvPicPr>
          <p:cNvPr id="13" name="Picture 12" descr="A black rectangle with a black background&#10;&#10;Description automatically generated with low confidence">
            <a:extLst>
              <a:ext uri="{FF2B5EF4-FFF2-40B4-BE49-F238E27FC236}">
                <a16:creationId xmlns:a16="http://schemas.microsoft.com/office/drawing/2014/main" id="{2AC8B3FD-906B-684A-83AB-090077774680}"/>
              </a:ext>
            </a:extLst>
          </p:cNvPr>
          <p:cNvPicPr>
            <a:picLocks noChangeAspect="1"/>
          </p:cNvPicPr>
          <p:nvPr userDrawn="1"/>
        </p:nvPicPr>
        <p:blipFill rotWithShape="1">
          <a:blip r:embed="rId5">
            <a:alphaModFix amt="50000"/>
          </a:blip>
          <a:srcRect t="98" b="98"/>
          <a:stretch/>
        </p:blipFill>
        <p:spPr>
          <a:xfrm>
            <a:off x="397179" y="5461060"/>
            <a:ext cx="365760" cy="365760"/>
          </a:xfrm>
          <a:prstGeom prst="rect">
            <a:avLst/>
          </a:prstGeom>
        </p:spPr>
      </p:pic>
      <p:pic>
        <p:nvPicPr>
          <p:cNvPr id="15" name="Picture 14" descr="Logo&#10;&#10;Description automatically generated">
            <a:extLst>
              <a:ext uri="{FF2B5EF4-FFF2-40B4-BE49-F238E27FC236}">
                <a16:creationId xmlns:a16="http://schemas.microsoft.com/office/drawing/2014/main" id="{31F349D8-DCE0-E14F-B6EE-5FC324F8BDD5}"/>
              </a:ext>
            </a:extLst>
          </p:cNvPr>
          <p:cNvPicPr>
            <a:picLocks noChangeAspect="1"/>
          </p:cNvPicPr>
          <p:nvPr userDrawn="1"/>
        </p:nvPicPr>
        <p:blipFill rotWithShape="1">
          <a:blip r:embed="rId6">
            <a:alphaModFix amt="50000"/>
          </a:blip>
          <a:srcRect l="9540" t="15362" r="9342" b="15954"/>
          <a:stretch/>
        </p:blipFill>
        <p:spPr>
          <a:xfrm>
            <a:off x="397179" y="5960718"/>
            <a:ext cx="365760" cy="309695"/>
          </a:xfrm>
          <a:prstGeom prst="rect">
            <a:avLst/>
          </a:prstGeom>
        </p:spPr>
      </p:pic>
      <p:pic>
        <p:nvPicPr>
          <p:cNvPr id="17" name="Picture 16" descr="Icon&#10;&#10;Description automatically generated">
            <a:extLst>
              <a:ext uri="{FF2B5EF4-FFF2-40B4-BE49-F238E27FC236}">
                <a16:creationId xmlns:a16="http://schemas.microsoft.com/office/drawing/2014/main" id="{B8228C83-21CF-9941-8A3C-155EADB0910C}"/>
              </a:ext>
            </a:extLst>
          </p:cNvPr>
          <p:cNvPicPr>
            <a:picLocks noChangeAspect="1"/>
          </p:cNvPicPr>
          <p:nvPr userDrawn="1"/>
        </p:nvPicPr>
        <p:blipFill rotWithShape="1">
          <a:blip r:embed="rId7">
            <a:alphaModFix amt="50000"/>
          </a:blip>
          <a:srcRect t="595" b="595"/>
          <a:stretch/>
        </p:blipFill>
        <p:spPr>
          <a:xfrm>
            <a:off x="397179" y="6368989"/>
            <a:ext cx="365760" cy="365760"/>
          </a:xfrm>
          <a:prstGeom prst="rect">
            <a:avLst/>
          </a:prstGeom>
        </p:spPr>
      </p:pic>
      <p:sp>
        <p:nvSpPr>
          <p:cNvPr id="18" name="Rectangle 17">
            <a:extLst>
              <a:ext uri="{FF2B5EF4-FFF2-40B4-BE49-F238E27FC236}">
                <a16:creationId xmlns:a16="http://schemas.microsoft.com/office/drawing/2014/main" id="{74C9D48F-082C-1B43-BC87-E5EC6FF3C472}"/>
              </a:ext>
            </a:extLst>
          </p:cNvPr>
          <p:cNvSpPr/>
          <p:nvPr userDrawn="1"/>
        </p:nvSpPr>
        <p:spPr>
          <a:xfrm>
            <a:off x="794263" y="5505440"/>
            <a:ext cx="930063" cy="276999"/>
          </a:xfrm>
          <a:prstGeom prst="rect">
            <a:avLst/>
          </a:prstGeom>
        </p:spPr>
        <p:txBody>
          <a:bodyPr wrap="none">
            <a:spAutoFit/>
          </a:bodyPr>
          <a:lstStyle/>
          <a:p>
            <a:r>
              <a:rPr lang="en-US" sz="1200" b="1" dirty="0">
                <a:solidFill>
                  <a:schemeClr val="accent4">
                    <a:lumMod val="40000"/>
                    <a:lumOff val="60000"/>
                  </a:schemeClr>
                </a:solidFill>
                <a:hlinkClick r:id="rId8">
                  <a:extLst>
                    <a:ext uri="{A12FA001-AC4F-418D-AE19-62706E023703}">
                      <ahyp:hlinkClr xmlns:ahyp="http://schemas.microsoft.com/office/drawing/2018/hyperlinkcolor" val="tx"/>
                    </a:ext>
                  </a:extLst>
                </a:hlinkClick>
              </a:rPr>
              <a:t>ImranNust</a:t>
            </a:r>
            <a:endParaRPr lang="en-US" sz="1200" b="1" dirty="0">
              <a:solidFill>
                <a:schemeClr val="accent4">
                  <a:lumMod val="40000"/>
                  <a:lumOff val="60000"/>
                </a:schemeClr>
              </a:solidFill>
            </a:endParaRPr>
          </a:p>
        </p:txBody>
      </p:sp>
      <p:sp>
        <p:nvSpPr>
          <p:cNvPr id="19" name="Rectangle 18">
            <a:extLst>
              <a:ext uri="{FF2B5EF4-FFF2-40B4-BE49-F238E27FC236}">
                <a16:creationId xmlns:a16="http://schemas.microsoft.com/office/drawing/2014/main" id="{5D10D1A1-BC7D-5041-8794-C13D9BD295F2}"/>
              </a:ext>
            </a:extLst>
          </p:cNvPr>
          <p:cNvSpPr/>
          <p:nvPr userDrawn="1"/>
        </p:nvSpPr>
        <p:spPr>
          <a:xfrm>
            <a:off x="775329" y="5960718"/>
            <a:ext cx="1072730" cy="276999"/>
          </a:xfrm>
          <a:prstGeom prst="rect">
            <a:avLst/>
          </a:prstGeom>
        </p:spPr>
        <p:txBody>
          <a:bodyPr wrap="none">
            <a:spAutoFit/>
          </a:bodyPr>
          <a:lstStyle/>
          <a:p>
            <a:r>
              <a:rPr lang="en-US" sz="1200" b="1" dirty="0">
                <a:solidFill>
                  <a:schemeClr val="accent4">
                    <a:lumMod val="40000"/>
                    <a:lumOff val="60000"/>
                  </a:schemeClr>
                </a:solidFill>
                <a:hlinkClick r:id="rId9">
                  <a:extLst>
                    <a:ext uri="{A12FA001-AC4F-418D-AE19-62706E023703}">
                      <ahyp:hlinkClr xmlns:ahyp="http://schemas.microsoft.com/office/drawing/2018/hyperlinkcolor" val="tx"/>
                    </a:ext>
                  </a:extLst>
                </a:hlinkClick>
              </a:rPr>
              <a:t>imran_muet</a:t>
            </a:r>
            <a:endParaRPr lang="en-US" sz="1200" b="1" dirty="0">
              <a:solidFill>
                <a:schemeClr val="accent4">
                  <a:lumMod val="40000"/>
                  <a:lumOff val="60000"/>
                </a:schemeClr>
              </a:solidFill>
            </a:endParaRPr>
          </a:p>
        </p:txBody>
      </p:sp>
      <p:sp>
        <p:nvSpPr>
          <p:cNvPr id="20" name="Rectangle 19">
            <a:extLst>
              <a:ext uri="{FF2B5EF4-FFF2-40B4-BE49-F238E27FC236}">
                <a16:creationId xmlns:a16="http://schemas.microsoft.com/office/drawing/2014/main" id="{71C4B05E-C44C-BA46-8597-CECBC56BF57A}"/>
              </a:ext>
            </a:extLst>
          </p:cNvPr>
          <p:cNvSpPr/>
          <p:nvPr userDrawn="1"/>
        </p:nvSpPr>
        <p:spPr>
          <a:xfrm>
            <a:off x="794263" y="6413369"/>
            <a:ext cx="2345514" cy="276999"/>
          </a:xfrm>
          <a:prstGeom prst="rect">
            <a:avLst/>
          </a:prstGeom>
        </p:spPr>
        <p:txBody>
          <a:bodyPr wrap="none">
            <a:spAutoFit/>
          </a:bodyPr>
          <a:lstStyle/>
          <a:p>
            <a:r>
              <a:rPr lang="en-US" sz="1200" b="1" i="0" kern="1200" dirty="0">
                <a:solidFill>
                  <a:schemeClr val="accent4">
                    <a:lumMod val="40000"/>
                    <a:lumOff val="60000"/>
                  </a:schemeClr>
                </a:solidFill>
                <a:effectLst/>
                <a:latin typeface="+mn-lt"/>
                <a:ea typeface="+mn-ea"/>
                <a:cs typeface="+mn-cs"/>
                <a:hlinkClick r:id="rId10">
                  <a:extLst>
                    <a:ext uri="{A12FA001-AC4F-418D-AE19-62706E023703}">
                      <ahyp:hlinkClr xmlns:ahyp="http://schemas.microsoft.com/office/drawing/2018/hyperlinkcolor" val="tx"/>
                    </a:ext>
                  </a:extLst>
                </a:hlinkClick>
              </a:rPr>
              <a:t>muhammad-imran-b7865495</a:t>
            </a:r>
            <a:endParaRPr lang="en-US" sz="1200" b="1" dirty="0">
              <a:solidFill>
                <a:schemeClr val="accent4">
                  <a:lumMod val="40000"/>
                  <a:lumOff val="6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2787B-F07A-5840-91E2-29D8975C78EE}" type="datetime4">
              <a:rPr lang="en-US" smtClean="0"/>
              <a:t>February 24,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A701D-0412-5746-B715-87C74792C201}"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6C3EE-84D7-AA45-A98B-228AEDD83647}" type="datetime4">
              <a:rPr lang="en-US" smtClean="0"/>
              <a:t>February 24, 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03AB3-BC9C-9A4D-9D46-930700F99DA5}" type="datetime4">
              <a:rPr lang="en-US" smtClean="0"/>
              <a:t>February 24, 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8CC-6BE3-244F-AB21-FC14253E2A46}" type="datetime4">
              <a:rPr lang="en-US" smtClean="0"/>
              <a:t>February 24, 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34C12-E1BE-294C-8421-8143D4B44C93}"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19377-1707-594C-9708-71D66D93E9F2}" type="datetime4">
              <a:rPr lang="en-US" smtClean="0"/>
              <a:t>February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03CE94-8562-9A44-BF6E-1308E42E8733}" type="datetime4">
              <a:rPr lang="en-US" smtClean="0"/>
              <a:t>February 24, 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svg"/><Relationship Id="rId9" Type="http://schemas.microsoft.com/office/2007/relationships/diagramDrawing" Target="../diagrams/drawing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virtual-environments-for-absolute-beginners-what-is-it-and-how-to-create-one-examples-a48da8982d4b" TargetMode="External"/><Relationship Id="rId2" Type="http://schemas.openxmlformats.org/officeDocument/2006/relationships/hyperlink" Target="https://towardsdatascience.com/virtual-environments-104c62d48c54" TargetMode="External"/><Relationship Id="rId1" Type="http://schemas.openxmlformats.org/officeDocument/2006/relationships/slideLayout" Target="../slideLayouts/slideLayout2.xml"/><Relationship Id="rId4" Type="http://schemas.openxmlformats.org/officeDocument/2006/relationships/hyperlink" Target="https://realpython.com/python-virtual-environments-a-primer/"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6.xml"/><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sv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4EA8-1F90-D147-A3F4-E0DAFBC8A02C}"/>
              </a:ext>
            </a:extLst>
          </p:cNvPr>
          <p:cNvSpPr>
            <a:spLocks noGrp="1"/>
          </p:cNvSpPr>
          <p:nvPr>
            <p:ph type="ctrTitle"/>
          </p:nvPr>
        </p:nvSpPr>
        <p:spPr/>
        <p:txBody>
          <a:bodyPr anchor="ctr"/>
          <a:lstStyle/>
          <a:p>
            <a:r>
              <a:rPr lang="en-US" dirty="0"/>
              <a:t>Virtual Environments in Python</a:t>
            </a:r>
          </a:p>
        </p:txBody>
      </p:sp>
      <p:sp>
        <p:nvSpPr>
          <p:cNvPr id="3" name="Subtitle 2">
            <a:extLst>
              <a:ext uri="{FF2B5EF4-FFF2-40B4-BE49-F238E27FC236}">
                <a16:creationId xmlns:a16="http://schemas.microsoft.com/office/drawing/2014/main" id="{F6B74BF5-E84C-D141-AB41-E93304474335}"/>
              </a:ext>
            </a:extLst>
          </p:cNvPr>
          <p:cNvSpPr>
            <a:spLocks noGrp="1"/>
          </p:cNvSpPr>
          <p:nvPr>
            <p:ph type="subTitle" idx="1"/>
          </p:nvPr>
        </p:nvSpPr>
        <p:spPr/>
        <p:txBody>
          <a:bodyPr>
            <a:normAutofit fontScale="70000" lnSpcReduction="20000"/>
          </a:bodyPr>
          <a:lstStyle/>
          <a:p>
            <a:r>
              <a:rPr lang="en-US" dirty="0"/>
              <a:t>By: Dr. Muhammad I. Qureshi</a:t>
            </a:r>
          </a:p>
          <a:p>
            <a:r>
              <a:rPr lang="en-US" dirty="0"/>
              <a:t>Associate Professor</a:t>
            </a:r>
          </a:p>
          <a:p>
            <a:r>
              <a:rPr lang="en-US" dirty="0"/>
              <a:t>FICT, BUITEMS, Quetta</a:t>
            </a:r>
          </a:p>
          <a:p>
            <a:r>
              <a:rPr lang="en-US" dirty="0"/>
              <a:t>Email: engr.imran@buitms.edu.pk</a:t>
            </a:r>
          </a:p>
        </p:txBody>
      </p:sp>
    </p:spTree>
    <p:extLst>
      <p:ext uri="{BB962C8B-B14F-4D97-AF65-F5344CB8AC3E}">
        <p14:creationId xmlns:p14="http://schemas.microsoft.com/office/powerpoint/2010/main" val="407785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Installing Packages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8970764" cy="5117869"/>
          </a:xfrm>
        </p:spPr>
        <p:txBody>
          <a:bodyPr/>
          <a:lstStyle/>
          <a:p>
            <a:r>
              <a:rPr lang="en-US" dirty="0"/>
              <a:t>By default, only </a:t>
            </a:r>
            <a:r>
              <a:rPr lang="en-US" dirty="0">
                <a:highlight>
                  <a:srgbClr val="00FF00"/>
                </a:highlight>
              </a:rPr>
              <a:t>pip</a:t>
            </a:r>
            <a:r>
              <a:rPr lang="en-US" dirty="0"/>
              <a:t> and </a:t>
            </a:r>
            <a:r>
              <a:rPr lang="en-US" dirty="0">
                <a:highlight>
                  <a:srgbClr val="00FF00"/>
                </a:highlight>
              </a:rPr>
              <a:t>setuptools</a:t>
            </a:r>
            <a:r>
              <a:rPr lang="en-US" dirty="0"/>
              <a:t> are installed inside a new environment.</a:t>
            </a:r>
          </a:p>
          <a:p>
            <a:endParaRPr lang="en-US" dirty="0"/>
          </a:p>
          <a:p>
            <a:endParaRPr lang="en-US" dirty="0"/>
          </a:p>
          <a:p>
            <a:pPr marL="0" indent="0">
              <a:buNone/>
            </a:pPr>
            <a:endParaRPr lang="en-US" dirty="0"/>
          </a:p>
          <a:p>
            <a:r>
              <a:rPr lang="en-US" dirty="0"/>
              <a:t>If we want to install a specific version of a third-party library, say v1.15.3 of </a:t>
            </a:r>
            <a:r>
              <a:rPr lang="en-US" dirty="0">
                <a:highlight>
                  <a:srgbClr val="00FF00"/>
                </a:highlight>
              </a:rPr>
              <a:t>numpy</a:t>
            </a:r>
            <a:r>
              <a:rPr lang="en-US" dirty="0"/>
              <a:t>, we can just use </a:t>
            </a:r>
            <a:r>
              <a:rPr lang="en-US" dirty="0">
                <a:highlight>
                  <a:srgbClr val="00FF00"/>
                </a:highlight>
              </a:rPr>
              <a:t>pip</a:t>
            </a:r>
            <a:r>
              <a:rPr lang="en-US" dirty="0"/>
              <a:t> as usual.</a:t>
            </a:r>
          </a:p>
          <a:p>
            <a:pPr marL="0" indent="0" algn="ctr">
              <a:buNone/>
            </a:pPr>
            <a:r>
              <a:rPr lang="en-US" dirty="0">
                <a:highlight>
                  <a:srgbClr val="FFFF00"/>
                </a:highlight>
              </a:rPr>
              <a:t>python -m pip install numpy</a:t>
            </a:r>
          </a:p>
          <a:p>
            <a:pPr marL="0" indent="0" algn="ctr">
              <a:buNone/>
            </a:pPr>
            <a:r>
              <a:rPr lang="en-US" dirty="0">
                <a:highlight>
                  <a:srgbClr val="FFFF00"/>
                </a:highlight>
              </a:rPr>
              <a:t>pip list</a:t>
            </a:r>
          </a:p>
          <a:p>
            <a:pPr algn="ctr"/>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11" name="Picture 10">
            <a:extLst>
              <a:ext uri="{FF2B5EF4-FFF2-40B4-BE49-F238E27FC236}">
                <a16:creationId xmlns:a16="http://schemas.microsoft.com/office/drawing/2014/main" id="{00DEDE9E-81D5-43D6-9C78-A22DAA323320}"/>
              </a:ext>
            </a:extLst>
          </p:cNvPr>
          <p:cNvPicPr>
            <a:picLocks noChangeAspect="1"/>
          </p:cNvPicPr>
          <p:nvPr/>
        </p:nvPicPr>
        <p:blipFill>
          <a:blip r:embed="rId5"/>
          <a:stretch>
            <a:fillRect/>
          </a:stretch>
        </p:blipFill>
        <p:spPr>
          <a:xfrm>
            <a:off x="3675257" y="1485188"/>
            <a:ext cx="5629275" cy="1104900"/>
          </a:xfrm>
          <a:prstGeom prst="rect">
            <a:avLst/>
          </a:prstGeom>
        </p:spPr>
      </p:pic>
      <p:pic>
        <p:nvPicPr>
          <p:cNvPr id="14" name="Picture 13">
            <a:extLst>
              <a:ext uri="{FF2B5EF4-FFF2-40B4-BE49-F238E27FC236}">
                <a16:creationId xmlns:a16="http://schemas.microsoft.com/office/drawing/2014/main" id="{D5429A77-ECA6-4831-979C-9AF0F5923813}"/>
              </a:ext>
            </a:extLst>
          </p:cNvPr>
          <p:cNvPicPr>
            <a:picLocks noChangeAspect="1"/>
          </p:cNvPicPr>
          <p:nvPr/>
        </p:nvPicPr>
        <p:blipFill>
          <a:blip r:embed="rId6"/>
          <a:stretch>
            <a:fillRect/>
          </a:stretch>
        </p:blipFill>
        <p:spPr>
          <a:xfrm>
            <a:off x="3596580" y="4212411"/>
            <a:ext cx="6391275" cy="2476500"/>
          </a:xfrm>
          <a:prstGeom prst="rect">
            <a:avLst/>
          </a:prstGeom>
        </p:spPr>
      </p:pic>
    </p:spTree>
    <p:extLst>
      <p:ext uri="{BB962C8B-B14F-4D97-AF65-F5344CB8AC3E}">
        <p14:creationId xmlns:p14="http://schemas.microsoft.com/office/powerpoint/2010/main" val="338937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Installing Packages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4979335" cy="5117869"/>
          </a:xfrm>
        </p:spPr>
        <p:txBody>
          <a:bodyPr/>
          <a:lstStyle/>
          <a:p>
            <a:r>
              <a:rPr lang="en-US" dirty="0"/>
              <a:t>Now we can </a:t>
            </a:r>
            <a:r>
              <a:rPr lang="en-US" dirty="0">
                <a:highlight>
                  <a:srgbClr val="FFFF00"/>
                </a:highlight>
              </a:rPr>
              <a:t>import numpy </a:t>
            </a:r>
            <a:r>
              <a:rPr lang="en-US" dirty="0"/>
              <a:t>in a script or active Python shell. For instance, say our project contains a script </a:t>
            </a:r>
            <a:r>
              <a:rPr lang="en-US" dirty="0">
                <a:highlight>
                  <a:srgbClr val="00FF00"/>
                </a:highlight>
              </a:rPr>
              <a:t>tests/test_program.py </a:t>
            </a:r>
            <a:r>
              <a:rPr lang="en-US" dirty="0"/>
              <a:t>as shown in the figure.</a:t>
            </a:r>
          </a:p>
          <a:p>
            <a:endParaRPr lang="en-US" dirty="0"/>
          </a:p>
          <a:p>
            <a:endParaRPr lang="en-US" dirty="0"/>
          </a:p>
          <a:p>
            <a:endParaRPr lang="en-US" dirty="0"/>
          </a:p>
          <a:p>
            <a:r>
              <a:rPr lang="en-US" b="0" i="0" dirty="0">
                <a:solidFill>
                  <a:srgbClr val="292929"/>
                </a:solidFill>
                <a:effectLst/>
                <a:latin typeface="charter"/>
              </a:rPr>
              <a:t>When we run this script directly from the command-line, we get:</a:t>
            </a:r>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12" name="Picture 11">
            <a:extLst>
              <a:ext uri="{FF2B5EF4-FFF2-40B4-BE49-F238E27FC236}">
                <a16:creationId xmlns:a16="http://schemas.microsoft.com/office/drawing/2014/main" id="{3788D952-EACE-426E-BBA9-09DF491B4B61}"/>
              </a:ext>
            </a:extLst>
          </p:cNvPr>
          <p:cNvPicPr>
            <a:picLocks noChangeAspect="1"/>
          </p:cNvPicPr>
          <p:nvPr/>
        </p:nvPicPr>
        <p:blipFill>
          <a:blip r:embed="rId5"/>
          <a:stretch>
            <a:fillRect/>
          </a:stretch>
        </p:blipFill>
        <p:spPr>
          <a:xfrm>
            <a:off x="3286491" y="4484442"/>
            <a:ext cx="6181725" cy="561975"/>
          </a:xfrm>
          <a:prstGeom prst="rect">
            <a:avLst/>
          </a:prstGeom>
        </p:spPr>
      </p:pic>
      <p:pic>
        <p:nvPicPr>
          <p:cNvPr id="15" name="Picture 14">
            <a:extLst>
              <a:ext uri="{FF2B5EF4-FFF2-40B4-BE49-F238E27FC236}">
                <a16:creationId xmlns:a16="http://schemas.microsoft.com/office/drawing/2014/main" id="{305055AC-40DC-4D00-8C6D-B05EC2F281A6}"/>
              </a:ext>
            </a:extLst>
          </p:cNvPr>
          <p:cNvPicPr>
            <a:picLocks noChangeAspect="1"/>
          </p:cNvPicPr>
          <p:nvPr/>
        </p:nvPicPr>
        <p:blipFill>
          <a:blip r:embed="rId6"/>
          <a:stretch>
            <a:fillRect/>
          </a:stretch>
        </p:blipFill>
        <p:spPr>
          <a:xfrm>
            <a:off x="7539037" y="1059803"/>
            <a:ext cx="2886075" cy="1609725"/>
          </a:xfrm>
          <a:prstGeom prst="rect">
            <a:avLst/>
          </a:prstGeom>
        </p:spPr>
      </p:pic>
    </p:spTree>
    <p:extLst>
      <p:ext uri="{BB962C8B-B14F-4D97-AF65-F5344CB8AC3E}">
        <p14:creationId xmlns:p14="http://schemas.microsoft.com/office/powerpoint/2010/main" val="14008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Managing Environments: </a:t>
            </a:r>
            <a:r>
              <a:rPr lang="en-US" sz="3100" b="1" dirty="0"/>
              <a:t>Requirements Files</a:t>
            </a:r>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8970764" cy="5117869"/>
          </a:xfrm>
        </p:spPr>
        <p:txBody>
          <a:bodyPr>
            <a:normAutofit lnSpcReduction="10000"/>
          </a:bodyPr>
          <a:lstStyle/>
          <a:p>
            <a:r>
              <a:rPr lang="en-US" dirty="0"/>
              <a:t>The easiest way to make our work reproducible by others is to include a requirements file in our project’s </a:t>
            </a:r>
            <a:r>
              <a:rPr lang="en-US" dirty="0">
                <a:highlight>
                  <a:srgbClr val="00FF00"/>
                </a:highlight>
              </a:rPr>
              <a:t>root directory </a:t>
            </a:r>
            <a:r>
              <a:rPr lang="en-US" dirty="0"/>
              <a:t>(top directory). To do so, we’ll run </a:t>
            </a:r>
            <a:r>
              <a:rPr lang="en-US" dirty="0">
                <a:highlight>
                  <a:srgbClr val="FFFF00"/>
                </a:highlight>
              </a:rPr>
              <a:t>pip freeze</a:t>
            </a:r>
            <a:r>
              <a:rPr lang="en-US" dirty="0"/>
              <a:t>, which lists installed third party packages along with their version numbers,</a:t>
            </a:r>
          </a:p>
          <a:p>
            <a:pPr marL="0" indent="0" algn="ctr">
              <a:buNone/>
            </a:pPr>
            <a:r>
              <a:rPr lang="en-US" dirty="0">
                <a:solidFill>
                  <a:schemeClr val="tx1"/>
                </a:solidFill>
                <a:highlight>
                  <a:srgbClr val="FFFF00"/>
                </a:highlight>
              </a:rPr>
              <a:t>pip freeze</a:t>
            </a:r>
          </a:p>
          <a:p>
            <a:pPr marL="0" indent="0" algn="ctr">
              <a:buNone/>
            </a:pPr>
            <a:r>
              <a:rPr lang="en-US" dirty="0">
                <a:highlight>
                  <a:srgbClr val="00FF00"/>
                </a:highlight>
              </a:rPr>
              <a:t>numpy==1.22.2</a:t>
            </a:r>
          </a:p>
          <a:p>
            <a:endParaRPr lang="en-US" dirty="0"/>
          </a:p>
          <a:p>
            <a:endParaRPr lang="en-US" dirty="0"/>
          </a:p>
          <a:p>
            <a:endParaRPr lang="en-US" dirty="0"/>
          </a:p>
          <a:p>
            <a:r>
              <a:rPr lang="en-US" b="0" i="0" dirty="0">
                <a:solidFill>
                  <a:srgbClr val="292929"/>
                </a:solidFill>
                <a:effectLst/>
                <a:latin typeface="charter"/>
              </a:rPr>
              <a:t>And write the output to a file, which we’ll call </a:t>
            </a:r>
            <a:r>
              <a:rPr lang="en-US" b="0" i="0" dirty="0">
                <a:solidFill>
                  <a:srgbClr val="292929"/>
                </a:solidFill>
                <a:effectLst/>
                <a:highlight>
                  <a:srgbClr val="00FF00"/>
                </a:highlight>
                <a:latin typeface="charter"/>
              </a:rPr>
              <a:t>requirements.txt.</a:t>
            </a:r>
            <a:endParaRPr lang="en-US" dirty="0">
              <a:highlight>
                <a:srgbClr val="00FF00"/>
              </a:highlight>
            </a:endParaRPr>
          </a:p>
          <a:p>
            <a:pPr marL="0" indent="0" algn="ctr">
              <a:buNone/>
            </a:pPr>
            <a:r>
              <a:rPr lang="en-US" dirty="0">
                <a:highlight>
                  <a:srgbClr val="FFFF00"/>
                </a:highlight>
              </a:rPr>
              <a:t>pip freeze &gt; requirements.txt</a:t>
            </a:r>
          </a:p>
          <a:p>
            <a:r>
              <a:rPr lang="en-US" dirty="0"/>
              <a:t>We can use this same command to rewrite our requirements file whenever we update a package or install a new one.</a:t>
            </a:r>
          </a:p>
          <a:p>
            <a:r>
              <a:rPr lang="en-US" dirty="0"/>
              <a:t>Now anyone we share our project with will be able to run our project on their system by duplicating our environment using our </a:t>
            </a:r>
            <a:r>
              <a:rPr lang="en-US" dirty="0">
                <a:highlight>
                  <a:srgbClr val="00FF00"/>
                </a:highlight>
              </a:rPr>
              <a:t>requirements.txt file</a:t>
            </a:r>
            <a:r>
              <a:rPr lang="en-US" dirty="0"/>
              <a:t>.</a:t>
            </a:r>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8" name="Picture 7">
            <a:extLst>
              <a:ext uri="{FF2B5EF4-FFF2-40B4-BE49-F238E27FC236}">
                <a16:creationId xmlns:a16="http://schemas.microsoft.com/office/drawing/2014/main" id="{46FCD7EB-D09D-42FE-B9B3-96DFB0CC6900}"/>
              </a:ext>
            </a:extLst>
          </p:cNvPr>
          <p:cNvPicPr>
            <a:picLocks noChangeAspect="1"/>
          </p:cNvPicPr>
          <p:nvPr/>
        </p:nvPicPr>
        <p:blipFill>
          <a:blip r:embed="rId5"/>
          <a:stretch>
            <a:fillRect/>
          </a:stretch>
        </p:blipFill>
        <p:spPr>
          <a:xfrm>
            <a:off x="3167955" y="2886075"/>
            <a:ext cx="7248525" cy="1085850"/>
          </a:xfrm>
          <a:prstGeom prst="rect">
            <a:avLst/>
          </a:prstGeom>
        </p:spPr>
      </p:pic>
    </p:spTree>
    <p:extLst>
      <p:ext uri="{BB962C8B-B14F-4D97-AF65-F5344CB8AC3E}">
        <p14:creationId xmlns:p14="http://schemas.microsoft.com/office/powerpoint/2010/main" val="957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sz="3100" dirty="0"/>
              <a:t>Managing Environments: </a:t>
            </a:r>
            <a:r>
              <a:rPr lang="en-US" sz="3100" b="1" dirty="0"/>
              <a:t>Duplicating Environments</a:t>
            </a:r>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6837164" cy="5117869"/>
          </a:xfrm>
        </p:spPr>
        <p:txBody>
          <a:bodyPr/>
          <a:lstStyle/>
          <a:p>
            <a:r>
              <a:rPr lang="en-US" dirty="0"/>
              <a:t>Let’s say someone pulls down our </a:t>
            </a:r>
            <a:r>
              <a:rPr lang="en-US" dirty="0">
                <a:highlight>
                  <a:srgbClr val="00FF00"/>
                </a:highlight>
              </a:rPr>
              <a:t>test-project/</a:t>
            </a:r>
            <a:r>
              <a:rPr lang="en-US" dirty="0"/>
              <a:t> from our GitHub repository. On their system, the project’s directory tree looks like this:</a:t>
            </a:r>
          </a:p>
          <a:p>
            <a:r>
              <a:rPr lang="en-US" dirty="0"/>
              <a:t> There’s no venv/ folder. We’ve excluded it from our team’s GitHub repository.</a:t>
            </a:r>
          </a:p>
          <a:p>
            <a:r>
              <a:rPr lang="en-US" dirty="0"/>
              <a:t>This is one reason having a </a:t>
            </a:r>
            <a:r>
              <a:rPr lang="en-US" dirty="0">
                <a:highlight>
                  <a:srgbClr val="00FF00"/>
                </a:highlight>
              </a:rPr>
              <a:t>requirements.txt </a:t>
            </a:r>
            <a:r>
              <a:rPr lang="en-US" dirty="0"/>
              <a:t>file is essential to reproducing your project’s code.</a:t>
            </a:r>
          </a:p>
          <a:p>
            <a:r>
              <a:rPr lang="en-US" dirty="0"/>
              <a:t>To run our </a:t>
            </a:r>
            <a:r>
              <a:rPr lang="en-US" dirty="0">
                <a:highlight>
                  <a:srgbClr val="00FF00"/>
                </a:highlight>
              </a:rPr>
              <a:t>test-project/</a:t>
            </a:r>
            <a:r>
              <a:rPr lang="en-US" dirty="0"/>
              <a:t> on their machine, all they need to do is to create a virtual environment inside the project’s root directory</a:t>
            </a:r>
          </a:p>
          <a:p>
            <a:pPr marL="0" indent="0" algn="ctr">
              <a:buNone/>
            </a:pPr>
            <a:r>
              <a:rPr lang="en-US" dirty="0">
                <a:highlight>
                  <a:srgbClr val="FFFF00"/>
                </a:highlight>
              </a:rPr>
              <a:t>cd test-project/</a:t>
            </a:r>
          </a:p>
          <a:p>
            <a:pPr marL="0" indent="0" algn="ctr">
              <a:buNone/>
            </a:pPr>
            <a:r>
              <a:rPr lang="en-US" dirty="0">
                <a:highlight>
                  <a:srgbClr val="FFFF00"/>
                </a:highlight>
              </a:rPr>
              <a:t>python3 -m venv venv/</a:t>
            </a:r>
          </a:p>
          <a:p>
            <a:r>
              <a:rPr lang="en-US" dirty="0"/>
              <a:t>And install the project’s dependencies inside an active virtual environment with the incantation </a:t>
            </a:r>
            <a:r>
              <a:rPr lang="en-US" dirty="0">
                <a:highlight>
                  <a:srgbClr val="FFFF00"/>
                </a:highlight>
              </a:rPr>
              <a:t>pip install -r requirements.txt.</a:t>
            </a:r>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graphicFrame>
        <p:nvGraphicFramePr>
          <p:cNvPr id="9" name="Diagram 8">
            <a:extLst>
              <a:ext uri="{FF2B5EF4-FFF2-40B4-BE49-F238E27FC236}">
                <a16:creationId xmlns:a16="http://schemas.microsoft.com/office/drawing/2014/main" id="{738F2A05-FD96-4D13-87FE-7CB1FBBA292E}"/>
              </a:ext>
            </a:extLst>
          </p:cNvPr>
          <p:cNvGraphicFramePr/>
          <p:nvPr>
            <p:extLst>
              <p:ext uri="{D42A27DB-BD31-4B8C-83A1-F6EECF244321}">
                <p14:modId xmlns:p14="http://schemas.microsoft.com/office/powerpoint/2010/main" val="780949488"/>
              </p:ext>
            </p:extLst>
          </p:nvPr>
        </p:nvGraphicFramePr>
        <p:xfrm>
          <a:off x="8479669" y="1423623"/>
          <a:ext cx="3852000" cy="44361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310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sz="3100" dirty="0"/>
              <a:t>Managing Environments: </a:t>
            </a:r>
            <a:r>
              <a:rPr lang="en-US" sz="3100" b="1" dirty="0"/>
              <a:t>Duplicating Environments</a:t>
            </a:r>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8970764" cy="5117869"/>
          </a:xfrm>
        </p:spPr>
        <p:txBody>
          <a:bodyPr/>
          <a:lstStyle/>
          <a:p>
            <a:r>
              <a:rPr lang="en-US" dirty="0"/>
              <a:t>And install the project’s dependencies inside an active virtual environment with the incantation </a:t>
            </a:r>
            <a:r>
              <a:rPr lang="en-US" dirty="0">
                <a:highlight>
                  <a:srgbClr val="FFFF00"/>
                </a:highlight>
              </a:rPr>
              <a:t>pip install -r requirements.txt.</a:t>
            </a:r>
          </a:p>
          <a:p>
            <a:pPr marL="0" indent="0" algn="ctr">
              <a:buNone/>
            </a:pPr>
            <a:r>
              <a:rPr lang="en-US" dirty="0">
                <a:highlight>
                  <a:srgbClr val="FFFF00"/>
                </a:highlight>
              </a:rPr>
              <a:t>pip install -r .\requirements.txt</a:t>
            </a:r>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8" name="Picture 7">
            <a:extLst>
              <a:ext uri="{FF2B5EF4-FFF2-40B4-BE49-F238E27FC236}">
                <a16:creationId xmlns:a16="http://schemas.microsoft.com/office/drawing/2014/main" id="{1850DEE1-F714-4905-AD6D-F53A6C193C24}"/>
              </a:ext>
            </a:extLst>
          </p:cNvPr>
          <p:cNvPicPr>
            <a:picLocks noChangeAspect="1"/>
          </p:cNvPicPr>
          <p:nvPr/>
        </p:nvPicPr>
        <p:blipFill>
          <a:blip r:embed="rId5"/>
          <a:stretch>
            <a:fillRect/>
          </a:stretch>
        </p:blipFill>
        <p:spPr>
          <a:xfrm>
            <a:off x="3319561" y="2346149"/>
            <a:ext cx="7172325" cy="1771650"/>
          </a:xfrm>
          <a:prstGeom prst="rect">
            <a:avLst/>
          </a:prstGeom>
        </p:spPr>
      </p:pic>
    </p:spTree>
    <p:extLst>
      <p:ext uri="{BB962C8B-B14F-4D97-AF65-F5344CB8AC3E}">
        <p14:creationId xmlns:p14="http://schemas.microsoft.com/office/powerpoint/2010/main" val="199152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a:bodyPr>
          <a:lstStyle/>
          <a:p>
            <a:r>
              <a:rPr lang="en-US" sz="3100" dirty="0"/>
              <a:t>Managing Environments: </a:t>
            </a:r>
            <a:r>
              <a:rPr lang="en-US" sz="3100" b="1" dirty="0"/>
              <a:t>Troubleshooting</a:t>
            </a:r>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8970764" cy="5117869"/>
          </a:xfrm>
        </p:spPr>
        <p:txBody>
          <a:bodyPr/>
          <a:lstStyle/>
          <a:p>
            <a:r>
              <a:rPr lang="en-US" dirty="0"/>
              <a:t>Sadly, things don’t always go according to plan. Eventually you will run into problems. Maybe you’ve updated a particular site package by mistake and now find yourself in the ninth level of Dependency Hell, unable to run a single line of your project’s code. Then again, maybe it’s not that bad. Maybe you only find yourself in the seventh level.</a:t>
            </a:r>
          </a:p>
          <a:p>
            <a:r>
              <a:rPr lang="en-US" dirty="0"/>
              <a:t>Whatever level you find yourself in, the easiest way to escape the flames and see the sun shine again is to re-create your project’s virtual environment.</a:t>
            </a:r>
          </a:p>
          <a:p>
            <a:endParaRPr lang="en-US" dirty="0"/>
          </a:p>
          <a:p>
            <a:endParaRPr lang="en-US" dirty="0"/>
          </a:p>
          <a:p>
            <a:endParaRPr lang="en-US" dirty="0"/>
          </a:p>
          <a:p>
            <a:r>
              <a:rPr lang="en-US" dirty="0"/>
              <a:t>That’s it. Thanks to your </a:t>
            </a:r>
            <a:r>
              <a:rPr lang="en-US" dirty="0">
                <a:highlight>
                  <a:srgbClr val="00FF00"/>
                </a:highlight>
              </a:rPr>
              <a:t>requirements.txt</a:t>
            </a:r>
            <a:r>
              <a:rPr lang="en-US" dirty="0">
                <a:highlight>
                  <a:srgbClr val="FFFF00"/>
                </a:highlight>
              </a:rPr>
              <a:t> </a:t>
            </a:r>
            <a:r>
              <a:rPr lang="en-US" dirty="0"/>
              <a:t>file you’re back in business. Yet another reason to always include a requirements file in your projects.</a:t>
            </a:r>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9" name="Picture 8">
            <a:extLst>
              <a:ext uri="{FF2B5EF4-FFF2-40B4-BE49-F238E27FC236}">
                <a16:creationId xmlns:a16="http://schemas.microsoft.com/office/drawing/2014/main" id="{AC62675F-427C-4143-B871-61928659C52A}"/>
              </a:ext>
            </a:extLst>
          </p:cNvPr>
          <p:cNvPicPr>
            <a:picLocks noChangeAspect="1"/>
          </p:cNvPicPr>
          <p:nvPr/>
        </p:nvPicPr>
        <p:blipFill>
          <a:blip r:embed="rId5"/>
          <a:stretch>
            <a:fillRect/>
          </a:stretch>
        </p:blipFill>
        <p:spPr>
          <a:xfrm>
            <a:off x="2978687" y="3589202"/>
            <a:ext cx="6572250" cy="914400"/>
          </a:xfrm>
          <a:prstGeom prst="rect">
            <a:avLst/>
          </a:prstGeom>
        </p:spPr>
      </p:pic>
    </p:spTree>
    <p:extLst>
      <p:ext uri="{BB962C8B-B14F-4D97-AF65-F5344CB8AC3E}">
        <p14:creationId xmlns:p14="http://schemas.microsoft.com/office/powerpoint/2010/main" val="115805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F053-F6AF-4D32-9E8A-3261EC9FECDB}"/>
              </a:ext>
            </a:extLst>
          </p:cNvPr>
          <p:cNvSpPr>
            <a:spLocks noGrp="1"/>
          </p:cNvSpPr>
          <p:nvPr>
            <p:ph type="title"/>
          </p:nvPr>
        </p:nvSpPr>
        <p:spPr/>
        <p:txBody>
          <a:bodyPr/>
          <a:lstStyle/>
          <a:p>
            <a:r>
              <a:rPr lang="en-US" dirty="0"/>
              <a:t>References	</a:t>
            </a:r>
            <a:endParaRPr lang="en-PK" dirty="0"/>
          </a:p>
        </p:txBody>
      </p:sp>
      <p:sp>
        <p:nvSpPr>
          <p:cNvPr id="3" name="Content Placeholder 2">
            <a:extLst>
              <a:ext uri="{FF2B5EF4-FFF2-40B4-BE49-F238E27FC236}">
                <a16:creationId xmlns:a16="http://schemas.microsoft.com/office/drawing/2014/main" id="{F54417FA-82F8-4E68-8652-755979729FFE}"/>
              </a:ext>
            </a:extLst>
          </p:cNvPr>
          <p:cNvSpPr>
            <a:spLocks noGrp="1"/>
          </p:cNvSpPr>
          <p:nvPr>
            <p:ph idx="1"/>
          </p:nvPr>
        </p:nvSpPr>
        <p:spPr/>
        <p:txBody>
          <a:bodyPr/>
          <a:lstStyle/>
          <a:p>
            <a:pPr>
              <a:buFont typeface="+mj-lt"/>
              <a:buAutoNum type="arabicPeriod"/>
            </a:pPr>
            <a:r>
              <a:rPr lang="en-US" dirty="0">
                <a:hlinkClick r:id="rId2"/>
              </a:rPr>
              <a:t>A Guide to Python’s Virtual Environments</a:t>
            </a:r>
            <a:endParaRPr lang="en-US" dirty="0"/>
          </a:p>
          <a:p>
            <a:pPr>
              <a:buFont typeface="+mj-lt"/>
              <a:buAutoNum type="arabicPeriod"/>
            </a:pPr>
            <a:r>
              <a:rPr lang="en-US" dirty="0">
                <a:hlinkClick r:id="rId3"/>
              </a:rPr>
              <a:t>Virtual Environments For Absolute Beginners</a:t>
            </a:r>
            <a:endParaRPr lang="en-US" dirty="0"/>
          </a:p>
          <a:p>
            <a:pPr>
              <a:buFont typeface="+mj-lt"/>
              <a:buAutoNum type="arabicPeriod"/>
            </a:pPr>
            <a:r>
              <a:rPr lang="en-US" dirty="0">
                <a:hlinkClick r:id="rId4"/>
              </a:rPr>
              <a:t>Python Virtual Environments: A Primer</a:t>
            </a:r>
            <a:endParaRPr lang="en-PK" dirty="0"/>
          </a:p>
        </p:txBody>
      </p:sp>
      <p:sp>
        <p:nvSpPr>
          <p:cNvPr id="4" name="Date Placeholder 3">
            <a:extLst>
              <a:ext uri="{FF2B5EF4-FFF2-40B4-BE49-F238E27FC236}">
                <a16:creationId xmlns:a16="http://schemas.microsoft.com/office/drawing/2014/main" id="{4B0E97B9-11B0-40D6-BBE6-A390857480FF}"/>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D57954E8-A272-4E2C-973B-08C0D0E06DF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4919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B1FE-00AC-7B41-A707-FFE61C8ABB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C12A555-5487-1C47-B641-0428C1F4E35A}"/>
              </a:ext>
            </a:extLst>
          </p:cNvPr>
          <p:cNvSpPr>
            <a:spLocks noGrp="1"/>
          </p:cNvSpPr>
          <p:nvPr>
            <p:ph idx="1"/>
          </p:nvPr>
        </p:nvSpPr>
        <p:spPr/>
        <p:txBody>
          <a:bodyPr>
            <a:normAutofit/>
          </a:bodyPr>
          <a:lstStyle/>
          <a:p>
            <a:r>
              <a:rPr lang="en-US" dirty="0">
                <a:hlinkClick r:id="rId2" action="ppaction://hlinksldjump"/>
              </a:rPr>
              <a:t>Some Basics</a:t>
            </a:r>
          </a:p>
          <a:p>
            <a:r>
              <a:rPr lang="en-US" dirty="0">
                <a:hlinkClick r:id="rId2" action="ppaction://hlinksldjump"/>
              </a:rPr>
              <a:t>Why We Need Virtual Environments at the First Place?</a:t>
            </a:r>
            <a:endParaRPr lang="en-US" dirty="0"/>
          </a:p>
          <a:p>
            <a:r>
              <a:rPr lang="en-US" dirty="0">
                <a:hlinkClick r:id="rId3" action="ppaction://hlinksldjump"/>
              </a:rPr>
              <a:t>What is a Virtual Environment?</a:t>
            </a:r>
            <a:endParaRPr lang="en-US" dirty="0"/>
          </a:p>
          <a:p>
            <a:r>
              <a:rPr lang="en-US" dirty="0"/>
              <a:t>Using Virtual Environments</a:t>
            </a:r>
          </a:p>
          <a:p>
            <a:pPr lvl="1"/>
            <a:r>
              <a:rPr lang="en-US" dirty="0">
                <a:hlinkClick r:id="rId4" action="ppaction://hlinksldjump"/>
              </a:rPr>
              <a:t>Creating Environments</a:t>
            </a:r>
            <a:endParaRPr lang="en-US" dirty="0"/>
          </a:p>
          <a:p>
            <a:pPr lvl="1"/>
            <a:r>
              <a:rPr lang="en-US" dirty="0">
                <a:hlinkClick r:id="rId5" action="ppaction://hlinksldjump"/>
              </a:rPr>
              <a:t>Installing Packages</a:t>
            </a:r>
            <a:endParaRPr lang="en-US" dirty="0"/>
          </a:p>
          <a:p>
            <a:r>
              <a:rPr lang="en-US" dirty="0"/>
              <a:t>Managing Environments</a:t>
            </a:r>
          </a:p>
          <a:p>
            <a:pPr lvl="1"/>
            <a:r>
              <a:rPr lang="en-US" dirty="0">
                <a:hlinkClick r:id="rId6" action="ppaction://hlinksldjump"/>
              </a:rPr>
              <a:t>Requirements Files</a:t>
            </a:r>
            <a:endParaRPr lang="en-US" dirty="0"/>
          </a:p>
          <a:p>
            <a:pPr lvl="1"/>
            <a:r>
              <a:rPr lang="en-US" dirty="0">
                <a:hlinkClick r:id="rId7" action="ppaction://hlinksldjump"/>
              </a:rPr>
              <a:t>Duplicating Environments</a:t>
            </a:r>
            <a:endParaRPr lang="en-US" dirty="0"/>
          </a:p>
          <a:p>
            <a:pPr lvl="1"/>
            <a:r>
              <a:rPr lang="en-US" dirty="0">
                <a:hlinkClick r:id="rId8" action="ppaction://hlinksldjump"/>
              </a:rPr>
              <a:t>Troubleshooting</a:t>
            </a:r>
            <a:endParaRPr lang="en-US" dirty="0"/>
          </a:p>
          <a:p>
            <a:r>
              <a:rPr lang="en-US" dirty="0">
                <a:hlinkClick r:id="rId9" action="ppaction://hlinksldjump"/>
              </a:rPr>
              <a:t>References</a:t>
            </a:r>
            <a:endParaRPr lang="en-US" dirty="0"/>
          </a:p>
          <a:p>
            <a:pPr marL="0" indent="0">
              <a:buNone/>
            </a:pPr>
            <a:endParaRPr lang="en-US" dirty="0"/>
          </a:p>
        </p:txBody>
      </p:sp>
      <p:sp>
        <p:nvSpPr>
          <p:cNvPr id="4" name="Date Placeholder 3">
            <a:extLst>
              <a:ext uri="{FF2B5EF4-FFF2-40B4-BE49-F238E27FC236}">
                <a16:creationId xmlns:a16="http://schemas.microsoft.com/office/drawing/2014/main" id="{6D259512-954B-1C4B-919C-75BE4F06B9D3}"/>
              </a:ext>
            </a:extLst>
          </p:cNvPr>
          <p:cNvSpPr>
            <a:spLocks noGrp="1"/>
          </p:cNvSpPr>
          <p:nvPr>
            <p:ph type="dt" sz="half" idx="10"/>
          </p:nvPr>
        </p:nvSpPr>
        <p:spPr/>
        <p:txBody>
          <a:bodyPr/>
          <a:lstStyle/>
          <a:p>
            <a:fld id="{DAF7CAC0-50E0-8741-A370-2E99BB1278E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E78E8A55-E6F5-7D4B-AF70-B9D4F4130F4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0491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831D-3D1A-4A20-8D00-577E3015F752}"/>
              </a:ext>
            </a:extLst>
          </p:cNvPr>
          <p:cNvSpPr>
            <a:spLocks noGrp="1"/>
          </p:cNvSpPr>
          <p:nvPr>
            <p:ph type="title"/>
          </p:nvPr>
        </p:nvSpPr>
        <p:spPr/>
        <p:txBody>
          <a:bodyPr/>
          <a:lstStyle/>
          <a:p>
            <a:r>
              <a:rPr lang="en-US" dirty="0"/>
              <a:t>Some Basics	</a:t>
            </a:r>
            <a:endParaRPr lang="en-PK" dirty="0"/>
          </a:p>
        </p:txBody>
      </p:sp>
      <p:sp>
        <p:nvSpPr>
          <p:cNvPr id="3" name="Content Placeholder 2">
            <a:extLst>
              <a:ext uri="{FF2B5EF4-FFF2-40B4-BE49-F238E27FC236}">
                <a16:creationId xmlns:a16="http://schemas.microsoft.com/office/drawing/2014/main" id="{4984A51C-C15F-4DFD-B6AF-B93831A05A04}"/>
              </a:ext>
            </a:extLst>
          </p:cNvPr>
          <p:cNvSpPr>
            <a:spLocks noGrp="1"/>
          </p:cNvSpPr>
          <p:nvPr>
            <p:ph idx="1"/>
          </p:nvPr>
        </p:nvSpPr>
        <p:spPr/>
        <p:txBody>
          <a:bodyPr/>
          <a:lstStyle/>
          <a:p>
            <a:r>
              <a:rPr lang="en-US" dirty="0"/>
              <a:t>Python is open-source software, and it needs different modules (or packages) to perform different tasks.</a:t>
            </a:r>
          </a:p>
          <a:p>
            <a:r>
              <a:rPr lang="en-US" dirty="0"/>
              <a:t>For instance, on Mac OS, we can easily find where </a:t>
            </a:r>
            <a:r>
              <a:rPr lang="en-US" dirty="0" err="1">
                <a:highlight>
                  <a:srgbClr val="FFFF00"/>
                </a:highlight>
              </a:rPr>
              <a:t>sys.prefix</a:t>
            </a:r>
            <a:r>
              <a:rPr lang="en-US" dirty="0">
                <a:highlight>
                  <a:srgbClr val="FFFF00"/>
                </a:highlight>
              </a:rPr>
              <a:t> </a:t>
            </a:r>
            <a:r>
              <a:rPr lang="en-US" dirty="0"/>
              <a:t>points to using the Python shell:</a:t>
            </a:r>
          </a:p>
          <a:p>
            <a:pPr marL="0" indent="0" algn="ctr">
              <a:buNone/>
            </a:pPr>
            <a:r>
              <a:rPr lang="en-US" dirty="0">
                <a:highlight>
                  <a:srgbClr val="FFFF00"/>
                </a:highlight>
              </a:rPr>
              <a:t>&gt;&gt;&gt; import sys</a:t>
            </a:r>
          </a:p>
          <a:p>
            <a:pPr marL="0" indent="0" algn="ctr">
              <a:buNone/>
            </a:pPr>
            <a:r>
              <a:rPr lang="en-US" dirty="0">
                <a:highlight>
                  <a:srgbClr val="FFFF00"/>
                </a:highlight>
              </a:rPr>
              <a:t>&gt;&gt;&gt; </a:t>
            </a:r>
            <a:r>
              <a:rPr lang="en-US" dirty="0" err="1">
                <a:highlight>
                  <a:srgbClr val="FFFF00"/>
                </a:highlight>
              </a:rPr>
              <a:t>sys.prefix</a:t>
            </a:r>
            <a:endParaRPr lang="en-US" dirty="0">
              <a:highlight>
                <a:srgbClr val="FFFF00"/>
              </a:highlight>
            </a:endParaRPr>
          </a:p>
          <a:p>
            <a:pPr marL="0" indent="0" algn="ctr">
              <a:buNone/>
            </a:pPr>
            <a:r>
              <a:rPr lang="en-US" dirty="0">
                <a:highlight>
                  <a:srgbClr val="00FF00"/>
                </a:highlight>
              </a:rPr>
              <a:t>'D:\\</a:t>
            </a:r>
            <a:r>
              <a:rPr lang="en-US" dirty="0" err="1">
                <a:highlight>
                  <a:srgbClr val="00FF00"/>
                </a:highlight>
              </a:rPr>
              <a:t>ProgramData</a:t>
            </a:r>
            <a:r>
              <a:rPr lang="en-US" dirty="0">
                <a:highlight>
                  <a:srgbClr val="00FF00"/>
                </a:highlight>
              </a:rPr>
              <a:t>\\Anaconda3’</a:t>
            </a:r>
          </a:p>
          <a:p>
            <a:r>
              <a:rPr lang="en-US" dirty="0"/>
              <a:t>We can also find, where the site packages are installed by default</a:t>
            </a:r>
          </a:p>
          <a:p>
            <a:pPr marL="0" indent="0" algn="ctr">
              <a:buNone/>
            </a:pPr>
            <a:r>
              <a:rPr lang="en-US" dirty="0">
                <a:highlight>
                  <a:srgbClr val="FFFF00"/>
                </a:highlight>
              </a:rPr>
              <a:t>&gt;&gt;&gt; import site</a:t>
            </a:r>
          </a:p>
          <a:p>
            <a:pPr marL="0" indent="0" algn="ctr">
              <a:buNone/>
            </a:pPr>
            <a:r>
              <a:rPr lang="en-US" dirty="0">
                <a:highlight>
                  <a:srgbClr val="FFFF00"/>
                </a:highlight>
              </a:rPr>
              <a:t>&gt;&gt;&gt; </a:t>
            </a:r>
            <a:r>
              <a:rPr lang="en-US" dirty="0" err="1">
                <a:highlight>
                  <a:srgbClr val="FFFF00"/>
                </a:highlight>
              </a:rPr>
              <a:t>site.getsitepackages</a:t>
            </a:r>
            <a:r>
              <a:rPr lang="en-US" dirty="0">
                <a:highlight>
                  <a:srgbClr val="FFFF00"/>
                </a:highlight>
              </a:rPr>
              <a:t>()</a:t>
            </a:r>
          </a:p>
          <a:p>
            <a:pPr marL="0" indent="0" algn="ctr">
              <a:buNone/>
            </a:pPr>
            <a:r>
              <a:rPr lang="en-US" dirty="0">
                <a:highlight>
                  <a:srgbClr val="00FF00"/>
                </a:highlight>
              </a:rPr>
              <a:t>['D:\\</a:t>
            </a:r>
            <a:r>
              <a:rPr lang="en-US" dirty="0" err="1">
                <a:highlight>
                  <a:srgbClr val="00FF00"/>
                </a:highlight>
              </a:rPr>
              <a:t>ProgramData</a:t>
            </a:r>
            <a:r>
              <a:rPr lang="en-US" dirty="0">
                <a:highlight>
                  <a:srgbClr val="00FF00"/>
                </a:highlight>
              </a:rPr>
              <a:t>\\Anaconda3', 'D:\\</a:t>
            </a:r>
            <a:r>
              <a:rPr lang="en-US" dirty="0" err="1">
                <a:highlight>
                  <a:srgbClr val="00FF00"/>
                </a:highlight>
              </a:rPr>
              <a:t>ProgramData</a:t>
            </a:r>
            <a:r>
              <a:rPr lang="en-US" dirty="0">
                <a:highlight>
                  <a:srgbClr val="00FF00"/>
                </a:highlight>
              </a:rPr>
              <a:t>\\Anaconda3\\lib\\site-packages']</a:t>
            </a:r>
            <a:endParaRPr lang="en-PK" dirty="0">
              <a:highlight>
                <a:srgbClr val="00FF00"/>
              </a:highlight>
            </a:endParaRPr>
          </a:p>
        </p:txBody>
      </p:sp>
      <p:sp>
        <p:nvSpPr>
          <p:cNvPr id="4" name="Date Placeholder 3">
            <a:extLst>
              <a:ext uri="{FF2B5EF4-FFF2-40B4-BE49-F238E27FC236}">
                <a16:creationId xmlns:a16="http://schemas.microsoft.com/office/drawing/2014/main" id="{8BCF4DC4-006C-4171-96FB-43C7CB8F5707}"/>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5563204A-32FE-4322-95C0-7DA94648EA98}"/>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Graphic 6" descr="Line arrow: Vertical U-turn with solid fill">
            <a:hlinkClick r:id="rId2" action="ppaction://hlinksldjump"/>
            <a:extLst>
              <a:ext uri="{FF2B5EF4-FFF2-40B4-BE49-F238E27FC236}">
                <a16:creationId xmlns:a16="http://schemas.microsoft.com/office/drawing/2014/main" id="{4D9A633F-DBCE-422D-AC53-D8AA83D6C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73440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0608-0510-424C-A176-55B2AFE1CDFF}"/>
              </a:ext>
            </a:extLst>
          </p:cNvPr>
          <p:cNvSpPr>
            <a:spLocks noGrp="1"/>
          </p:cNvSpPr>
          <p:nvPr>
            <p:ph type="title"/>
          </p:nvPr>
        </p:nvSpPr>
        <p:spPr/>
        <p:txBody>
          <a:bodyPr>
            <a:normAutofit/>
          </a:bodyPr>
          <a:lstStyle/>
          <a:p>
            <a:r>
              <a:rPr lang="en-US" dirty="0"/>
              <a:t>Why We Need </a:t>
            </a:r>
            <a:r>
              <a:rPr lang="en-US"/>
              <a:t>Virtual Environment?</a:t>
            </a:r>
            <a:endParaRPr lang="en-PK" dirty="0"/>
          </a:p>
        </p:txBody>
      </p:sp>
      <p:sp>
        <p:nvSpPr>
          <p:cNvPr id="3" name="Content Placeholder 2">
            <a:extLst>
              <a:ext uri="{FF2B5EF4-FFF2-40B4-BE49-F238E27FC236}">
                <a16:creationId xmlns:a16="http://schemas.microsoft.com/office/drawing/2014/main" id="{1FE1509E-A924-40EF-A957-6F4089304279}"/>
              </a:ext>
            </a:extLst>
          </p:cNvPr>
          <p:cNvSpPr>
            <a:spLocks noGrp="1"/>
          </p:cNvSpPr>
          <p:nvPr>
            <p:ph idx="1"/>
          </p:nvPr>
        </p:nvSpPr>
        <p:spPr/>
        <p:txBody>
          <a:bodyPr/>
          <a:lstStyle/>
          <a:p>
            <a:r>
              <a:rPr lang="en-US" dirty="0"/>
              <a:t>It’s important to know this because, by default, every project on your system will use these same directories to store and retrieve site-packages.</a:t>
            </a:r>
          </a:p>
          <a:p>
            <a:r>
              <a:rPr lang="en-US" dirty="0"/>
              <a:t>This gets complicated and complex as you need to install multiple versions of the same package; therefore, it is best practice to create virtual environments for each project.</a:t>
            </a:r>
          </a:p>
          <a:p>
            <a:r>
              <a:rPr lang="en-US" dirty="0"/>
              <a:t>In addition, virtual environments provide us following advantages:</a:t>
            </a:r>
          </a:p>
          <a:p>
            <a:pPr marL="800100" lvl="1" indent="-342900">
              <a:buFont typeface="+mj-lt"/>
              <a:buAutoNum type="arabicPeriod"/>
            </a:pPr>
            <a:r>
              <a:rPr lang="en-US" dirty="0"/>
              <a:t>Resolve dependency issues by allowing you to use different versions of a package for different projects. For example, you could use Package A v2.7 for Project X and Package A v1.3 for Project Y.</a:t>
            </a:r>
          </a:p>
          <a:p>
            <a:pPr marL="800100" lvl="1" indent="-342900">
              <a:buFont typeface="+mj-lt"/>
              <a:buAutoNum type="arabicPeriod"/>
            </a:pPr>
            <a:r>
              <a:rPr lang="en-US" dirty="0"/>
              <a:t>Make your project self-contained and reproducible by capturing all package dependencies in a requirements file.</a:t>
            </a:r>
          </a:p>
          <a:p>
            <a:pPr marL="800100" lvl="1" indent="-342900">
              <a:buFont typeface="+mj-lt"/>
              <a:buAutoNum type="arabicPeriod"/>
            </a:pPr>
            <a:r>
              <a:rPr lang="en-US" dirty="0"/>
              <a:t>Install packages on a host on which you do not have admin privileges.</a:t>
            </a:r>
          </a:p>
          <a:p>
            <a:pPr marL="800100" lvl="1" indent="-342900">
              <a:buFont typeface="+mj-lt"/>
              <a:buAutoNum type="arabicPeriod"/>
            </a:pPr>
            <a:r>
              <a:rPr lang="en-US" dirty="0"/>
              <a:t>Keep your global site-packages/ directory tidy by removing the need to install packages system-wide which you might only need for one project.</a:t>
            </a:r>
          </a:p>
          <a:p>
            <a:endParaRPr lang="en-PK" dirty="0"/>
          </a:p>
        </p:txBody>
      </p:sp>
      <p:sp>
        <p:nvSpPr>
          <p:cNvPr id="4" name="Date Placeholder 3">
            <a:extLst>
              <a:ext uri="{FF2B5EF4-FFF2-40B4-BE49-F238E27FC236}">
                <a16:creationId xmlns:a16="http://schemas.microsoft.com/office/drawing/2014/main" id="{6FF714F8-BDD4-4615-AC27-E88E671C8E9A}"/>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DB9BF791-3A76-4CAB-8C43-1C57E283A4E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6FA8730B-C5E8-400B-B429-D5045CC854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43406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lstStyle/>
          <a:p>
            <a:r>
              <a:rPr lang="en-US" dirty="0"/>
              <a:t>What is a Virtual Environment?</a:t>
            </a:r>
            <a:endParaRPr lang="en-PK"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p:txBody>
          <a:bodyPr/>
          <a:lstStyle/>
          <a:p>
            <a:r>
              <a:rPr lang="en-US" dirty="0"/>
              <a:t>A virtual environment is a Python tool for dependency management and project isolation. They allow Python site-packages (third-party libraries) to be installed locally in an isolated directory for a particular project instead of being installed globally (i.e. as part of a system-wide Python).</a:t>
            </a:r>
          </a:p>
          <a:p>
            <a:r>
              <a:rPr lang="en-US" dirty="0"/>
              <a:t>A virtual environment is just a directory with three important components:</a:t>
            </a:r>
          </a:p>
          <a:p>
            <a:pPr lvl="1"/>
            <a:r>
              <a:rPr lang="en-US" dirty="0"/>
              <a:t>A site-packages/ folder where third-party libraries are installed.</a:t>
            </a:r>
          </a:p>
          <a:p>
            <a:pPr lvl="1"/>
            <a:r>
              <a:rPr lang="en-US" dirty="0" err="1"/>
              <a:t>Symlinks</a:t>
            </a:r>
            <a:r>
              <a:rPr lang="en-US" dirty="0"/>
              <a:t> to Python executables installed on your system.</a:t>
            </a:r>
          </a:p>
          <a:p>
            <a:pPr lvl="1"/>
            <a:r>
              <a:rPr lang="en-US" dirty="0"/>
              <a:t>Scripts that ensure executed Python code uses the Python interpreter and site packages installed inside the given virtual environment.</a:t>
            </a:r>
            <a:endParaRPr lang="en-PK"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60586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Creating Environments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p:txBody>
          <a:bodyPr/>
          <a:lstStyle/>
          <a:p>
            <a:r>
              <a:rPr lang="en-US" dirty="0"/>
              <a:t>Let’s say that we want to create a virtual environment for a project, called test-project/, which has the following directory tree</a:t>
            </a:r>
          </a:p>
          <a:p>
            <a:r>
              <a:rPr lang="en-US" dirty="0"/>
              <a:t>Where:</a:t>
            </a:r>
          </a:p>
          <a:p>
            <a:pPr lvl="1"/>
            <a:r>
              <a:rPr lang="en-US" dirty="0"/>
              <a:t>test-project is the main directory.</a:t>
            </a:r>
          </a:p>
          <a:p>
            <a:pPr lvl="1"/>
            <a:r>
              <a:rPr lang="en-US" dirty="0"/>
              <a:t>data: where the images are kept.</a:t>
            </a:r>
          </a:p>
          <a:p>
            <a:pPr lvl="1"/>
            <a:r>
              <a:rPr lang="en-US" dirty="0"/>
              <a:t>results: the details of the results is kept.</a:t>
            </a:r>
          </a:p>
          <a:p>
            <a:pPr lvl="1"/>
            <a:r>
              <a:rPr lang="en-US" dirty="0" err="1"/>
              <a:t>src</a:t>
            </a:r>
            <a:r>
              <a:rPr lang="en-US" dirty="0"/>
              <a:t>: a folder where all the source files are stored.</a:t>
            </a:r>
          </a:p>
          <a:p>
            <a:pPr lvl="1"/>
            <a:r>
              <a:rPr lang="en-US" dirty="0"/>
              <a:t>tests: the details of tests is maintained in this folder.</a:t>
            </a:r>
          </a:p>
          <a:p>
            <a:pPr lvl="1"/>
            <a:r>
              <a:rPr lang="en-US" dirty="0"/>
              <a:t>utils: all the auxiliary and helping functions are </a:t>
            </a:r>
          </a:p>
          <a:p>
            <a:pPr marL="0" indent="0">
              <a:buNone/>
            </a:pPr>
            <a:r>
              <a:rPr lang="en-US" dirty="0"/>
              <a:t>      stored.</a:t>
            </a:r>
            <a:endParaRPr lang="en-PK"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graphicFrame>
        <p:nvGraphicFramePr>
          <p:cNvPr id="7" name="Diagram 6">
            <a:extLst>
              <a:ext uri="{FF2B5EF4-FFF2-40B4-BE49-F238E27FC236}">
                <a16:creationId xmlns:a16="http://schemas.microsoft.com/office/drawing/2014/main" id="{8A7FF981-CEA1-4452-82D5-F4858684BA92}"/>
              </a:ext>
            </a:extLst>
          </p:cNvPr>
          <p:cNvGraphicFramePr/>
          <p:nvPr>
            <p:extLst>
              <p:ext uri="{D42A27DB-BD31-4B8C-83A1-F6EECF244321}">
                <p14:modId xmlns:p14="http://schemas.microsoft.com/office/powerpoint/2010/main" val="2976206425"/>
              </p:ext>
            </p:extLst>
          </p:nvPr>
        </p:nvGraphicFramePr>
        <p:xfrm>
          <a:off x="8143053" y="1657033"/>
          <a:ext cx="3852000" cy="44361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854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Creating Environments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5500733" cy="5117869"/>
          </a:xfrm>
        </p:spPr>
        <p:txBody>
          <a:bodyPr/>
          <a:lstStyle/>
          <a:p>
            <a:r>
              <a:rPr lang="en-US" b="1" dirty="0">
                <a:solidFill>
                  <a:srgbClr val="0432FF"/>
                </a:solidFill>
                <a:highlight>
                  <a:srgbClr val="FF0000"/>
                </a:highlight>
              </a:rPr>
              <a:t>Step 1:</a:t>
            </a:r>
            <a:r>
              <a:rPr lang="en-US" dirty="0"/>
              <a:t> All we need to do is execute the </a:t>
            </a:r>
            <a:r>
              <a:rPr lang="en-US" dirty="0">
                <a:highlight>
                  <a:srgbClr val="FFFF00"/>
                </a:highlight>
              </a:rPr>
              <a:t>venv</a:t>
            </a:r>
            <a:r>
              <a:rPr lang="en-US" dirty="0"/>
              <a:t> module, which is part of the Python standard library.</a:t>
            </a:r>
          </a:p>
          <a:p>
            <a:pPr marL="0" indent="0" algn="ctr">
              <a:buNone/>
            </a:pPr>
            <a:r>
              <a:rPr lang="en-US" dirty="0">
                <a:highlight>
                  <a:srgbClr val="FFFF00"/>
                </a:highlight>
              </a:rPr>
              <a:t>cd .\Desktop\test-project\</a:t>
            </a:r>
          </a:p>
          <a:p>
            <a:pPr marL="0" indent="0" algn="ctr">
              <a:buNone/>
            </a:pPr>
            <a:r>
              <a:rPr lang="en-US" dirty="0">
                <a:highlight>
                  <a:srgbClr val="FFFF00"/>
                </a:highlight>
              </a:rPr>
              <a:t>Python -m venv venv/</a:t>
            </a:r>
          </a:p>
          <a:p>
            <a:r>
              <a:rPr lang="en-US" dirty="0"/>
              <a:t>The first line is used to navigate to the main folder </a:t>
            </a:r>
            <a:r>
              <a:rPr lang="en-US" dirty="0">
                <a:highlight>
                  <a:srgbClr val="00FF00"/>
                </a:highlight>
              </a:rPr>
              <a:t>‘test-project’</a:t>
            </a:r>
          </a:p>
          <a:p>
            <a:r>
              <a:rPr lang="en-US" dirty="0"/>
              <a:t>The second line will create a folder called </a:t>
            </a:r>
            <a:r>
              <a:rPr lang="en-US" dirty="0">
                <a:highlight>
                  <a:srgbClr val="00FF00"/>
                </a:highlight>
              </a:rPr>
              <a:t>‘venv’ </a:t>
            </a:r>
            <a:r>
              <a:rPr lang="en-US" dirty="0"/>
              <a:t>inside the </a:t>
            </a:r>
            <a:r>
              <a:rPr lang="en-US" dirty="0">
                <a:highlight>
                  <a:srgbClr val="00FF00"/>
                </a:highlight>
              </a:rPr>
              <a:t>test-project</a:t>
            </a:r>
            <a:r>
              <a:rPr lang="en-US" dirty="0"/>
              <a:t> directory. If you like, you can give another name to it.</a:t>
            </a:r>
          </a:p>
          <a:p>
            <a:r>
              <a:rPr lang="en-US" dirty="0"/>
              <a:t>Now the directory will look the one shown on right hand side.</a:t>
            </a:r>
            <a:endParaRPr lang="en-PK"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graphicFrame>
        <p:nvGraphicFramePr>
          <p:cNvPr id="8" name="Diagram 7">
            <a:extLst>
              <a:ext uri="{FF2B5EF4-FFF2-40B4-BE49-F238E27FC236}">
                <a16:creationId xmlns:a16="http://schemas.microsoft.com/office/drawing/2014/main" id="{A3CF1F6D-CFA7-4F9A-88EA-B680CDAC4908}"/>
              </a:ext>
            </a:extLst>
          </p:cNvPr>
          <p:cNvGraphicFramePr/>
          <p:nvPr>
            <p:extLst>
              <p:ext uri="{D42A27DB-BD31-4B8C-83A1-F6EECF244321}">
                <p14:modId xmlns:p14="http://schemas.microsoft.com/office/powerpoint/2010/main" val="3211288952"/>
              </p:ext>
            </p:extLst>
          </p:nvPr>
        </p:nvGraphicFramePr>
        <p:xfrm>
          <a:off x="7959164" y="1210929"/>
          <a:ext cx="3852000" cy="44361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Cloud 8">
            <a:extLst>
              <a:ext uri="{FF2B5EF4-FFF2-40B4-BE49-F238E27FC236}">
                <a16:creationId xmlns:a16="http://schemas.microsoft.com/office/drawing/2014/main" id="{F87CB7C6-6CEF-4A31-A0DA-E4D1BCE1ACA5}"/>
              </a:ext>
            </a:extLst>
          </p:cNvPr>
          <p:cNvSpPr>
            <a:spLocks noChangeAspect="1"/>
          </p:cNvSpPr>
          <p:nvPr/>
        </p:nvSpPr>
        <p:spPr>
          <a:xfrm>
            <a:off x="4470400" y="4837732"/>
            <a:ext cx="3062342" cy="2160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432FF"/>
                </a:solidFill>
              </a:rPr>
              <a:t>Reminder: A virtual environment is itself a directory.</a:t>
            </a:r>
            <a:endParaRPr lang="en-PK" sz="2000" b="1" dirty="0">
              <a:solidFill>
                <a:srgbClr val="0432FF"/>
              </a:solidFill>
            </a:endParaRPr>
          </a:p>
        </p:txBody>
      </p:sp>
    </p:spTree>
    <p:extLst>
      <p:ext uri="{BB962C8B-B14F-4D97-AF65-F5344CB8AC3E}">
        <p14:creationId xmlns:p14="http://schemas.microsoft.com/office/powerpoint/2010/main" val="266882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a:extLst>
              <a:ext uri="{FF2B5EF4-FFF2-40B4-BE49-F238E27FC236}">
                <a16:creationId xmlns:a16="http://schemas.microsoft.com/office/drawing/2014/main" id="{F87CB7C6-6CEF-4A31-A0DA-E4D1BCE1ACA5}"/>
              </a:ext>
            </a:extLst>
          </p:cNvPr>
          <p:cNvSpPr>
            <a:spLocks noChangeAspect="1"/>
          </p:cNvSpPr>
          <p:nvPr/>
        </p:nvSpPr>
        <p:spPr>
          <a:xfrm>
            <a:off x="8705145" y="2087629"/>
            <a:ext cx="3803460" cy="26827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432FF"/>
                </a:solidFill>
              </a:rPr>
              <a:t>Please note that for Mac, we will use different commands to activate the virtual environment</a:t>
            </a:r>
            <a:endParaRPr lang="en-PK" sz="2000" b="1" dirty="0">
              <a:solidFill>
                <a:srgbClr val="0432FF"/>
              </a:solidFill>
            </a:endParaRPr>
          </a:p>
        </p:txBody>
      </p:sp>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Creating Environments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6527675" cy="5117869"/>
          </a:xfrm>
        </p:spPr>
        <p:txBody>
          <a:bodyPr/>
          <a:lstStyle/>
          <a:p>
            <a:r>
              <a:rPr lang="en-US" b="1" dirty="0">
                <a:solidFill>
                  <a:srgbClr val="0432FF"/>
                </a:solidFill>
                <a:highlight>
                  <a:srgbClr val="FF0000"/>
                </a:highlight>
              </a:rPr>
              <a:t>Step 2:</a:t>
            </a:r>
            <a:r>
              <a:rPr lang="en-US" dirty="0"/>
              <a:t> The next step is to activate the environment by running the scripts below</a:t>
            </a:r>
          </a:p>
          <a:p>
            <a:pPr marL="0" indent="0" algn="ctr">
              <a:buNone/>
            </a:pPr>
            <a:r>
              <a:rPr lang="en-US" dirty="0">
                <a:highlight>
                  <a:srgbClr val="FFFF00"/>
                </a:highlight>
              </a:rPr>
              <a:t>venv/scripts/activate</a:t>
            </a:r>
          </a:p>
          <a:p>
            <a:r>
              <a:rPr lang="en-US" dirty="0"/>
              <a:t>We’re now inside an active virtual environment (indicated by the command prompt prefixed with the name of the active environment).</a:t>
            </a:r>
          </a:p>
          <a:p>
            <a:endParaRPr lang="en-US" dirty="0"/>
          </a:p>
          <a:p>
            <a:endParaRPr lang="en-US" dirty="0"/>
          </a:p>
          <a:p>
            <a:r>
              <a:rPr lang="en-US" dirty="0"/>
              <a:t>At this point we would work on our project as usual, safe in the knowledge that our project is completely isolated from the rest of our system. Inside our environment, we cannot access system-wide site-packages and any packages we install will not be accessible outside of our environment.</a:t>
            </a:r>
            <a:endParaRPr lang="en-PK"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10" name="Picture 9">
            <a:extLst>
              <a:ext uri="{FF2B5EF4-FFF2-40B4-BE49-F238E27FC236}">
                <a16:creationId xmlns:a16="http://schemas.microsoft.com/office/drawing/2014/main" id="{2D9CFB03-ED7F-4627-9DE0-D6A5F533B1A8}"/>
              </a:ext>
            </a:extLst>
          </p:cNvPr>
          <p:cNvPicPr>
            <a:picLocks noChangeAspect="1"/>
          </p:cNvPicPr>
          <p:nvPr/>
        </p:nvPicPr>
        <p:blipFill>
          <a:blip r:embed="rId5"/>
          <a:stretch>
            <a:fillRect/>
          </a:stretch>
        </p:blipFill>
        <p:spPr>
          <a:xfrm>
            <a:off x="2691353" y="3316507"/>
            <a:ext cx="5629275" cy="428625"/>
          </a:xfrm>
          <a:prstGeom prst="rect">
            <a:avLst/>
          </a:prstGeom>
        </p:spPr>
      </p:pic>
    </p:spTree>
    <p:extLst>
      <p:ext uri="{BB962C8B-B14F-4D97-AF65-F5344CB8AC3E}">
        <p14:creationId xmlns:p14="http://schemas.microsoft.com/office/powerpoint/2010/main" val="159030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0BC0-5CA5-4B53-832B-A539B9655024}"/>
              </a:ext>
            </a:extLst>
          </p:cNvPr>
          <p:cNvSpPr>
            <a:spLocks noGrp="1"/>
          </p:cNvSpPr>
          <p:nvPr>
            <p:ph type="title"/>
          </p:nvPr>
        </p:nvSpPr>
        <p:spPr/>
        <p:txBody>
          <a:bodyPr>
            <a:normAutofit fontScale="90000"/>
          </a:bodyPr>
          <a:lstStyle/>
          <a:p>
            <a:r>
              <a:rPr lang="en-US" dirty="0"/>
              <a:t>Using Virtual Environments: </a:t>
            </a:r>
            <a:r>
              <a:rPr lang="en-US" sz="2700" b="1" dirty="0"/>
              <a:t>Creating Environments</a:t>
            </a:r>
            <a:endParaRPr lang="en-PK" sz="2700" b="1" dirty="0"/>
          </a:p>
        </p:txBody>
      </p:sp>
      <p:sp>
        <p:nvSpPr>
          <p:cNvPr id="3" name="Content Placeholder 2">
            <a:extLst>
              <a:ext uri="{FF2B5EF4-FFF2-40B4-BE49-F238E27FC236}">
                <a16:creationId xmlns:a16="http://schemas.microsoft.com/office/drawing/2014/main" id="{133204EE-65F3-46F8-B267-A843997B95F0}"/>
              </a:ext>
            </a:extLst>
          </p:cNvPr>
          <p:cNvSpPr>
            <a:spLocks noGrp="1"/>
          </p:cNvSpPr>
          <p:nvPr>
            <p:ph idx="1"/>
          </p:nvPr>
        </p:nvSpPr>
        <p:spPr>
          <a:xfrm>
            <a:off x="2306836" y="1030268"/>
            <a:ext cx="8970764" cy="5117869"/>
          </a:xfrm>
        </p:spPr>
        <p:txBody>
          <a:bodyPr/>
          <a:lstStyle/>
          <a:p>
            <a:r>
              <a:rPr lang="en-US" b="1" dirty="0">
                <a:solidFill>
                  <a:srgbClr val="0432FF"/>
                </a:solidFill>
                <a:highlight>
                  <a:srgbClr val="FF0000"/>
                </a:highlight>
              </a:rPr>
              <a:t>Step 3:</a:t>
            </a:r>
            <a:r>
              <a:rPr lang="en-US" dirty="0"/>
              <a:t> When we’re done working on our project, we can exit the environment with</a:t>
            </a:r>
          </a:p>
          <a:p>
            <a:pPr marL="0" indent="0" algn="ctr">
              <a:buNone/>
            </a:pPr>
            <a:r>
              <a:rPr lang="en-US" dirty="0">
                <a:highlight>
                  <a:srgbClr val="FFFF00"/>
                </a:highlight>
              </a:rPr>
              <a:t>deactivate</a:t>
            </a:r>
          </a:p>
          <a:p>
            <a:endParaRPr lang="en-US" dirty="0"/>
          </a:p>
          <a:p>
            <a:endParaRPr lang="en-US" dirty="0"/>
          </a:p>
        </p:txBody>
      </p:sp>
      <p:sp>
        <p:nvSpPr>
          <p:cNvPr id="4" name="Date Placeholder 3">
            <a:extLst>
              <a:ext uri="{FF2B5EF4-FFF2-40B4-BE49-F238E27FC236}">
                <a16:creationId xmlns:a16="http://schemas.microsoft.com/office/drawing/2014/main" id="{6AABFE8B-6411-4B36-9A4D-B842CB1508E5}"/>
              </a:ext>
            </a:extLst>
          </p:cNvPr>
          <p:cNvSpPr>
            <a:spLocks noGrp="1"/>
          </p:cNvSpPr>
          <p:nvPr>
            <p:ph type="dt" sz="half" idx="10"/>
          </p:nvPr>
        </p:nvSpPr>
        <p:spPr/>
        <p:txBody>
          <a:bodyPr/>
          <a:lstStyle/>
          <a:p>
            <a:fld id="{BCAD96EC-D8FD-7A4E-9746-BF9EFDB9961F}" type="datetime4">
              <a:rPr lang="en-US" smtClean="0"/>
              <a:t>February 24, 2022</a:t>
            </a:fld>
            <a:endParaRPr lang="en-US" dirty="0"/>
          </a:p>
        </p:txBody>
      </p:sp>
      <p:sp>
        <p:nvSpPr>
          <p:cNvPr id="5" name="Slide Number Placeholder 4">
            <a:extLst>
              <a:ext uri="{FF2B5EF4-FFF2-40B4-BE49-F238E27FC236}">
                <a16:creationId xmlns:a16="http://schemas.microsoft.com/office/drawing/2014/main" id="{88B87F24-692A-46F8-BCD2-02195CFD5A3A}"/>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Graphic 5" descr="Line arrow: Vertical U-turn with solid fill">
            <a:hlinkClick r:id="rId2" action="ppaction://hlinksldjump"/>
            <a:extLst>
              <a:ext uri="{FF2B5EF4-FFF2-40B4-BE49-F238E27FC236}">
                <a16:creationId xmlns:a16="http://schemas.microsoft.com/office/drawing/2014/main" id="{BE835E4A-AC3C-47D5-B4F7-56A5C2A774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8" name="Picture 7">
            <a:extLst>
              <a:ext uri="{FF2B5EF4-FFF2-40B4-BE49-F238E27FC236}">
                <a16:creationId xmlns:a16="http://schemas.microsoft.com/office/drawing/2014/main" id="{C65E0EE7-9032-47D6-8D0C-309729D3D723}"/>
              </a:ext>
            </a:extLst>
          </p:cNvPr>
          <p:cNvPicPr>
            <a:picLocks noChangeAspect="1"/>
          </p:cNvPicPr>
          <p:nvPr/>
        </p:nvPicPr>
        <p:blipFill>
          <a:blip r:embed="rId5"/>
          <a:stretch>
            <a:fillRect/>
          </a:stretch>
        </p:blipFill>
        <p:spPr>
          <a:xfrm>
            <a:off x="4367311" y="3019425"/>
            <a:ext cx="5076825" cy="409575"/>
          </a:xfrm>
          <a:prstGeom prst="rect">
            <a:avLst/>
          </a:prstGeom>
        </p:spPr>
      </p:pic>
    </p:spTree>
    <p:extLst>
      <p:ext uri="{BB962C8B-B14F-4D97-AF65-F5344CB8AC3E}">
        <p14:creationId xmlns:p14="http://schemas.microsoft.com/office/powerpoint/2010/main" val="18751649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254</TotalTime>
  <Words>1358</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charter</vt:lpstr>
      <vt:lpstr>Wingdings 3</vt:lpstr>
      <vt:lpstr>Wisp</vt:lpstr>
      <vt:lpstr>Virtual Environments in Python</vt:lpstr>
      <vt:lpstr>Table of Contents</vt:lpstr>
      <vt:lpstr>Some Basics </vt:lpstr>
      <vt:lpstr>Why We Need Virtual Environment?</vt:lpstr>
      <vt:lpstr>What is a Virtual Environment?</vt:lpstr>
      <vt:lpstr>Using Virtual Environments: Creating Environments</vt:lpstr>
      <vt:lpstr>Using Virtual Environments: Creating Environments</vt:lpstr>
      <vt:lpstr>Using Virtual Environments: Creating Environments</vt:lpstr>
      <vt:lpstr>Using Virtual Environments: Creating Environments</vt:lpstr>
      <vt:lpstr>Using Virtual Environments: Installing Packages</vt:lpstr>
      <vt:lpstr>Using Virtual Environments: Installing Packages</vt:lpstr>
      <vt:lpstr>Managing Environments: Requirements Files</vt:lpstr>
      <vt:lpstr>Managing Environments: Duplicating Environments</vt:lpstr>
      <vt:lpstr>Managing Environments: Duplicating Environments</vt:lpstr>
      <vt:lpstr>Managing Environments: Troubleshooting</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Imran</dc:creator>
  <cp:lastModifiedBy>Dr. Imran Qureshi</cp:lastModifiedBy>
  <cp:revision>60</cp:revision>
  <dcterms:created xsi:type="dcterms:W3CDTF">2022-02-13T05:58:25Z</dcterms:created>
  <dcterms:modified xsi:type="dcterms:W3CDTF">2022-02-24T10:30:43Z</dcterms:modified>
</cp:coreProperties>
</file>