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DB5097-A3DC-476D-9261-45CDBA69769D}" v="24" dt="2023-01-25T18:54:21.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3136" autoAdjust="0"/>
  </p:normalViewPr>
  <p:slideViewPr>
    <p:cSldViewPr>
      <p:cViewPr varScale="1">
        <p:scale>
          <a:sx n="41" d="100"/>
          <a:sy n="41" d="100"/>
        </p:scale>
        <p:origin x="802" y="3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41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20SW013" userId="47490898-0b82-446a-9b01-5faea3fe3928" providerId="ADAL" clId="{79EA6E06-9DBF-404F-A889-92A4DE9D5202}"/>
    <pc:docChg chg="modSld">
      <pc:chgData name="K20SW013" userId="47490898-0b82-446a-9b01-5faea3fe3928" providerId="ADAL" clId="{79EA6E06-9DBF-404F-A889-92A4DE9D5202}" dt="2022-11-01T14:10:09.061" v="79" actId="20577"/>
      <pc:docMkLst>
        <pc:docMk/>
      </pc:docMkLst>
      <pc:sldChg chg="modSp mod modNotesTx">
        <pc:chgData name="K20SW013" userId="47490898-0b82-446a-9b01-5faea3fe3928" providerId="ADAL" clId="{79EA6E06-9DBF-404F-A889-92A4DE9D5202}" dt="2022-11-01T14:10:09.061" v="79" actId="20577"/>
        <pc:sldMkLst>
          <pc:docMk/>
          <pc:sldMk cId="0" sldId="256"/>
        </pc:sldMkLst>
        <pc:spChg chg="mod">
          <ac:chgData name="K20SW013" userId="47490898-0b82-446a-9b01-5faea3fe3928" providerId="ADAL" clId="{79EA6E06-9DBF-404F-A889-92A4DE9D5202}" dt="2022-11-01T14:10:09.061" v="79" actId="20577"/>
          <ac:spMkLst>
            <pc:docMk/>
            <pc:sldMk cId="0" sldId="256"/>
            <ac:spMk id="24" creationId="{00000000-0000-0000-0000-000000000000}"/>
          </ac:spMkLst>
        </pc:spChg>
      </pc:sldChg>
    </pc:docChg>
  </pc:docChgLst>
  <pc:docChgLst>
    <pc:chgData name="K20SW013" userId="47490898-0b82-446a-9b01-5faea3fe3928" providerId="ADAL" clId="{E5DB5097-A3DC-476D-9261-45CDBA69769D}"/>
    <pc:docChg chg="custSel addSld delSld modSld">
      <pc:chgData name="K20SW013" userId="47490898-0b82-446a-9b01-5faea3fe3928" providerId="ADAL" clId="{E5DB5097-A3DC-476D-9261-45CDBA69769D}" dt="2023-02-01T07:26:19.176" v="873" actId="20577"/>
      <pc:docMkLst>
        <pc:docMk/>
      </pc:docMkLst>
      <pc:sldChg chg="modNotesTx">
        <pc:chgData name="K20SW013" userId="47490898-0b82-446a-9b01-5faea3fe3928" providerId="ADAL" clId="{E5DB5097-A3DC-476D-9261-45CDBA69769D}" dt="2023-02-01T04:03:26.512" v="863" actId="20577"/>
        <pc:sldMkLst>
          <pc:docMk/>
          <pc:sldMk cId="0" sldId="257"/>
        </pc:sldMkLst>
      </pc:sldChg>
      <pc:sldChg chg="addSp modSp mod">
        <pc:chgData name="K20SW013" userId="47490898-0b82-446a-9b01-5faea3fe3928" providerId="ADAL" clId="{E5DB5097-A3DC-476D-9261-45CDBA69769D}" dt="2023-01-25T17:50:38.363" v="270" actId="20577"/>
        <pc:sldMkLst>
          <pc:docMk/>
          <pc:sldMk cId="0" sldId="258"/>
        </pc:sldMkLst>
        <pc:spChg chg="mod">
          <ac:chgData name="K20SW013" userId="47490898-0b82-446a-9b01-5faea3fe3928" providerId="ADAL" clId="{E5DB5097-A3DC-476D-9261-45CDBA69769D}" dt="2023-01-25T17:47:05.849" v="65" actId="20577"/>
          <ac:spMkLst>
            <pc:docMk/>
            <pc:sldMk cId="0" sldId="258"/>
            <ac:spMk id="31" creationId="{00000000-0000-0000-0000-000000000000}"/>
          </ac:spMkLst>
        </pc:spChg>
        <pc:spChg chg="add mod">
          <ac:chgData name="K20SW013" userId="47490898-0b82-446a-9b01-5faea3fe3928" providerId="ADAL" clId="{E5DB5097-A3DC-476D-9261-45CDBA69769D}" dt="2023-01-25T17:50:38.363" v="270" actId="20577"/>
          <ac:spMkLst>
            <pc:docMk/>
            <pc:sldMk cId="0" sldId="258"/>
            <ac:spMk id="34" creationId="{12386792-BC62-C1D8-DF0C-714136D2B0C6}"/>
          </ac:spMkLst>
        </pc:spChg>
      </pc:sldChg>
      <pc:sldChg chg="addSp modSp mod">
        <pc:chgData name="K20SW013" userId="47490898-0b82-446a-9b01-5faea3fe3928" providerId="ADAL" clId="{E5DB5097-A3DC-476D-9261-45CDBA69769D}" dt="2023-02-01T07:26:19.176" v="873" actId="20577"/>
        <pc:sldMkLst>
          <pc:docMk/>
          <pc:sldMk cId="0" sldId="259"/>
        </pc:sldMkLst>
        <pc:spChg chg="add mod">
          <ac:chgData name="K20SW013" userId="47490898-0b82-446a-9b01-5faea3fe3928" providerId="ADAL" clId="{E5DB5097-A3DC-476D-9261-45CDBA69769D}" dt="2023-02-01T07:26:19.176" v="873" actId="20577"/>
          <ac:spMkLst>
            <pc:docMk/>
            <pc:sldMk cId="0" sldId="259"/>
            <ac:spMk id="22" creationId="{0AC2CC9C-1426-8512-C8F7-31466B68B726}"/>
          </ac:spMkLst>
        </pc:spChg>
      </pc:sldChg>
      <pc:sldChg chg="addSp delSp modSp mod">
        <pc:chgData name="K20SW013" userId="47490898-0b82-446a-9b01-5faea3fe3928" providerId="ADAL" clId="{E5DB5097-A3DC-476D-9261-45CDBA69769D}" dt="2023-01-25T18:56:18.269" v="856" actId="14100"/>
        <pc:sldMkLst>
          <pc:docMk/>
          <pc:sldMk cId="0" sldId="260"/>
        </pc:sldMkLst>
        <pc:spChg chg="del topLvl">
          <ac:chgData name="K20SW013" userId="47490898-0b82-446a-9b01-5faea3fe3928" providerId="ADAL" clId="{E5DB5097-A3DC-476D-9261-45CDBA69769D}" dt="2023-01-25T18:00:43.092" v="708" actId="21"/>
          <ac:spMkLst>
            <pc:docMk/>
            <pc:sldMk cId="0" sldId="260"/>
            <ac:spMk id="19" creationId="{00000000-0000-0000-0000-000000000000}"/>
          </ac:spMkLst>
        </pc:spChg>
        <pc:spChg chg="topLvl">
          <ac:chgData name="K20SW013" userId="47490898-0b82-446a-9b01-5faea3fe3928" providerId="ADAL" clId="{E5DB5097-A3DC-476D-9261-45CDBA69769D}" dt="2023-01-25T18:00:43.092" v="708" actId="21"/>
          <ac:spMkLst>
            <pc:docMk/>
            <pc:sldMk cId="0" sldId="260"/>
            <ac:spMk id="20" creationId="{00000000-0000-0000-0000-000000000000}"/>
          </ac:spMkLst>
        </pc:spChg>
        <pc:spChg chg="add mod">
          <ac:chgData name="K20SW013" userId="47490898-0b82-446a-9b01-5faea3fe3928" providerId="ADAL" clId="{E5DB5097-A3DC-476D-9261-45CDBA69769D}" dt="2023-01-25T18:00:31.255" v="707" actId="255"/>
          <ac:spMkLst>
            <pc:docMk/>
            <pc:sldMk cId="0" sldId="260"/>
            <ac:spMk id="32" creationId="{64320D54-8714-A91D-2ED3-BFF2B5BF7E02}"/>
          </ac:spMkLst>
        </pc:spChg>
        <pc:spChg chg="add mod">
          <ac:chgData name="K20SW013" userId="47490898-0b82-446a-9b01-5faea3fe3928" providerId="ADAL" clId="{E5DB5097-A3DC-476D-9261-45CDBA69769D}" dt="2023-01-25T18:00:18.816" v="706" actId="255"/>
          <ac:spMkLst>
            <pc:docMk/>
            <pc:sldMk cId="0" sldId="260"/>
            <ac:spMk id="33" creationId="{33D18564-A7F6-5E3B-74AE-0B12A7E606F6}"/>
          </ac:spMkLst>
        </pc:spChg>
        <pc:spChg chg="add mod">
          <ac:chgData name="K20SW013" userId="47490898-0b82-446a-9b01-5faea3fe3928" providerId="ADAL" clId="{E5DB5097-A3DC-476D-9261-45CDBA69769D}" dt="2023-01-25T18:00:05.933" v="704" actId="255"/>
          <ac:spMkLst>
            <pc:docMk/>
            <pc:sldMk cId="0" sldId="260"/>
            <ac:spMk id="34" creationId="{4A8E9114-5467-CFAC-660B-384663829D5D}"/>
          </ac:spMkLst>
        </pc:spChg>
        <pc:grpChg chg="del">
          <ac:chgData name="K20SW013" userId="47490898-0b82-446a-9b01-5faea3fe3928" providerId="ADAL" clId="{E5DB5097-A3DC-476D-9261-45CDBA69769D}" dt="2023-01-25T18:00:43.092" v="708" actId="21"/>
          <ac:grpSpMkLst>
            <pc:docMk/>
            <pc:sldMk cId="0" sldId="260"/>
            <ac:grpSpMk id="18" creationId="{00000000-0000-0000-0000-000000000000}"/>
          </ac:grpSpMkLst>
        </pc:grpChg>
        <pc:picChg chg="add mod">
          <ac:chgData name="K20SW013" userId="47490898-0b82-446a-9b01-5faea3fe3928" providerId="ADAL" clId="{E5DB5097-A3DC-476D-9261-45CDBA69769D}" dt="2023-01-25T18:56:18.269" v="856" actId="14100"/>
          <ac:picMkLst>
            <pc:docMk/>
            <pc:sldMk cId="0" sldId="260"/>
            <ac:picMk id="36" creationId="{C4CE8BA0-638C-7117-C212-1834914D364E}"/>
          </ac:picMkLst>
        </pc:picChg>
      </pc:sldChg>
      <pc:sldChg chg="addSp modSp mod">
        <pc:chgData name="K20SW013" userId="47490898-0b82-446a-9b01-5faea3fe3928" providerId="ADAL" clId="{E5DB5097-A3DC-476D-9261-45CDBA69769D}" dt="2023-01-25T18:05:13.788" v="820" actId="1076"/>
        <pc:sldMkLst>
          <pc:docMk/>
          <pc:sldMk cId="0" sldId="261"/>
        </pc:sldMkLst>
        <pc:spChg chg="add mod">
          <ac:chgData name="K20SW013" userId="47490898-0b82-446a-9b01-5faea3fe3928" providerId="ADAL" clId="{E5DB5097-A3DC-476D-9261-45CDBA69769D}" dt="2023-01-25T18:02:49.094" v="745" actId="14100"/>
          <ac:spMkLst>
            <pc:docMk/>
            <pc:sldMk cId="0" sldId="261"/>
            <ac:spMk id="39" creationId="{3457A4C1-16C9-5399-C4C0-345BD253D796}"/>
          </ac:spMkLst>
        </pc:spChg>
        <pc:spChg chg="add mod">
          <ac:chgData name="K20SW013" userId="47490898-0b82-446a-9b01-5faea3fe3928" providerId="ADAL" clId="{E5DB5097-A3DC-476D-9261-45CDBA69769D}" dt="2023-01-25T18:05:00.713" v="817" actId="1076"/>
          <ac:spMkLst>
            <pc:docMk/>
            <pc:sldMk cId="0" sldId="261"/>
            <ac:spMk id="40" creationId="{FA6C6C01-73F5-B888-538B-605835BD1D02}"/>
          </ac:spMkLst>
        </pc:spChg>
        <pc:spChg chg="add mod">
          <ac:chgData name="K20SW013" userId="47490898-0b82-446a-9b01-5faea3fe3928" providerId="ADAL" clId="{E5DB5097-A3DC-476D-9261-45CDBA69769D}" dt="2023-01-25T18:05:07.749" v="818" actId="1076"/>
          <ac:spMkLst>
            <pc:docMk/>
            <pc:sldMk cId="0" sldId="261"/>
            <ac:spMk id="41" creationId="{08A9C3C4-A0DB-CBCC-9ACA-F23E4EA26CD4}"/>
          </ac:spMkLst>
        </pc:spChg>
        <pc:spChg chg="add mod">
          <ac:chgData name="K20SW013" userId="47490898-0b82-446a-9b01-5faea3fe3928" providerId="ADAL" clId="{E5DB5097-A3DC-476D-9261-45CDBA69769D}" dt="2023-01-25T18:05:11.462" v="819" actId="1076"/>
          <ac:spMkLst>
            <pc:docMk/>
            <pc:sldMk cId="0" sldId="261"/>
            <ac:spMk id="42" creationId="{BE6899EF-00E8-AC83-A484-F90B78255B61}"/>
          </ac:spMkLst>
        </pc:spChg>
        <pc:spChg chg="add mod">
          <ac:chgData name="K20SW013" userId="47490898-0b82-446a-9b01-5faea3fe3928" providerId="ADAL" clId="{E5DB5097-A3DC-476D-9261-45CDBA69769D}" dt="2023-01-25T18:05:13.788" v="820" actId="1076"/>
          <ac:spMkLst>
            <pc:docMk/>
            <pc:sldMk cId="0" sldId="261"/>
            <ac:spMk id="43" creationId="{AF8B98A4-7625-88B7-B593-C11EF96A03A3}"/>
          </ac:spMkLst>
        </pc:spChg>
      </pc:sldChg>
      <pc:sldChg chg="addSp modSp mod">
        <pc:chgData name="K20SW013" userId="47490898-0b82-446a-9b01-5faea3fe3928" providerId="ADAL" clId="{E5DB5097-A3DC-476D-9261-45CDBA69769D}" dt="2023-01-25T19:02:46.828" v="861" actId="1076"/>
        <pc:sldMkLst>
          <pc:docMk/>
          <pc:sldMk cId="0" sldId="262"/>
        </pc:sldMkLst>
        <pc:graphicFrameChg chg="add mod">
          <ac:chgData name="K20SW013" userId="47490898-0b82-446a-9b01-5faea3fe3928" providerId="ADAL" clId="{E5DB5097-A3DC-476D-9261-45CDBA69769D}" dt="2023-01-25T18:51:48.735" v="847" actId="1076"/>
          <ac:graphicFrameMkLst>
            <pc:docMk/>
            <pc:sldMk cId="0" sldId="262"/>
            <ac:graphicFrameMk id="14" creationId="{440C9A5A-FDED-4DA6-9DE5-19141E467C99}"/>
          </ac:graphicFrameMkLst>
        </pc:graphicFrameChg>
        <pc:graphicFrameChg chg="add mod">
          <ac:chgData name="K20SW013" userId="47490898-0b82-446a-9b01-5faea3fe3928" providerId="ADAL" clId="{E5DB5097-A3DC-476D-9261-45CDBA69769D}" dt="2023-01-25T18:52:08.700" v="849" actId="1076"/>
          <ac:graphicFrameMkLst>
            <pc:docMk/>
            <pc:sldMk cId="0" sldId="262"/>
            <ac:graphicFrameMk id="15" creationId="{C25A44C6-82A6-4166-B927-40AF9AA6F749}"/>
          </ac:graphicFrameMkLst>
        </pc:graphicFrameChg>
        <pc:graphicFrameChg chg="add mod">
          <ac:chgData name="K20SW013" userId="47490898-0b82-446a-9b01-5faea3fe3928" providerId="ADAL" clId="{E5DB5097-A3DC-476D-9261-45CDBA69769D}" dt="2023-01-25T18:28:25.283" v="831"/>
          <ac:graphicFrameMkLst>
            <pc:docMk/>
            <pc:sldMk cId="0" sldId="262"/>
            <ac:graphicFrameMk id="16" creationId="{B9C85569-CF7B-4C12-8F0C-01436A864F4A}"/>
          </ac:graphicFrameMkLst>
        </pc:graphicFrameChg>
        <pc:graphicFrameChg chg="add mod">
          <ac:chgData name="K20SW013" userId="47490898-0b82-446a-9b01-5faea3fe3928" providerId="ADAL" clId="{E5DB5097-A3DC-476D-9261-45CDBA69769D}" dt="2023-01-25T18:51:37.931" v="845" actId="1076"/>
          <ac:graphicFrameMkLst>
            <pc:docMk/>
            <pc:sldMk cId="0" sldId="262"/>
            <ac:graphicFrameMk id="17" creationId="{B9C85569-CF7B-4C12-8F0C-01436A864F4A}"/>
          </ac:graphicFrameMkLst>
        </pc:graphicFrameChg>
        <pc:picChg chg="mod">
          <ac:chgData name="K20SW013" userId="47490898-0b82-446a-9b01-5faea3fe3928" providerId="ADAL" clId="{E5DB5097-A3DC-476D-9261-45CDBA69769D}" dt="2023-01-25T18:51:22.259" v="843" actId="1076"/>
          <ac:picMkLst>
            <pc:docMk/>
            <pc:sldMk cId="0" sldId="262"/>
            <ac:picMk id="13" creationId="{00000000-0000-0000-0000-000000000000}"/>
          </ac:picMkLst>
        </pc:picChg>
        <pc:picChg chg="add mod">
          <ac:chgData name="K20SW013" userId="47490898-0b82-446a-9b01-5faea3fe3928" providerId="ADAL" clId="{E5DB5097-A3DC-476D-9261-45CDBA69769D}" dt="2023-01-25T19:02:46.828" v="861" actId="1076"/>
          <ac:picMkLst>
            <pc:docMk/>
            <pc:sldMk cId="0" sldId="262"/>
            <ac:picMk id="18" creationId="{95D31B78-4274-BC38-CF35-D1C97D6EA3B3}"/>
          </ac:picMkLst>
        </pc:picChg>
      </pc:sldChg>
      <pc:sldChg chg="addSp delSp modSp mod">
        <pc:chgData name="K20SW013" userId="47490898-0b82-446a-9b01-5faea3fe3928" providerId="ADAL" clId="{E5DB5097-A3DC-476D-9261-45CDBA69769D}" dt="2023-01-25T18:49:49.782" v="840" actId="22"/>
        <pc:sldMkLst>
          <pc:docMk/>
          <pc:sldMk cId="0" sldId="263"/>
        </pc:sldMkLst>
        <pc:picChg chg="add del mod">
          <ac:chgData name="K20SW013" userId="47490898-0b82-446a-9b01-5faea3fe3928" providerId="ADAL" clId="{E5DB5097-A3DC-476D-9261-45CDBA69769D}" dt="2023-01-25T18:49:02.119" v="839" actId="21"/>
          <ac:picMkLst>
            <pc:docMk/>
            <pc:sldMk cId="0" sldId="263"/>
            <ac:picMk id="28" creationId="{8B704326-1409-FF53-D92B-867C91C6EA44}"/>
          </ac:picMkLst>
        </pc:picChg>
        <pc:picChg chg="add">
          <ac:chgData name="K20SW013" userId="47490898-0b82-446a-9b01-5faea3fe3928" providerId="ADAL" clId="{E5DB5097-A3DC-476D-9261-45CDBA69769D}" dt="2023-01-25T18:49:49.782" v="840" actId="22"/>
          <ac:picMkLst>
            <pc:docMk/>
            <pc:sldMk cId="0" sldId="263"/>
            <ac:picMk id="30" creationId="{2858A37A-930A-37D9-85EF-88E97E1460BB}"/>
          </ac:picMkLst>
        </pc:picChg>
      </pc:sldChg>
      <pc:sldChg chg="addSp modSp mod">
        <pc:chgData name="K20SW013" userId="47490898-0b82-446a-9b01-5faea3fe3928" providerId="ADAL" clId="{E5DB5097-A3DC-476D-9261-45CDBA69769D}" dt="2023-02-01T04:05:37.634" v="864" actId="20577"/>
        <pc:sldMkLst>
          <pc:docMk/>
          <pc:sldMk cId="0" sldId="265"/>
        </pc:sldMkLst>
        <pc:spChg chg="mod">
          <ac:chgData name="K20SW013" userId="47490898-0b82-446a-9b01-5faea3fe3928" providerId="ADAL" clId="{E5DB5097-A3DC-476D-9261-45CDBA69769D}" dt="2023-01-25T18:54:49.889" v="853" actId="1076"/>
          <ac:spMkLst>
            <pc:docMk/>
            <pc:sldMk cId="0" sldId="265"/>
            <ac:spMk id="6" creationId="{00000000-0000-0000-0000-000000000000}"/>
          </ac:spMkLst>
        </pc:spChg>
        <pc:spChg chg="add mod">
          <ac:chgData name="K20SW013" userId="47490898-0b82-446a-9b01-5faea3fe3928" providerId="ADAL" clId="{E5DB5097-A3DC-476D-9261-45CDBA69769D}" dt="2023-02-01T04:05:37.634" v="864" actId="20577"/>
          <ac:spMkLst>
            <pc:docMk/>
            <pc:sldMk cId="0" sldId="265"/>
            <ac:spMk id="17" creationId="{ADE70FF6-4CD1-980B-B746-1BAF605D4606}"/>
          </ac:spMkLst>
        </pc:spChg>
      </pc:sldChg>
      <pc:sldChg chg="addSp mod">
        <pc:chgData name="K20SW013" userId="47490898-0b82-446a-9b01-5faea3fe3928" providerId="ADAL" clId="{E5DB5097-A3DC-476D-9261-45CDBA69769D}" dt="2023-01-25T18:50:58.414" v="842" actId="22"/>
        <pc:sldMkLst>
          <pc:docMk/>
          <pc:sldMk cId="2453851658" sldId="267"/>
        </pc:sldMkLst>
        <pc:picChg chg="add">
          <ac:chgData name="K20SW013" userId="47490898-0b82-446a-9b01-5faea3fe3928" providerId="ADAL" clId="{E5DB5097-A3DC-476D-9261-45CDBA69769D}" dt="2023-01-25T18:50:58.414" v="842" actId="22"/>
          <ac:picMkLst>
            <pc:docMk/>
            <pc:sldMk cId="2453851658" sldId="267"/>
            <ac:picMk id="28" creationId="{BC15E785-3142-70F2-9149-7A4C58CB2EAC}"/>
          </ac:picMkLst>
        </pc:picChg>
      </pc:sldChg>
      <pc:sldChg chg="new del">
        <pc:chgData name="K20SW013" userId="47490898-0b82-446a-9b01-5faea3fe3928" providerId="ADAL" clId="{E5DB5097-A3DC-476D-9261-45CDBA69769D}" dt="2023-01-25T18:53:02.673" v="850" actId="2696"/>
        <pc:sldMkLst>
          <pc:docMk/>
          <pc:sldMk cId="453304590" sldId="26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pern-my.sharepoint.com/personal/k20sw013_students_muetkhp_edu_pk/Documents/Desktop/Forage/Forge/Book1%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pern-my.sharepoint.com/personal/k20sw013_students_muetkhp_edu_pk/Documents/Desktop/Forage/Forge/Book1%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pern-my.sharepoint.com/personal/k20sw013_students_muetkhp_edu_pk/Documents/Desktop/Forage/Forge/Book1%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t>
            </a:r>
            <a:r>
              <a:rPr lang="en-US" baseline="0"/>
              <a:t> for categories</a:t>
            </a:r>
          </a:p>
          <a:p>
            <a:pPr>
              <a:defRPr/>
            </a:pPr>
            <a:endParaRPr lang="en-US" baseline="0"/>
          </a:p>
          <a:p>
            <a:pPr>
              <a:defRPr/>
            </a:pP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'Top 5 categories'!$B$2</c:f>
              <c:strCache>
                <c:ptCount val="1"/>
                <c:pt idx="0">
                  <c:v>Total  Score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96F-43ED-BB6F-4875C166918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96F-43ED-BB6F-4875C166918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96F-43ED-BB6F-4875C166918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96F-43ED-BB6F-4875C1669183}"/>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196F-43ED-BB6F-4875C1669183}"/>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'Top 5 categories'!$A$3:$A$7</c:f>
              <c:strCache>
                <c:ptCount val="5"/>
                <c:pt idx="0">
                  <c:v>Animals</c:v>
                </c:pt>
                <c:pt idx="1">
                  <c:v>science</c:v>
                </c:pt>
                <c:pt idx="2">
                  <c:v>healthy eating</c:v>
                </c:pt>
                <c:pt idx="3">
                  <c:v>technology</c:v>
                </c:pt>
                <c:pt idx="4">
                  <c:v>food</c:v>
                </c:pt>
              </c:strCache>
            </c:strRef>
          </c:cat>
          <c:val>
            <c:numRef>
              <c:f>'Top 5 categories'!$B$3:$B$7</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96F-43ED-BB6F-4875C1669183}"/>
            </c:ext>
          </c:extLst>
        </c:ser>
        <c:dLbls>
          <c:dLblPos val="ctr"/>
          <c:showLegendKey val="0"/>
          <c:showVal val="0"/>
          <c:showCatName val="0"/>
          <c:showSerName val="0"/>
          <c:showPercent val="0"/>
          <c:showBubbleSize val="0"/>
          <c:showLeaderLines val="0"/>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Unique</a:t>
            </a:r>
            <a:r>
              <a:rPr lang="en-US" baseline="0"/>
              <a:t> Categories</a:t>
            </a:r>
          </a:p>
          <a:p>
            <a:pPr>
              <a:defRPr/>
            </a:pPr>
            <a:endParaRPr lang="en-US"/>
          </a:p>
        </c:rich>
      </c:tx>
      <c:layout>
        <c:manualLayout>
          <c:xMode val="edge"/>
          <c:yMode val="edge"/>
          <c:x val="0.54095122484689406"/>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'Aggregate score'!$B$1</c:f>
              <c:strCache>
                <c:ptCount val="1"/>
                <c:pt idx="0">
                  <c:v>Total  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'Aggregate score'!$A$2:$A$17</c:f>
              <c:strCache>
                <c:ptCount val="16"/>
                <c:pt idx="0">
                  <c:v>Animals</c:v>
                </c:pt>
                <c:pt idx="1">
                  <c:v>science</c:v>
                </c:pt>
                <c:pt idx="2">
                  <c:v>healthy eating</c:v>
                </c:pt>
                <c:pt idx="3">
                  <c:v>technology</c:v>
                </c:pt>
                <c:pt idx="4">
                  <c:v>food</c:v>
                </c:pt>
                <c:pt idx="5">
                  <c:v>culture</c:v>
                </c:pt>
                <c:pt idx="6">
                  <c:v>travel</c:v>
                </c:pt>
                <c:pt idx="7">
                  <c:v>cooking</c:v>
                </c:pt>
                <c:pt idx="8">
                  <c:v>soccer</c:v>
                </c:pt>
                <c:pt idx="9">
                  <c:v>education</c:v>
                </c:pt>
                <c:pt idx="10">
                  <c:v>fitness</c:v>
                </c:pt>
                <c:pt idx="11">
                  <c:v>Studying</c:v>
                </c:pt>
                <c:pt idx="12">
                  <c:v>dogs</c:v>
                </c:pt>
                <c:pt idx="13">
                  <c:v>tennis</c:v>
                </c:pt>
                <c:pt idx="14">
                  <c:v>veganism</c:v>
                </c:pt>
                <c:pt idx="15">
                  <c:v>public speaking</c:v>
                </c:pt>
              </c:strCache>
            </c:strRef>
          </c:cat>
          <c:val>
            <c:numRef>
              <c:f>'Aggregate score'!$B$2:$B$17</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extLst>
            <c:ext xmlns:c16="http://schemas.microsoft.com/office/drawing/2014/chart" uri="{C3380CC4-5D6E-409C-BE32-E72D297353CC}">
              <c16:uniqueId val="{00000000-721C-4D6B-934B-701DC8E19EB6}"/>
            </c:ext>
          </c:extLst>
        </c:ser>
        <c:dLbls>
          <c:showLegendKey val="0"/>
          <c:showVal val="0"/>
          <c:showCatName val="0"/>
          <c:showSerName val="0"/>
          <c:showPercent val="0"/>
          <c:showBubbleSize val="0"/>
        </c:dLbls>
        <c:gapWidth val="100"/>
        <c:overlap val="-24"/>
        <c:axId val="477497000"/>
        <c:axId val="477504216"/>
      </c:barChart>
      <c:catAx>
        <c:axId val="4774970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7504216"/>
        <c:crosses val="autoZero"/>
        <c:auto val="1"/>
        <c:lblAlgn val="ctr"/>
        <c:lblOffset val="100"/>
        <c:noMultiLvlLbl val="0"/>
      </c:catAx>
      <c:valAx>
        <c:axId val="4775042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749700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Top</a:t>
            </a:r>
            <a:r>
              <a:rPr lang="en-US" baseline="0"/>
              <a:t> 5 most used categories</a:t>
            </a:r>
          </a:p>
          <a:p>
            <a:pPr>
              <a:defRPr/>
            </a:pPr>
            <a:endParaRPr lang="en-US"/>
          </a:p>
        </c:rich>
      </c:tx>
      <c:layout>
        <c:manualLayout>
          <c:xMode val="edge"/>
          <c:yMode val="edge"/>
          <c:x val="0.35780555555555554"/>
          <c:y val="8.3333333333333329E-2"/>
        </c:manualLayout>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bar"/>
        <c:grouping val="clustered"/>
        <c:varyColors val="0"/>
        <c:ser>
          <c:idx val="0"/>
          <c:order val="0"/>
          <c:tx>
            <c:strRef>
              <c:f>'Top 5 categories'!$B$2</c:f>
              <c:strCache>
                <c:ptCount val="1"/>
                <c:pt idx="0">
                  <c:v>Total  Score</c:v>
                </c:pt>
              </c:strCache>
            </c:strRef>
          </c:tx>
          <c:spPr>
            <a:pattFill prst="ltUpDiag">
              <a:fgClr>
                <a:schemeClr val="accent1"/>
              </a:fgClr>
              <a:bgClr>
                <a:schemeClr val="lt1"/>
              </a:bgClr>
            </a:pattFill>
            <a:ln>
              <a:noFill/>
            </a:ln>
            <a:effectLst/>
          </c:spPr>
          <c:invertIfNegative val="0"/>
          <c:cat>
            <c:strRef>
              <c:f>'Top 5 categories'!$A$3:$A$7</c:f>
              <c:strCache>
                <c:ptCount val="5"/>
                <c:pt idx="0">
                  <c:v>Animals</c:v>
                </c:pt>
                <c:pt idx="1">
                  <c:v>science</c:v>
                </c:pt>
                <c:pt idx="2">
                  <c:v>healthy eating</c:v>
                </c:pt>
                <c:pt idx="3">
                  <c:v>technology</c:v>
                </c:pt>
                <c:pt idx="4">
                  <c:v>food</c:v>
                </c:pt>
              </c:strCache>
            </c:strRef>
          </c:cat>
          <c:val>
            <c:numRef>
              <c:f>'Top 5 categories'!$B$3:$B$7</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2166-438C-B35F-97148479AAA8}"/>
            </c:ext>
          </c:extLst>
        </c:ser>
        <c:dLbls>
          <c:showLegendKey val="0"/>
          <c:showVal val="0"/>
          <c:showCatName val="0"/>
          <c:showSerName val="0"/>
          <c:showPercent val="0"/>
          <c:showBubbleSize val="0"/>
        </c:dLbls>
        <c:gapWidth val="269"/>
        <c:overlap val="-20"/>
        <c:axId val="480585480"/>
        <c:axId val="480585808"/>
      </c:barChart>
      <c:catAx>
        <c:axId val="480585480"/>
        <c:scaling>
          <c:orientation val="minMax"/>
        </c:scaling>
        <c:delete val="0"/>
        <c:axPos val="l"/>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480585808"/>
        <c:crosses val="autoZero"/>
        <c:auto val="1"/>
        <c:lblAlgn val="ctr"/>
        <c:lblOffset val="100"/>
        <c:noMultiLvlLbl val="0"/>
      </c:catAx>
      <c:valAx>
        <c:axId val="480585808"/>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80585480"/>
        <c:crosses val="autoZero"/>
        <c:crossBetween val="between"/>
      </c:valAx>
      <c:dTable>
        <c:showHorzBorder val="1"/>
        <c:showVertBorder val="1"/>
        <c:showOutline val="1"/>
        <c:showKeys val="1"/>
        <c:spPr>
          <a:noFill/>
          <a:ln w="9525">
            <a:solidFill>
              <a:schemeClr val="accent1">
                <a:lumMod val="60000"/>
                <a:lumOff val="40000"/>
              </a:schemeClr>
            </a:solidFill>
          </a:ln>
          <a:effectLst/>
        </c:spPr>
        <c:txPr>
          <a:bodyPr rot="0" spcFirstLastPara="1" vertOverflow="ellipsis" vert="horz" wrap="square" anchor="ctr" anchorCtr="1"/>
          <a:lstStyle/>
          <a:p>
            <a:pPr rtl="0">
              <a:defRPr sz="900" b="0" i="0" u="none" strike="noStrike" kern="1200" baseline="0">
                <a:solidFill>
                  <a:schemeClr val="lt1"/>
                </a:solidFill>
                <a:latin typeface="+mn-lt"/>
                <a:ea typeface="+mn-ea"/>
                <a:cs typeface="+mn-cs"/>
              </a:defRPr>
            </a:pPr>
            <a:endParaRPr lang="en-US"/>
          </a:p>
        </c:txPr>
      </c:dTable>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[IMRAN ROSHAN]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a:t>
            </a:r>
            <a:r>
              <a:rPr lang="en-US" dirty="0" err="1"/>
              <a:t>highl</a:t>
            </a:r>
            <a:r>
              <a:rPr lang="en-US" dirty="0"/>
              <a:t> </a:t>
            </a:r>
            <a:r>
              <a:rPr lang="en-US" dirty="0" err="1"/>
              <a:t>evel</a:t>
            </a:r>
            <a:r>
              <a:rPr lang="en-US" dirty="0"/>
              <a:t>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1913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76000.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5tgh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7.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Forage 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5771499" y="546252"/>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ADE70FF6-4CD1-980B-B746-1BAF605D4606}"/>
              </a:ext>
            </a:extLst>
          </p:cNvPr>
          <p:cNvSpPr txBox="1"/>
          <p:nvPr/>
        </p:nvSpPr>
        <p:spPr>
          <a:xfrm>
            <a:off x="762000" y="1333500"/>
            <a:ext cx="3849115" cy="646331"/>
          </a:xfrm>
          <a:prstGeom prst="rect">
            <a:avLst/>
          </a:prstGeom>
          <a:noFill/>
        </p:spPr>
        <p:txBody>
          <a:bodyPr wrap="square" rtlCol="0">
            <a:spAutoFit/>
          </a:bodyPr>
          <a:lstStyle/>
          <a:p>
            <a:pPr lvl="0"/>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US" dirty="0"/>
              <a:t>			</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12386792-BC62-C1D8-DF0C-714136D2B0C6}"/>
              </a:ext>
            </a:extLst>
          </p:cNvPr>
          <p:cNvSpPr txBox="1"/>
          <p:nvPr/>
        </p:nvSpPr>
        <p:spPr>
          <a:xfrm>
            <a:off x="9448800" y="2951507"/>
            <a:ext cx="5870187" cy="2585323"/>
          </a:xfrm>
          <a:prstGeom prst="rect">
            <a:avLst/>
          </a:prstGeom>
          <a:noFill/>
        </p:spPr>
        <p:txBody>
          <a:bodyPr wrap="square" rtlCol="0">
            <a:spAutoFit/>
          </a:bodyPr>
          <a:lstStyle/>
          <a:p>
            <a:r>
              <a:rPr lang="en-US" dirty="0"/>
              <a:t>Social Buzz is a fast growing technology unicorn</a:t>
            </a:r>
          </a:p>
          <a:p>
            <a:r>
              <a:rPr lang="en-US" dirty="0"/>
              <a:t>That need to adapt quickly to its global scale.</a:t>
            </a:r>
          </a:p>
          <a:p>
            <a:r>
              <a:rPr lang="en-US" dirty="0"/>
              <a:t>Accenture has begun a 3 month POC focusing on </a:t>
            </a:r>
          </a:p>
          <a:p>
            <a:r>
              <a:rPr lang="en-US" dirty="0"/>
              <a:t>These tasks: </a:t>
            </a: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audit of their big data practice.</a:t>
            </a: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Recommendations for a successful IPO. </a:t>
            </a: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analysis of their content categories that highlights the top 5 categories with the largest aggregate popularity.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0AC2CC9C-1426-8512-C8F7-31466B68B726}"/>
              </a:ext>
            </a:extLst>
          </p:cNvPr>
          <p:cNvSpPr txBox="1"/>
          <p:nvPr/>
        </p:nvSpPr>
        <p:spPr>
          <a:xfrm>
            <a:off x="3069738" y="5143500"/>
            <a:ext cx="5236062" cy="5201424"/>
          </a:xfrm>
          <a:prstGeom prst="rect">
            <a:avLst/>
          </a:prstGeom>
          <a:noFill/>
        </p:spPr>
        <p:txBody>
          <a:bodyPr wrap="square" rtlCol="0">
            <a:spAutoFit/>
          </a:bodyPr>
          <a:lstStyle/>
          <a:p>
            <a:r>
              <a:rPr lang="en-US" sz="3600" dirty="0">
                <a:solidFill>
                  <a:schemeClr val="bg1"/>
                </a:solidFill>
              </a:rPr>
              <a:t>Over 100k posts per day</a:t>
            </a:r>
          </a:p>
          <a:p>
            <a:r>
              <a:rPr lang="en-US" sz="3600">
                <a:solidFill>
                  <a:schemeClr val="bg1"/>
                </a:solidFill>
              </a:rPr>
              <a:t>36,500k </a:t>
            </a:r>
            <a:r>
              <a:rPr lang="en-US" sz="3600" dirty="0">
                <a:solidFill>
                  <a:schemeClr val="bg1"/>
                </a:solidFill>
              </a:rPr>
              <a:t>piece of content per year!</a:t>
            </a:r>
          </a:p>
          <a:p>
            <a:endParaRPr lang="en-US" sz="2800" dirty="0">
              <a:solidFill>
                <a:schemeClr val="bg1"/>
              </a:solidFill>
            </a:endParaRPr>
          </a:p>
          <a:p>
            <a:endParaRPr lang="en-US" sz="2800" dirty="0">
              <a:solidFill>
                <a:schemeClr val="bg1"/>
              </a:solidFill>
            </a:endParaRPr>
          </a:p>
          <a:p>
            <a:r>
              <a:rPr lang="en-US" sz="2800" dirty="0">
                <a:solidFill>
                  <a:schemeClr val="bg1"/>
                </a:solidFill>
              </a:rPr>
              <a:t>But how to capitalize on it when there is so much?</a:t>
            </a:r>
          </a:p>
          <a:p>
            <a:r>
              <a:rPr lang="en-US" sz="2800" dirty="0">
                <a:solidFill>
                  <a:schemeClr val="bg1"/>
                </a:solidFill>
              </a:rPr>
              <a:t>Analysis is to find the Social Buzz’s top 5 most popular categories of contents</a:t>
            </a:r>
          </a:p>
          <a:p>
            <a:endParaRPr lang="en-US" sz="2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64320D54-8714-A91D-2ED3-BFF2B5BF7E02}"/>
              </a:ext>
            </a:extLst>
          </p:cNvPr>
          <p:cNvSpPr txBox="1"/>
          <p:nvPr/>
        </p:nvSpPr>
        <p:spPr>
          <a:xfrm>
            <a:off x="14325600" y="2095500"/>
            <a:ext cx="3200400" cy="1077218"/>
          </a:xfrm>
          <a:prstGeom prst="rect">
            <a:avLst/>
          </a:prstGeom>
          <a:noFill/>
        </p:spPr>
        <p:txBody>
          <a:bodyPr wrap="square" rtlCol="0">
            <a:spAutoFit/>
          </a:bodyPr>
          <a:lstStyle/>
          <a:p>
            <a:r>
              <a:rPr lang="en-US" sz="3600" dirty="0"/>
              <a:t>Imran Roshan </a:t>
            </a:r>
          </a:p>
          <a:p>
            <a:r>
              <a:rPr lang="en-US" sz="2800" dirty="0"/>
              <a:t>Data Analyst</a:t>
            </a:r>
          </a:p>
        </p:txBody>
      </p:sp>
      <p:sp>
        <p:nvSpPr>
          <p:cNvPr id="33" name="TextBox 32">
            <a:extLst>
              <a:ext uri="{FF2B5EF4-FFF2-40B4-BE49-F238E27FC236}">
                <a16:creationId xmlns:a16="http://schemas.microsoft.com/office/drawing/2014/main" id="{33D18564-A7F6-5E3B-74AE-0B12A7E606F6}"/>
              </a:ext>
            </a:extLst>
          </p:cNvPr>
          <p:cNvSpPr txBox="1"/>
          <p:nvPr/>
        </p:nvSpPr>
        <p:spPr>
          <a:xfrm>
            <a:off x="14098555" y="4876839"/>
            <a:ext cx="3810000" cy="1077218"/>
          </a:xfrm>
          <a:prstGeom prst="rect">
            <a:avLst/>
          </a:prstGeom>
          <a:noFill/>
        </p:spPr>
        <p:txBody>
          <a:bodyPr wrap="square" rtlCol="0">
            <a:spAutoFit/>
          </a:bodyPr>
          <a:lstStyle/>
          <a:p>
            <a:r>
              <a:rPr lang="en-US" sz="3600" dirty="0"/>
              <a:t>Marcus </a:t>
            </a:r>
            <a:r>
              <a:rPr lang="en-US" sz="3600" dirty="0" err="1"/>
              <a:t>Rompton</a:t>
            </a:r>
            <a:endParaRPr lang="en-US" sz="3600" dirty="0"/>
          </a:p>
          <a:p>
            <a:r>
              <a:rPr lang="en-US" sz="2800" dirty="0"/>
              <a:t>Senior Principle</a:t>
            </a:r>
          </a:p>
        </p:txBody>
      </p:sp>
      <p:sp>
        <p:nvSpPr>
          <p:cNvPr id="34" name="TextBox 33">
            <a:extLst>
              <a:ext uri="{FF2B5EF4-FFF2-40B4-BE49-F238E27FC236}">
                <a16:creationId xmlns:a16="http://schemas.microsoft.com/office/drawing/2014/main" id="{4A8E9114-5467-CFAC-660B-384663829D5D}"/>
              </a:ext>
            </a:extLst>
          </p:cNvPr>
          <p:cNvSpPr txBox="1"/>
          <p:nvPr/>
        </p:nvSpPr>
        <p:spPr>
          <a:xfrm>
            <a:off x="14173200" y="7784814"/>
            <a:ext cx="4114800" cy="1077218"/>
          </a:xfrm>
          <a:prstGeom prst="rect">
            <a:avLst/>
          </a:prstGeom>
          <a:noFill/>
        </p:spPr>
        <p:txBody>
          <a:bodyPr wrap="square" rtlCol="0">
            <a:spAutoFit/>
          </a:bodyPr>
          <a:lstStyle/>
          <a:p>
            <a:r>
              <a:rPr lang="en-US" sz="3600" dirty="0"/>
              <a:t>Andrew Fleming</a:t>
            </a:r>
          </a:p>
          <a:p>
            <a:r>
              <a:rPr lang="en-US" sz="2800" dirty="0"/>
              <a:t>Chief Technical Architect</a:t>
            </a:r>
          </a:p>
        </p:txBody>
      </p:sp>
      <p:pic>
        <p:nvPicPr>
          <p:cNvPr id="36" name="Picture 35">
            <a:extLst>
              <a:ext uri="{FF2B5EF4-FFF2-40B4-BE49-F238E27FC236}">
                <a16:creationId xmlns:a16="http://schemas.microsoft.com/office/drawing/2014/main" id="{C4CE8BA0-638C-7117-C212-1834914D36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06199" y="1092442"/>
            <a:ext cx="2054383" cy="20435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3457A4C1-16C9-5399-C4C0-345BD253D796}"/>
              </a:ext>
            </a:extLst>
          </p:cNvPr>
          <p:cNvSpPr txBox="1"/>
          <p:nvPr/>
        </p:nvSpPr>
        <p:spPr>
          <a:xfrm>
            <a:off x="3758353" y="1372359"/>
            <a:ext cx="4475677" cy="584775"/>
          </a:xfrm>
          <a:prstGeom prst="rect">
            <a:avLst/>
          </a:prstGeom>
          <a:noFill/>
        </p:spPr>
        <p:txBody>
          <a:bodyPr wrap="square" rtlCol="0">
            <a:spAutoFit/>
          </a:bodyPr>
          <a:lstStyle/>
          <a:p>
            <a:r>
              <a:rPr lang="en-US" sz="3200" dirty="0">
                <a:solidFill>
                  <a:schemeClr val="bg1"/>
                </a:solidFill>
              </a:rPr>
              <a:t>Data Understanding</a:t>
            </a:r>
          </a:p>
        </p:txBody>
      </p:sp>
      <p:sp>
        <p:nvSpPr>
          <p:cNvPr id="40" name="TextBox 39">
            <a:extLst>
              <a:ext uri="{FF2B5EF4-FFF2-40B4-BE49-F238E27FC236}">
                <a16:creationId xmlns:a16="http://schemas.microsoft.com/office/drawing/2014/main" id="{FA6C6C01-73F5-B888-538B-605835BD1D02}"/>
              </a:ext>
            </a:extLst>
          </p:cNvPr>
          <p:cNvSpPr txBox="1"/>
          <p:nvPr/>
        </p:nvSpPr>
        <p:spPr>
          <a:xfrm>
            <a:off x="5809032" y="2940675"/>
            <a:ext cx="2596150" cy="584775"/>
          </a:xfrm>
          <a:prstGeom prst="rect">
            <a:avLst/>
          </a:prstGeom>
          <a:noFill/>
        </p:spPr>
        <p:txBody>
          <a:bodyPr wrap="square" rtlCol="0">
            <a:spAutoFit/>
          </a:bodyPr>
          <a:lstStyle/>
          <a:p>
            <a:r>
              <a:rPr lang="en-US" sz="3200" dirty="0">
                <a:solidFill>
                  <a:schemeClr val="bg1"/>
                </a:solidFill>
              </a:rPr>
              <a:t>Data cleaning</a:t>
            </a:r>
          </a:p>
        </p:txBody>
      </p:sp>
      <p:sp>
        <p:nvSpPr>
          <p:cNvPr id="41" name="TextBox 40">
            <a:extLst>
              <a:ext uri="{FF2B5EF4-FFF2-40B4-BE49-F238E27FC236}">
                <a16:creationId xmlns:a16="http://schemas.microsoft.com/office/drawing/2014/main" id="{08A9C3C4-A0DB-CBCC-9ACA-F23E4EA26CD4}"/>
              </a:ext>
            </a:extLst>
          </p:cNvPr>
          <p:cNvSpPr txBox="1"/>
          <p:nvPr/>
        </p:nvSpPr>
        <p:spPr>
          <a:xfrm>
            <a:off x="7497072" y="4732335"/>
            <a:ext cx="3868630" cy="523220"/>
          </a:xfrm>
          <a:prstGeom prst="rect">
            <a:avLst/>
          </a:prstGeom>
          <a:noFill/>
        </p:spPr>
        <p:txBody>
          <a:bodyPr wrap="square" rtlCol="0">
            <a:spAutoFit/>
          </a:bodyPr>
          <a:lstStyle/>
          <a:p>
            <a:r>
              <a:rPr lang="en-US" sz="2800" dirty="0">
                <a:solidFill>
                  <a:schemeClr val="bg1"/>
                </a:solidFill>
              </a:rPr>
              <a:t>Data Modeling</a:t>
            </a:r>
          </a:p>
        </p:txBody>
      </p:sp>
      <p:sp>
        <p:nvSpPr>
          <p:cNvPr id="42" name="TextBox 41">
            <a:extLst>
              <a:ext uri="{FF2B5EF4-FFF2-40B4-BE49-F238E27FC236}">
                <a16:creationId xmlns:a16="http://schemas.microsoft.com/office/drawing/2014/main" id="{BE6899EF-00E8-AC83-A484-F90B78255B61}"/>
              </a:ext>
            </a:extLst>
          </p:cNvPr>
          <p:cNvSpPr txBox="1"/>
          <p:nvPr/>
        </p:nvSpPr>
        <p:spPr>
          <a:xfrm>
            <a:off x="9492670" y="6360022"/>
            <a:ext cx="4232753" cy="523220"/>
          </a:xfrm>
          <a:prstGeom prst="rect">
            <a:avLst/>
          </a:prstGeom>
          <a:noFill/>
        </p:spPr>
        <p:txBody>
          <a:bodyPr wrap="square" rtlCol="0">
            <a:spAutoFit/>
          </a:bodyPr>
          <a:lstStyle/>
          <a:p>
            <a:r>
              <a:rPr lang="en-US" sz="2800" dirty="0">
                <a:solidFill>
                  <a:schemeClr val="bg1"/>
                </a:solidFill>
              </a:rPr>
              <a:t>Data Analysis</a:t>
            </a:r>
          </a:p>
        </p:txBody>
      </p:sp>
      <p:sp>
        <p:nvSpPr>
          <p:cNvPr id="43" name="TextBox 42">
            <a:extLst>
              <a:ext uri="{FF2B5EF4-FFF2-40B4-BE49-F238E27FC236}">
                <a16:creationId xmlns:a16="http://schemas.microsoft.com/office/drawing/2014/main" id="{AF8B98A4-7625-88B7-B593-C11EF96A03A3}"/>
              </a:ext>
            </a:extLst>
          </p:cNvPr>
          <p:cNvSpPr txBox="1"/>
          <p:nvPr/>
        </p:nvSpPr>
        <p:spPr>
          <a:xfrm>
            <a:off x="11306608" y="8093231"/>
            <a:ext cx="4232753" cy="954107"/>
          </a:xfrm>
          <a:prstGeom prst="rect">
            <a:avLst/>
          </a:prstGeom>
          <a:noFill/>
        </p:spPr>
        <p:txBody>
          <a:bodyPr wrap="square" rtlCol="0">
            <a:spAutoFit/>
          </a:bodyPr>
          <a:lstStyle/>
          <a:p>
            <a:r>
              <a:rPr lang="en-US" sz="2800" dirty="0">
                <a:solidFill>
                  <a:schemeClr val="bg1"/>
                </a:solidFill>
              </a:rPr>
              <a:t>Uncover Insights</a:t>
            </a:r>
          </a:p>
          <a:p>
            <a:endParaRPr lang="en-US"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188624" y="6480309"/>
            <a:ext cx="2972219" cy="881758"/>
          </a:xfrm>
          <a:prstGeom prst="rect">
            <a:avLst/>
          </a:prstGeom>
        </p:spPr>
      </p:pic>
      <p:graphicFrame>
        <p:nvGraphicFramePr>
          <p:cNvPr id="14" name="Chart 13">
            <a:extLst>
              <a:ext uri="{FF2B5EF4-FFF2-40B4-BE49-F238E27FC236}">
                <a16:creationId xmlns:a16="http://schemas.microsoft.com/office/drawing/2014/main" id="{440C9A5A-FDED-4DA6-9DE5-19141E467C99}"/>
              </a:ext>
            </a:extLst>
          </p:cNvPr>
          <p:cNvGraphicFramePr>
            <a:graphicFrameLocks/>
          </p:cNvGraphicFramePr>
          <p:nvPr>
            <p:extLst>
              <p:ext uri="{D42A27DB-BD31-4B8C-83A1-F6EECF244321}">
                <p14:modId xmlns:p14="http://schemas.microsoft.com/office/powerpoint/2010/main" val="4207295907"/>
              </p:ext>
            </p:extLst>
          </p:nvPr>
        </p:nvGraphicFramePr>
        <p:xfrm>
          <a:off x="5277440" y="2568908"/>
          <a:ext cx="3779520" cy="27279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hart 14">
            <a:extLst>
              <a:ext uri="{FF2B5EF4-FFF2-40B4-BE49-F238E27FC236}">
                <a16:creationId xmlns:a16="http://schemas.microsoft.com/office/drawing/2014/main" id="{C25A44C6-82A6-4166-B927-40AF9AA6F749}"/>
              </a:ext>
            </a:extLst>
          </p:cNvPr>
          <p:cNvGraphicFramePr>
            <a:graphicFrameLocks/>
          </p:cNvGraphicFramePr>
          <p:nvPr>
            <p:extLst>
              <p:ext uri="{D42A27DB-BD31-4B8C-83A1-F6EECF244321}">
                <p14:modId xmlns:p14="http://schemas.microsoft.com/office/powerpoint/2010/main" val="282672998"/>
              </p:ext>
            </p:extLst>
          </p:nvPr>
        </p:nvGraphicFramePr>
        <p:xfrm>
          <a:off x="9829800" y="2651615"/>
          <a:ext cx="4572000" cy="27432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7" name="Chart 16">
            <a:extLst>
              <a:ext uri="{FF2B5EF4-FFF2-40B4-BE49-F238E27FC236}">
                <a16:creationId xmlns:a16="http://schemas.microsoft.com/office/drawing/2014/main" id="{B9C85569-CF7B-4C12-8F0C-01436A864F4A}"/>
              </a:ext>
            </a:extLst>
          </p:cNvPr>
          <p:cNvGraphicFramePr>
            <a:graphicFrameLocks/>
          </p:cNvGraphicFramePr>
          <p:nvPr>
            <p:extLst>
              <p:ext uri="{D42A27DB-BD31-4B8C-83A1-F6EECF244321}">
                <p14:modId xmlns:p14="http://schemas.microsoft.com/office/powerpoint/2010/main" val="1260804083"/>
              </p:ext>
            </p:extLst>
          </p:nvPr>
        </p:nvGraphicFramePr>
        <p:xfrm>
          <a:off x="228600" y="2705100"/>
          <a:ext cx="4572000" cy="2743200"/>
        </p:xfrm>
        <a:graphic>
          <a:graphicData uri="http://schemas.openxmlformats.org/drawingml/2006/chart">
            <c:chart xmlns:c="http://schemas.openxmlformats.org/drawingml/2006/chart" xmlns:r="http://schemas.openxmlformats.org/officeDocument/2006/relationships" r:id="rId9"/>
          </a:graphicData>
        </a:graphic>
      </p:graphicFrame>
      <p:pic>
        <p:nvPicPr>
          <p:cNvPr id="18" name="Picture 17">
            <a:extLst>
              <a:ext uri="{FF2B5EF4-FFF2-40B4-BE49-F238E27FC236}">
                <a16:creationId xmlns:a16="http://schemas.microsoft.com/office/drawing/2014/main" id="{95D31B78-4274-BC38-CF35-D1C97D6EA3B3}"/>
              </a:ext>
            </a:extLst>
          </p:cNvPr>
          <p:cNvPicPr>
            <a:picLocks noChangeAspect="1"/>
          </p:cNvPicPr>
          <p:nvPr/>
        </p:nvPicPr>
        <p:blipFill>
          <a:blip r:embed="rId10"/>
          <a:stretch>
            <a:fillRect/>
          </a:stretch>
        </p:blipFill>
        <p:spPr>
          <a:xfrm>
            <a:off x="9372600" y="326398"/>
            <a:ext cx="3957689" cy="21514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2858A37A-930A-37D9-85EF-88E97E1460BB}"/>
              </a:ext>
            </a:extLst>
          </p:cNvPr>
          <p:cNvPicPr>
            <a:picLocks noChangeAspect="1"/>
          </p:cNvPicPr>
          <p:nvPr/>
        </p:nvPicPr>
        <p:blipFill>
          <a:blip r:embed="rId7"/>
          <a:stretch>
            <a:fillRect/>
          </a:stretch>
        </p:blipFill>
        <p:spPr>
          <a:xfrm>
            <a:off x="3829050" y="2014537"/>
            <a:ext cx="10629900" cy="6257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BC15E785-3142-70F2-9149-7A4C58CB2EAC}"/>
              </a:ext>
            </a:extLst>
          </p:cNvPr>
          <p:cNvPicPr>
            <a:picLocks noChangeAspect="1"/>
          </p:cNvPicPr>
          <p:nvPr/>
        </p:nvPicPr>
        <p:blipFill>
          <a:blip r:embed="rId7"/>
          <a:stretch>
            <a:fillRect/>
          </a:stretch>
        </p:blipFill>
        <p:spPr>
          <a:xfrm>
            <a:off x="3905250" y="2357437"/>
            <a:ext cx="10477500" cy="5572125"/>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1557</Words>
  <Application>Microsoft Office PowerPoint</Application>
  <PresentationFormat>Custom</PresentationFormat>
  <Paragraphs>141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Graphik Regular</vt:lpstr>
      <vt:lpstr>Wingdings</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K20SW013</cp:lastModifiedBy>
  <cp:revision>7</cp:revision>
  <dcterms:created xsi:type="dcterms:W3CDTF">2006-08-16T00:00:00Z</dcterms:created>
  <dcterms:modified xsi:type="dcterms:W3CDTF">2023-02-01T07:26:33Z</dcterms:modified>
  <dc:identifier>DAEhDyfaYKE</dc:identifier>
</cp:coreProperties>
</file>