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02AD2-019C-90D2-8FAD-E1B41C1F4AFD}" v="2" dt="2025-10-09T15:01:34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Yemon" userId="2a08556072df0c5e" providerId="Windows Live" clId="Web-{B2002AD2-019C-90D2-8FAD-E1B41C1F4AFD}"/>
    <pc:docChg chg="modSld">
      <pc:chgData name="Imran Yemon" userId="2a08556072df0c5e" providerId="Windows Live" clId="Web-{B2002AD2-019C-90D2-8FAD-E1B41C1F4AFD}" dt="2025-10-09T15:01:34.780" v="1" actId="1076"/>
      <pc:docMkLst>
        <pc:docMk/>
      </pc:docMkLst>
      <pc:sldChg chg="modSp">
        <pc:chgData name="Imran Yemon" userId="2a08556072df0c5e" providerId="Windows Live" clId="Web-{B2002AD2-019C-90D2-8FAD-E1B41C1F4AFD}" dt="2025-10-09T15:01:34.780" v="1" actId="1076"/>
        <pc:sldMkLst>
          <pc:docMk/>
          <pc:sldMk cId="1059776616" sldId="256"/>
        </pc:sldMkLst>
        <pc:spChg chg="mod">
          <ac:chgData name="Imran Yemon" userId="2a08556072df0c5e" providerId="Windows Live" clId="Web-{B2002AD2-019C-90D2-8FAD-E1B41C1F4AFD}" dt="2025-10-09T15:01:34.780" v="1" actId="1076"/>
          <ac:spMkLst>
            <pc:docMk/>
            <pc:sldMk cId="1059776616" sldId="256"/>
            <ac:spMk id="6" creationId="{6E82B042-B0DF-BF65-F8C3-320230BE27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C346-F197-E6CF-974A-8116F6024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9C759-75C3-E3DA-EB65-802B724C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A5AF-B229-19A3-5409-4C1A8159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6432-D6CF-E67A-C96D-A8CC3F14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008E-6B4A-E64A-F87F-4CB91CEB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AE12-24F9-A6F8-35CD-8B9CD860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0774-59D0-3C35-25B1-C87C9E8C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178B-180A-D99D-7269-123FAB85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EBA0-F41B-528D-970A-C6FF55EE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0012-B73A-CAE8-8829-2EDB2506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2D924-DE5E-94A6-5B94-DDA644329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57617-AA58-5728-14B9-996D8876B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C62F-E297-D525-BD4B-002A817C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39C5-CDDB-AF6E-B851-57888EB7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0B3F-5C7F-AB71-9BBE-FEF675CF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6096-7174-CFE6-93BE-03DA3A8D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562-66DF-704E-E3AC-CB495E51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78F9-8043-A786-E407-ECA7D697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66ED-8BD9-3836-A2A8-0F9DE114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AEB0-E6DB-DCB9-CDF7-0C5F2438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18D0-9AAE-4872-2729-DE446C2C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1F5B-0D6B-4FE9-F27F-20239BBE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50BE-FBB9-AA45-B5F4-E27BF5FE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943C-3ECC-E751-FB3D-BB751E59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9DC9-66CA-2D65-0EDE-F414ACA9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F2D8-388A-BB04-A20E-56BD94E1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BC58-49E6-E313-5DC3-BB105AF64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36CEE-84ED-E534-129E-99FA7075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9FBA9-B822-8901-B450-C344709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7B81-3DAF-6984-5416-7BAA06D9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CC5F-2435-6445-B3E1-75890EF2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4424-2E3F-CB84-0E25-C44E81F3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C154-B8FA-833D-D907-3B1436EC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6B78-C0F0-B2CC-51F5-E0B766CB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5F403-3449-53BA-7124-201BF928E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C84EB-C05D-0B56-F846-A078AE527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45B96-5D08-6A2A-DFA4-D54F32E6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5A0AB-1973-E9F8-FFA4-2BA471BA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F6281-5ABF-861A-30FF-BD4C95CE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9EAC-639B-F024-95E6-A89369C1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834B3-8BFC-5E1D-5CCB-F9EA2F14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B8CA3-11C8-E197-7873-A9217997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1F01D-D47A-5A7A-B436-C8075B62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C9252-D5D1-5D7C-40A4-7F28BD10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4D6D-6D64-4F2C-CD16-7C2801B6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14B2-11A1-CE66-F284-7CACD6C2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6209-CD29-975F-32D3-DF13C78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5FFD-82DD-A254-8BCB-087CE57D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9ABD-5D32-146F-BF8D-D9853CB0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CB41-4238-7C78-9247-90EBDCFF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9649-C9D7-7F8E-E412-D5DCAFD5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04BB-9C77-FC03-0EAE-53F6A4F0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10D1-0116-8E1F-D614-36557FD1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BFFF-9C66-085B-6F43-DFD21301E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B87AD-7B9F-4CE8-72EA-CAD644620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C5FFA-3965-472E-020C-EAE43797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0EAE2-9EED-4E3B-369C-42082EDE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C4AD-C3DB-2918-8351-781815A0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79593-9F78-84CB-0828-26D7E24E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07A3-93BF-8A3E-1B8D-6C1462AB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B9BE-2602-3DE2-0CEB-22EFAF228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9C81-09D4-4B75-8567-C3A896ECF18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43B-F95F-72C3-FE23-E8133FAF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9FB1-26A1-C6D8-5FB5-33A15EC28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49A7-EA76-49D1-A872-D7C8ABC5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2C72A0-36DF-7524-119F-D30945BC924C}"/>
              </a:ext>
            </a:extLst>
          </p:cNvPr>
          <p:cNvSpPr/>
          <p:nvPr/>
        </p:nvSpPr>
        <p:spPr>
          <a:xfrm>
            <a:off x="964626" y="1413489"/>
            <a:ext cx="2560320" cy="4023360"/>
          </a:xfrm>
          <a:prstGeom prst="roundRect">
            <a:avLst/>
          </a:prstGeom>
          <a:solidFill>
            <a:srgbClr val="00B050"/>
          </a:solidFill>
          <a:effectLst>
            <a:outerShdw blurRad="444500" dist="50800" dir="5400000" algn="ctr" rotWithShape="0">
              <a:srgbClr val="00B050">
                <a:alpha val="43000"/>
              </a:srgbClr>
            </a:outerShdw>
            <a:reflection blurRad="6350" stA="370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7078E4-4488-1A57-9B10-2A184E47544B}"/>
              </a:ext>
            </a:extLst>
          </p:cNvPr>
          <p:cNvSpPr/>
          <p:nvPr/>
        </p:nvSpPr>
        <p:spPr>
          <a:xfrm>
            <a:off x="4845698" y="1413488"/>
            <a:ext cx="2560320" cy="4023360"/>
          </a:xfrm>
          <a:prstGeom prst="roundRect">
            <a:avLst/>
          </a:prstGeom>
          <a:solidFill>
            <a:schemeClr val="bg2">
              <a:lumMod val="10000"/>
            </a:schemeClr>
          </a:solidFill>
          <a:effectLst>
            <a:glow rad="254000">
              <a:schemeClr val="tx1">
                <a:lumMod val="85000"/>
                <a:lumOff val="1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82B042-B0DF-BF65-F8C3-320230BE27B8}"/>
              </a:ext>
            </a:extLst>
          </p:cNvPr>
          <p:cNvSpPr/>
          <p:nvPr/>
        </p:nvSpPr>
        <p:spPr>
          <a:xfrm>
            <a:off x="8662448" y="1413487"/>
            <a:ext cx="2560320" cy="4023360"/>
          </a:xfrm>
          <a:prstGeom prst="roundRect">
            <a:avLst/>
          </a:prstGeom>
          <a:solidFill>
            <a:schemeClr val="bg2">
              <a:lumMod val="10000"/>
            </a:schemeClr>
          </a:solidFill>
          <a:effectLst>
            <a:glow rad="254000">
              <a:schemeClr val="tx1">
                <a:lumMod val="85000"/>
                <a:lumOff val="1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BB836-8D41-AD9B-69E3-54BB330162F5}"/>
              </a:ext>
            </a:extLst>
          </p:cNvPr>
          <p:cNvSpPr txBox="1"/>
          <p:nvPr/>
        </p:nvSpPr>
        <p:spPr>
          <a:xfrm>
            <a:off x="1201872" y="1780161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Business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81188-0B77-E63C-EE2E-AC969D5FCFBA}"/>
              </a:ext>
            </a:extLst>
          </p:cNvPr>
          <p:cNvSpPr txBox="1"/>
          <p:nvPr/>
        </p:nvSpPr>
        <p:spPr>
          <a:xfrm>
            <a:off x="4901003" y="1780161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Marketing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E168C-8CD6-BEFF-F291-0036887C4251}"/>
              </a:ext>
            </a:extLst>
          </p:cNvPr>
          <p:cNvSpPr txBox="1"/>
          <p:nvPr/>
        </p:nvSpPr>
        <p:spPr>
          <a:xfrm>
            <a:off x="9385404" y="1780161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Idea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D1128-2665-7E67-E693-9AECDE946901}"/>
              </a:ext>
            </a:extLst>
          </p:cNvPr>
          <p:cNvSpPr txBox="1"/>
          <p:nvPr/>
        </p:nvSpPr>
        <p:spPr>
          <a:xfrm>
            <a:off x="1201871" y="2377852"/>
            <a:ext cx="20858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Lorem ipsum dolor sit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amet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F0502020204030204" pitchFamily="34" charset="0"/>
              </a:rPr>
              <a:t>consectetur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adipiscing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elit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. Integer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lobortis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varius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vestibulum.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Phasellus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dapibus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ac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nunc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sed lacinia.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353AC-62AF-CFCD-5A5F-609FAF9C7CEF}"/>
              </a:ext>
            </a:extLst>
          </p:cNvPr>
          <p:cNvSpPr txBox="1"/>
          <p:nvPr/>
        </p:nvSpPr>
        <p:spPr>
          <a:xfrm>
            <a:off x="5082944" y="2432916"/>
            <a:ext cx="2085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Lorem ipsum dolor sit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amet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consectetur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adipiscing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elit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. Integer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lobortis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varius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 vestibulum.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F1B68-73BF-23F5-4D37-B5DEB05B71E6}"/>
              </a:ext>
            </a:extLst>
          </p:cNvPr>
          <p:cNvSpPr txBox="1"/>
          <p:nvPr/>
        </p:nvSpPr>
        <p:spPr>
          <a:xfrm>
            <a:off x="8904302" y="2432916"/>
            <a:ext cx="2085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Lorem ipsum dolor sit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amet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consectetur</a:t>
            </a:r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Open Sans" panose="020F0502020204030204" pitchFamily="34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adipiscing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elit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. Integer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F0502020204030204" pitchFamily="34" charset="0"/>
              </a:rPr>
              <a:t>lobortis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F178A-4BC5-B988-9773-7D574434C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020708-332E-5969-81CC-1DD85B9D9102}"/>
              </a:ext>
            </a:extLst>
          </p:cNvPr>
          <p:cNvSpPr/>
          <p:nvPr/>
        </p:nvSpPr>
        <p:spPr>
          <a:xfrm>
            <a:off x="4747395" y="1413487"/>
            <a:ext cx="2560320" cy="4023360"/>
          </a:xfrm>
          <a:prstGeom prst="roundRect">
            <a:avLst/>
          </a:prstGeom>
          <a:solidFill>
            <a:srgbClr val="00B050"/>
          </a:solidFill>
          <a:effectLst>
            <a:outerShdw blurRad="444500" dist="50800" dir="5400000" algn="ctr" rotWithShape="0">
              <a:srgbClr val="00B050">
                <a:alpha val="43000"/>
              </a:srgbClr>
            </a:outerShdw>
            <a:reflection blurRad="6350" stA="370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BA47FB-4B8C-B9E2-35AB-079329100530}"/>
              </a:ext>
            </a:extLst>
          </p:cNvPr>
          <p:cNvSpPr/>
          <p:nvPr/>
        </p:nvSpPr>
        <p:spPr>
          <a:xfrm>
            <a:off x="880986" y="1413487"/>
            <a:ext cx="2560320" cy="4023360"/>
          </a:xfrm>
          <a:prstGeom prst="roundRect">
            <a:avLst/>
          </a:prstGeom>
          <a:solidFill>
            <a:schemeClr val="bg2">
              <a:lumMod val="10000"/>
            </a:schemeClr>
          </a:solidFill>
          <a:effectLst>
            <a:glow rad="254000">
              <a:schemeClr val="tx1">
                <a:lumMod val="85000"/>
                <a:lumOff val="1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783AC5-A0D2-4091-ED7C-C0E6AF8381D7}"/>
              </a:ext>
            </a:extLst>
          </p:cNvPr>
          <p:cNvSpPr/>
          <p:nvPr/>
        </p:nvSpPr>
        <p:spPr>
          <a:xfrm>
            <a:off x="8662448" y="1413487"/>
            <a:ext cx="2560320" cy="4023360"/>
          </a:xfrm>
          <a:prstGeom prst="roundRect">
            <a:avLst/>
          </a:prstGeom>
          <a:solidFill>
            <a:schemeClr val="bg2">
              <a:lumMod val="10000"/>
            </a:schemeClr>
          </a:solidFill>
          <a:effectLst>
            <a:glow rad="254000">
              <a:schemeClr val="tx1">
                <a:lumMod val="85000"/>
                <a:lumOff val="1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7C261-930F-3339-69CA-2539500043AC}"/>
              </a:ext>
            </a:extLst>
          </p:cNvPr>
          <p:cNvSpPr txBox="1"/>
          <p:nvPr/>
        </p:nvSpPr>
        <p:spPr>
          <a:xfrm>
            <a:off x="1201872" y="1780161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Business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251CB-984E-D0A3-6167-34623D74D58B}"/>
              </a:ext>
            </a:extLst>
          </p:cNvPr>
          <p:cNvSpPr txBox="1"/>
          <p:nvPr/>
        </p:nvSpPr>
        <p:spPr>
          <a:xfrm>
            <a:off x="4901003" y="1780161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Marketing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AACF8-8F48-6E9D-82C9-580B8C21647B}"/>
              </a:ext>
            </a:extLst>
          </p:cNvPr>
          <p:cNvSpPr txBox="1"/>
          <p:nvPr/>
        </p:nvSpPr>
        <p:spPr>
          <a:xfrm>
            <a:off x="9385404" y="1780161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Idea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7E6E7-8942-4114-48C9-6F41AD875E13}"/>
              </a:ext>
            </a:extLst>
          </p:cNvPr>
          <p:cNvSpPr txBox="1"/>
          <p:nvPr/>
        </p:nvSpPr>
        <p:spPr>
          <a:xfrm>
            <a:off x="1201871" y="2377852"/>
            <a:ext cx="20858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Lorem ipsum dolor sit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amet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consectetur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adipiscing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elit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. Integer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lobortis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varius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vestibulum.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Phasellus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dapibus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ac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nunc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sed lacinia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0BB8C-A9E8-C37A-848D-BB7BCD6EA19C}"/>
              </a:ext>
            </a:extLst>
          </p:cNvPr>
          <p:cNvSpPr txBox="1"/>
          <p:nvPr/>
        </p:nvSpPr>
        <p:spPr>
          <a:xfrm>
            <a:off x="5082944" y="2432916"/>
            <a:ext cx="2085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Lorem ipsum dolor sit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amet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consectetur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adipiscing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elit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F0502020204030204" pitchFamily="34" charset="0"/>
              </a:rPr>
              <a:t>Integer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lobortis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varius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vestibulum.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CA89A-BE24-CB16-BB3E-4605C0886E25}"/>
              </a:ext>
            </a:extLst>
          </p:cNvPr>
          <p:cNvSpPr txBox="1"/>
          <p:nvPr/>
        </p:nvSpPr>
        <p:spPr>
          <a:xfrm>
            <a:off x="8904302" y="2432916"/>
            <a:ext cx="2085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Lorem ipsum dolor sit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amet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consectetur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F050202020403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adipiscing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elit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. Integer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lobortis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74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BA02E1-5158-3913-1BB9-E7AC4537C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FC2031-EEE1-6394-3C90-B45FEB864FE6}"/>
              </a:ext>
            </a:extLst>
          </p:cNvPr>
          <p:cNvSpPr/>
          <p:nvPr/>
        </p:nvSpPr>
        <p:spPr>
          <a:xfrm>
            <a:off x="8662448" y="1310104"/>
            <a:ext cx="2560320" cy="3999950"/>
          </a:xfrm>
          <a:prstGeom prst="roundRect">
            <a:avLst/>
          </a:prstGeom>
          <a:solidFill>
            <a:srgbClr val="00B050"/>
          </a:solidFill>
          <a:effectLst>
            <a:outerShdw blurRad="444500" dist="50800" dir="5400000" algn="ctr" rotWithShape="0">
              <a:srgbClr val="00B050">
                <a:alpha val="43000"/>
              </a:srgbClr>
            </a:outerShdw>
            <a:reflection blurRad="6350" stA="370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A47651-8CC9-5E71-3F22-B70C42AC93A2}"/>
              </a:ext>
            </a:extLst>
          </p:cNvPr>
          <p:cNvSpPr/>
          <p:nvPr/>
        </p:nvSpPr>
        <p:spPr>
          <a:xfrm>
            <a:off x="4845698" y="1413488"/>
            <a:ext cx="2560320" cy="4023360"/>
          </a:xfrm>
          <a:prstGeom prst="roundRect">
            <a:avLst/>
          </a:prstGeom>
          <a:solidFill>
            <a:schemeClr val="bg2">
              <a:lumMod val="10000"/>
            </a:schemeClr>
          </a:solidFill>
          <a:effectLst>
            <a:glow rad="254000">
              <a:schemeClr val="tx1">
                <a:lumMod val="85000"/>
                <a:lumOff val="15000"/>
                <a:alpha val="40000"/>
              </a:schemeClr>
            </a:glow>
            <a:outerShdw blurRad="800100" dist="50800" dir="5400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8BAE55-0548-06CB-5B16-D9E01D18BC61}"/>
              </a:ext>
            </a:extLst>
          </p:cNvPr>
          <p:cNvSpPr/>
          <p:nvPr/>
        </p:nvSpPr>
        <p:spPr>
          <a:xfrm>
            <a:off x="886595" y="1436898"/>
            <a:ext cx="2560320" cy="4023360"/>
          </a:xfrm>
          <a:prstGeom prst="roundRect">
            <a:avLst/>
          </a:prstGeom>
          <a:solidFill>
            <a:schemeClr val="bg2">
              <a:lumMod val="10000"/>
            </a:schemeClr>
          </a:solidFill>
          <a:effectLst>
            <a:glow rad="254000">
              <a:schemeClr val="tx1">
                <a:lumMod val="85000"/>
                <a:lumOff val="15000"/>
                <a:alpha val="40000"/>
              </a:schemeClr>
            </a:glow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4ABDA-84AF-A9FD-58B2-9FE9E92778F0}"/>
              </a:ext>
            </a:extLst>
          </p:cNvPr>
          <p:cNvSpPr txBox="1"/>
          <p:nvPr/>
        </p:nvSpPr>
        <p:spPr>
          <a:xfrm>
            <a:off x="1201872" y="1780161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Business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3846D-C3B1-AFDD-84D3-943342BBCFCC}"/>
              </a:ext>
            </a:extLst>
          </p:cNvPr>
          <p:cNvSpPr txBox="1"/>
          <p:nvPr/>
        </p:nvSpPr>
        <p:spPr>
          <a:xfrm>
            <a:off x="4901003" y="1780161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Marketing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82B8C-ABCA-240D-1738-3AC381409095}"/>
              </a:ext>
            </a:extLst>
          </p:cNvPr>
          <p:cNvSpPr txBox="1"/>
          <p:nvPr/>
        </p:nvSpPr>
        <p:spPr>
          <a:xfrm>
            <a:off x="9385404" y="1780161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Idea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C82E9-DEF6-A29E-C507-A2AA60F90996}"/>
              </a:ext>
            </a:extLst>
          </p:cNvPr>
          <p:cNvSpPr txBox="1"/>
          <p:nvPr/>
        </p:nvSpPr>
        <p:spPr>
          <a:xfrm>
            <a:off x="1201871" y="2377852"/>
            <a:ext cx="20858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Lorem ipsum dolor sit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amet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consectetur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adipiscing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elit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. Integer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lobortis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varius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vestibulum.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Phasellus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dapibus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ac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nunc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sed lacinia.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F86B3-B358-601E-C814-80C6BA433FE6}"/>
              </a:ext>
            </a:extLst>
          </p:cNvPr>
          <p:cNvSpPr txBox="1"/>
          <p:nvPr/>
        </p:nvSpPr>
        <p:spPr>
          <a:xfrm>
            <a:off x="5082944" y="2432916"/>
            <a:ext cx="2085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Lorem ipsum dolor sit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amet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consectetur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adipiscing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elit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. Integer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lobortis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varius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F0502020204030204" pitchFamily="34" charset="0"/>
              </a:rPr>
              <a:t> vestibulum.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9D938-CFC9-4B27-769E-0AE2F96E1F7C}"/>
              </a:ext>
            </a:extLst>
          </p:cNvPr>
          <p:cNvSpPr txBox="1"/>
          <p:nvPr/>
        </p:nvSpPr>
        <p:spPr>
          <a:xfrm>
            <a:off x="8904302" y="2432916"/>
            <a:ext cx="2085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Lorem ipsum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F0502020204030204" pitchFamily="34" charset="0"/>
              </a:rPr>
              <a:t>dolor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sit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amet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consectetur</a:t>
            </a:r>
            <a:endParaRPr lang="en-US" b="0" i="0" dirty="0">
              <a:solidFill>
                <a:schemeClr val="bg1"/>
              </a:solidFill>
              <a:effectLst/>
              <a:latin typeface="Open Sans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F0502020204030204" pitchFamily="34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adipiscing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elit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. Integer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lobortis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3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Yemon</dc:creator>
  <cp:lastModifiedBy>Imran Yemon</cp:lastModifiedBy>
  <cp:revision>2</cp:revision>
  <dcterms:created xsi:type="dcterms:W3CDTF">2025-03-23T16:39:35Z</dcterms:created>
  <dcterms:modified xsi:type="dcterms:W3CDTF">2025-10-09T15:01:35Z</dcterms:modified>
</cp:coreProperties>
</file>