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6" r:id="rId7"/>
    <p:sldId id="265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254D-8EE2-28A4-900B-7E3FABE51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5079E-4E04-FD2B-A3E0-CE98DF2E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4C5-8282-C7A7-7F95-FD01024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5F63-132C-8BBE-C95B-B26E51E7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55D6-85D2-9FEF-2DA1-7468BDE0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1553-08F4-6701-9FB6-68471B30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78B60-EFE7-E9B4-0F04-242D39AF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2287-DAED-8353-FC30-410D20D7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86C-1792-E005-3F34-8DD621F8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92E5-16A8-0766-A90B-9D9C7ED6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A3E2D-F4A2-C160-A455-65FA2941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5413B-41E5-8076-0D3C-7F716F22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75C2-3F12-BAD2-8F28-00EDCEAE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952A-2F2C-562B-6D94-F4730DA3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B341-0D3A-8706-B0D4-909D7DD5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0554-48C1-0EBC-3842-4F721A37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0D4D-449B-2086-7377-AFB4EEF8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FAC5-0EB7-0215-9057-B7431CC5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8E8C-9AB7-B9DE-A80C-3346CBF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F9B1-F311-112C-4265-51F682E8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C2A2-C8C6-A208-9D97-21576133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93E8-0294-9740-E232-E1BFD27C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9CE8-722C-B2DA-BAB6-8B252839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DE96-1E3A-F774-8C48-96971D2B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1BC-42BF-9603-0D1E-63CBD33F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965F-10FE-BECF-DAFC-F685D8A7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82EC-515B-24DD-ED5A-A1FEC5FA9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DF0C-5B52-868B-26F7-FCBF042A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B8CE-F61A-E1E3-5A5C-4C33861D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6FF6-42C7-3592-BD41-9540CA52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A2D70-754A-15A6-B3B6-0EFC9202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A781-9E41-C6FB-A9F9-A3CC3DAE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F856-BBEA-72D7-A534-5C48545F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44177-E332-248A-31FC-D8AB7084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986CC-6257-1D73-E0D7-CBEACF2AD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67B9-896C-ACE2-F56F-1858B223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FDF1E-C227-48C3-AEE2-95175708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F5CDE-CEF3-FA39-01E1-FE2AD1B6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2E17A-6EFB-0D69-4D9A-DC33627D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AA98-D38D-C63C-27A9-46A8C8F8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462C3-F30D-DEDF-D68F-D8F6FB6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45FCF-5634-A158-A0F5-36296DD5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344F4-0DA8-342C-AC2C-0ECC8BAE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776FC-CED9-4568-5880-14BACF16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9BBC3-D210-9384-FD43-4468659E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0B61F-3095-5F56-7FE5-3FE5D58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5834-5468-6AB1-4BDE-5C1F15FA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DA00-1B81-F5A2-CF00-6E3A4951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7D815-08D2-B78B-91FD-27831226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EA42F-404A-DC2D-9A5F-1568E060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E6195-BEE9-CC59-5471-E03BDB4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35D03-BE18-60C6-492F-2494AD5D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173C-94B5-83CE-2FD6-AB1D8BAE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76757-AC87-C4E8-74AB-8C973C15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90685-B350-DD86-58B4-BCFBC46AC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AE392-13F6-1A16-66F8-67F27BA9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BE95-5346-881C-6982-2079C875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DFCE-9582-5D76-CB8D-455B07D3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8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EE7FC-492F-8583-E480-3001D2F5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6FBB-D596-88C1-36FB-6887EC60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5AF3-06B2-B8A5-424B-68ED14F96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CAE9-8985-48F1-A644-0BCD95024D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B911-0FF8-7BAA-9378-F136DE312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BC20-2300-D8AB-C05F-FC63D4F0D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E0B1-FFBB-41DC-8334-39EF8FE1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office-working-app-computer-9707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59E94B3-F4DF-B215-84DF-4118DB8FDB53}"/>
              </a:ext>
            </a:extLst>
          </p:cNvPr>
          <p:cNvSpPr/>
          <p:nvPr/>
        </p:nvSpPr>
        <p:spPr>
          <a:xfrm>
            <a:off x="3666744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73B7F28-4CBC-1613-D659-5DAFDB1AE4A4}"/>
              </a:ext>
            </a:extLst>
          </p:cNvPr>
          <p:cNvSpPr/>
          <p:nvPr/>
        </p:nvSpPr>
        <p:spPr>
          <a:xfrm>
            <a:off x="3666744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026E62-5824-B245-0DE6-A5A55A0D1C47}"/>
              </a:ext>
            </a:extLst>
          </p:cNvPr>
          <p:cNvSpPr/>
          <p:nvPr/>
        </p:nvSpPr>
        <p:spPr>
          <a:xfrm>
            <a:off x="3666744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73C72AF-8948-C685-19A4-0BFAFD42754F}"/>
              </a:ext>
            </a:extLst>
          </p:cNvPr>
          <p:cNvSpPr/>
          <p:nvPr/>
        </p:nvSpPr>
        <p:spPr>
          <a:xfrm>
            <a:off x="3666744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6BC8E5C-00CB-B0AD-CF59-D9C4C064556F}"/>
              </a:ext>
            </a:extLst>
          </p:cNvPr>
          <p:cNvSpPr/>
          <p:nvPr/>
        </p:nvSpPr>
        <p:spPr>
          <a:xfrm>
            <a:off x="3666744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BE96B96E-BD7D-E6C8-3BFC-0C5C7C40D794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390FABF-2706-64DF-7FAD-BD4250697FB9}"/>
              </a:ext>
            </a:extLst>
          </p:cNvPr>
          <p:cNvSpPr/>
          <p:nvPr/>
        </p:nvSpPr>
        <p:spPr>
          <a:xfrm>
            <a:off x="4760976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DF5E625-0F71-949F-5559-0EE1D2715FA4}"/>
              </a:ext>
            </a:extLst>
          </p:cNvPr>
          <p:cNvSpPr/>
          <p:nvPr/>
        </p:nvSpPr>
        <p:spPr>
          <a:xfrm>
            <a:off x="4760976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3F93F8C-6445-6AE0-6977-C01AC2B8B860}"/>
              </a:ext>
            </a:extLst>
          </p:cNvPr>
          <p:cNvSpPr/>
          <p:nvPr/>
        </p:nvSpPr>
        <p:spPr>
          <a:xfrm>
            <a:off x="4760976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4C1DC6A-FE12-C841-9F69-AC2E4974B1E6}"/>
              </a:ext>
            </a:extLst>
          </p:cNvPr>
          <p:cNvSpPr/>
          <p:nvPr/>
        </p:nvSpPr>
        <p:spPr>
          <a:xfrm>
            <a:off x="4788408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4DB4D1C-5D75-B1CC-E19C-45572BDEC35B}"/>
              </a:ext>
            </a:extLst>
          </p:cNvPr>
          <p:cNvSpPr/>
          <p:nvPr/>
        </p:nvSpPr>
        <p:spPr>
          <a:xfrm>
            <a:off x="4760976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3EA03B5-8741-25F6-55A7-51DD954C9D84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5320D0F-9840-DDE8-AE3E-00DD25A064A7}"/>
              </a:ext>
            </a:extLst>
          </p:cNvPr>
          <p:cNvSpPr/>
          <p:nvPr/>
        </p:nvSpPr>
        <p:spPr>
          <a:xfrm>
            <a:off x="5855208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99CDD72-FACC-425D-84F9-EC9DB8C62F78}"/>
              </a:ext>
            </a:extLst>
          </p:cNvPr>
          <p:cNvSpPr/>
          <p:nvPr/>
        </p:nvSpPr>
        <p:spPr>
          <a:xfrm>
            <a:off x="585520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6BDE9A9-1AA2-9A8A-15F3-81D5B8704CC9}"/>
              </a:ext>
            </a:extLst>
          </p:cNvPr>
          <p:cNvSpPr/>
          <p:nvPr/>
        </p:nvSpPr>
        <p:spPr>
          <a:xfrm>
            <a:off x="585520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602D9CC-4FF9-88C9-27E7-49335C83BC77}"/>
              </a:ext>
            </a:extLst>
          </p:cNvPr>
          <p:cNvSpPr/>
          <p:nvPr/>
        </p:nvSpPr>
        <p:spPr>
          <a:xfrm>
            <a:off x="585520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F5248A9-BF27-2CE0-EA00-28ACFEDBD2B4}"/>
              </a:ext>
            </a:extLst>
          </p:cNvPr>
          <p:cNvSpPr/>
          <p:nvPr/>
        </p:nvSpPr>
        <p:spPr>
          <a:xfrm>
            <a:off x="585520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65441ED-91B5-235C-3452-61D5CA7B4735}"/>
              </a:ext>
            </a:extLst>
          </p:cNvPr>
          <p:cNvSpPr/>
          <p:nvPr/>
        </p:nvSpPr>
        <p:spPr>
          <a:xfrm>
            <a:off x="6949440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3B6FA3-7BDB-4B3D-6966-790BDAED9EDA}"/>
              </a:ext>
            </a:extLst>
          </p:cNvPr>
          <p:cNvSpPr/>
          <p:nvPr/>
        </p:nvSpPr>
        <p:spPr>
          <a:xfrm>
            <a:off x="6949440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46DC4D6-CA10-95C9-A012-E0E23D080812}"/>
              </a:ext>
            </a:extLst>
          </p:cNvPr>
          <p:cNvSpPr/>
          <p:nvPr/>
        </p:nvSpPr>
        <p:spPr>
          <a:xfrm>
            <a:off x="6949440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520FCC27-39C0-6D96-9664-4FBD235B7554}"/>
              </a:ext>
            </a:extLst>
          </p:cNvPr>
          <p:cNvSpPr/>
          <p:nvPr/>
        </p:nvSpPr>
        <p:spPr>
          <a:xfrm>
            <a:off x="6976872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9519E175-54A5-4EA5-65E9-7FC9FA1231B0}"/>
              </a:ext>
            </a:extLst>
          </p:cNvPr>
          <p:cNvSpPr/>
          <p:nvPr/>
        </p:nvSpPr>
        <p:spPr>
          <a:xfrm>
            <a:off x="6949440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17173CD7-0A82-3E97-0797-712DA3CB4F5F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13A24FE-E0E0-64CB-DD72-0A41A00C6E87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368CCB37-B64F-D64F-6981-F0FAF61D7CFB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0A3DBC92-01B8-C153-8850-648B4806964B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ABFEF344-F9EF-1E4E-0F40-9B9E6E4148D8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B4AF6BC-738B-33A3-24C9-44029847C191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20124CAA-8BBC-40ED-4377-1BD58C385C7B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05217F09-7C47-5A7F-011C-4EF5D44E6E4D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4609111E-83FF-5460-1CCD-43889B233D12}"/>
              </a:ext>
            </a:extLst>
          </p:cNvPr>
          <p:cNvSpPr/>
          <p:nvPr/>
        </p:nvSpPr>
        <p:spPr>
          <a:xfrm>
            <a:off x="379984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4AFB216F-A40F-88BA-B1DD-CADA17F0BC44}"/>
              </a:ext>
            </a:extLst>
          </p:cNvPr>
          <p:cNvSpPr/>
          <p:nvPr/>
        </p:nvSpPr>
        <p:spPr>
          <a:xfrm>
            <a:off x="379984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9072A13C-AAF1-17F9-1F55-DA17F2DE9F1A}"/>
              </a:ext>
            </a:extLst>
          </p:cNvPr>
          <p:cNvSpPr/>
          <p:nvPr/>
        </p:nvSpPr>
        <p:spPr>
          <a:xfrm>
            <a:off x="379984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035AD17B-FDB0-8862-55CC-E3FB02436374}"/>
              </a:ext>
            </a:extLst>
          </p:cNvPr>
          <p:cNvSpPr/>
          <p:nvPr/>
        </p:nvSpPr>
        <p:spPr>
          <a:xfrm>
            <a:off x="40741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19AF4B06-CF4F-73FD-3B58-E4D4576F9D2D}"/>
              </a:ext>
            </a:extLst>
          </p:cNvPr>
          <p:cNvSpPr/>
          <p:nvPr/>
        </p:nvSpPr>
        <p:spPr>
          <a:xfrm>
            <a:off x="379984" y="439216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55D216FD-CF2A-5224-0506-6A5220AE08A4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58A06480-D074-62E1-CA6D-38A8B913C32E}"/>
              </a:ext>
            </a:extLst>
          </p:cNvPr>
          <p:cNvSpPr/>
          <p:nvPr/>
        </p:nvSpPr>
        <p:spPr>
          <a:xfrm>
            <a:off x="147421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4544B0BA-F2F1-9ADD-A0DC-1E4FCA903B1C}"/>
              </a:ext>
            </a:extLst>
          </p:cNvPr>
          <p:cNvSpPr/>
          <p:nvPr/>
        </p:nvSpPr>
        <p:spPr>
          <a:xfrm>
            <a:off x="147421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6F6FD544-7F11-BD34-4471-74FBB21627F1}"/>
              </a:ext>
            </a:extLst>
          </p:cNvPr>
          <p:cNvSpPr/>
          <p:nvPr/>
        </p:nvSpPr>
        <p:spPr>
          <a:xfrm>
            <a:off x="1474216" y="253136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BA79B662-5F92-4F32-2E3A-43A5193732DC}"/>
              </a:ext>
            </a:extLst>
          </p:cNvPr>
          <p:cNvSpPr/>
          <p:nvPr/>
        </p:nvSpPr>
        <p:spPr>
          <a:xfrm>
            <a:off x="147421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054B65C2-A30F-5C3D-0162-E7077A9F65E3}"/>
              </a:ext>
            </a:extLst>
          </p:cNvPr>
          <p:cNvSpPr/>
          <p:nvPr/>
        </p:nvSpPr>
        <p:spPr>
          <a:xfrm>
            <a:off x="147421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C75596DD-5ACC-A5B7-AF95-3B821F1D6E2F}"/>
              </a:ext>
            </a:extLst>
          </p:cNvPr>
          <p:cNvSpPr/>
          <p:nvPr/>
        </p:nvSpPr>
        <p:spPr>
          <a:xfrm>
            <a:off x="256844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01739579-3242-4FC5-127E-6C639AE9A1A0}"/>
              </a:ext>
            </a:extLst>
          </p:cNvPr>
          <p:cNvSpPr/>
          <p:nvPr/>
        </p:nvSpPr>
        <p:spPr>
          <a:xfrm>
            <a:off x="2568448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8A90591A-BAEB-1465-44CD-63C2243F68C7}"/>
              </a:ext>
            </a:extLst>
          </p:cNvPr>
          <p:cNvSpPr/>
          <p:nvPr/>
        </p:nvSpPr>
        <p:spPr>
          <a:xfrm>
            <a:off x="256844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BAB70E88-1677-3E66-962E-119354FB40F2}"/>
              </a:ext>
            </a:extLst>
          </p:cNvPr>
          <p:cNvSpPr/>
          <p:nvPr/>
        </p:nvSpPr>
        <p:spPr>
          <a:xfrm>
            <a:off x="2595880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D05678EE-365A-D9D9-00ED-DEB582859590}"/>
              </a:ext>
            </a:extLst>
          </p:cNvPr>
          <p:cNvSpPr/>
          <p:nvPr/>
        </p:nvSpPr>
        <p:spPr>
          <a:xfrm>
            <a:off x="256844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278C658E-FE63-7920-826E-E8949DF3F4C9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04BB503D-563D-2BFA-1B7B-B331ACEB53A3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E45DB992-B717-37C5-778B-0F2BAF8FACC2}"/>
              </a:ext>
            </a:extLst>
          </p:cNvPr>
          <p:cNvSpPr/>
          <p:nvPr/>
        </p:nvSpPr>
        <p:spPr>
          <a:xfrm>
            <a:off x="8043672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DA0CCA90-C4F6-3D0B-1BB2-D12D598C8DF3}"/>
              </a:ext>
            </a:extLst>
          </p:cNvPr>
          <p:cNvSpPr/>
          <p:nvPr/>
        </p:nvSpPr>
        <p:spPr>
          <a:xfrm>
            <a:off x="8043672" y="129082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EA33874B-3502-C9CA-A9BC-4B13BB360251}"/>
              </a:ext>
            </a:extLst>
          </p:cNvPr>
          <p:cNvSpPr/>
          <p:nvPr/>
        </p:nvSpPr>
        <p:spPr>
          <a:xfrm>
            <a:off x="8043672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80ACA895-4FA9-30E7-C63C-7589FF8E5E97}"/>
              </a:ext>
            </a:extLst>
          </p:cNvPr>
          <p:cNvSpPr/>
          <p:nvPr/>
        </p:nvSpPr>
        <p:spPr>
          <a:xfrm>
            <a:off x="8043672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7F99BB86-02B6-F431-AA14-0D4926473075}"/>
              </a:ext>
            </a:extLst>
          </p:cNvPr>
          <p:cNvSpPr/>
          <p:nvPr/>
        </p:nvSpPr>
        <p:spPr>
          <a:xfrm>
            <a:off x="8043672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1AD1BAE-B640-BF35-D041-8B7935C8A92F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7E442CEB-AF75-F762-9910-CD384A061B33}"/>
              </a:ext>
            </a:extLst>
          </p:cNvPr>
          <p:cNvSpPr/>
          <p:nvPr/>
        </p:nvSpPr>
        <p:spPr>
          <a:xfrm>
            <a:off x="9137904" y="670560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DFFA2EEE-E956-08BC-A983-A8527E5CE650}"/>
              </a:ext>
            </a:extLst>
          </p:cNvPr>
          <p:cNvSpPr/>
          <p:nvPr/>
        </p:nvSpPr>
        <p:spPr>
          <a:xfrm>
            <a:off x="9137904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307F90FC-EFFF-875E-E83F-5ABB3B2C50BD}"/>
              </a:ext>
            </a:extLst>
          </p:cNvPr>
          <p:cNvSpPr/>
          <p:nvPr/>
        </p:nvSpPr>
        <p:spPr>
          <a:xfrm>
            <a:off x="9137904" y="315163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7BE23017-8A72-36F1-A4A4-0CE85C3A26A1}"/>
              </a:ext>
            </a:extLst>
          </p:cNvPr>
          <p:cNvSpPr/>
          <p:nvPr/>
        </p:nvSpPr>
        <p:spPr>
          <a:xfrm>
            <a:off x="916533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6FABB9C0-30B0-69B3-4832-41586BF22C2E}"/>
              </a:ext>
            </a:extLst>
          </p:cNvPr>
          <p:cNvSpPr/>
          <p:nvPr/>
        </p:nvSpPr>
        <p:spPr>
          <a:xfrm>
            <a:off x="9137904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564D1E59-9BF9-97FE-3F26-5ADBEB80456A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E938E632-0E32-AF9B-5EE0-EA6E24A823B2}"/>
              </a:ext>
            </a:extLst>
          </p:cNvPr>
          <p:cNvSpPr/>
          <p:nvPr/>
        </p:nvSpPr>
        <p:spPr>
          <a:xfrm>
            <a:off x="1023213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DCBB501C-635C-D334-B4EE-87AF0F815446}"/>
              </a:ext>
            </a:extLst>
          </p:cNvPr>
          <p:cNvSpPr/>
          <p:nvPr/>
        </p:nvSpPr>
        <p:spPr>
          <a:xfrm>
            <a:off x="1023213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4136E16E-3DF5-CC7F-39D2-A7894EC81B61}"/>
              </a:ext>
            </a:extLst>
          </p:cNvPr>
          <p:cNvSpPr/>
          <p:nvPr/>
        </p:nvSpPr>
        <p:spPr>
          <a:xfrm>
            <a:off x="10232136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7C672053-2C55-DB76-AECF-81EB935E1888}"/>
              </a:ext>
            </a:extLst>
          </p:cNvPr>
          <p:cNvSpPr/>
          <p:nvPr/>
        </p:nvSpPr>
        <p:spPr>
          <a:xfrm>
            <a:off x="1023213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533E01AA-14AC-B209-B3D4-F09F9CDC19F0}"/>
              </a:ext>
            </a:extLst>
          </p:cNvPr>
          <p:cNvSpPr/>
          <p:nvPr/>
        </p:nvSpPr>
        <p:spPr>
          <a:xfrm>
            <a:off x="1023213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D2B2E215-3DC7-EC53-3BA4-BCD2BE1EEA1B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E58010AA-A4AF-D928-A054-99EFFA404D83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824DFF3F-C143-976F-822A-C18ACD6B8147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9A7E504-C7EC-575E-5BE7-E146AED9B60B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E4375DE8-0C89-9323-B796-EC5EB6BE4965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CB3DDE37-3A5B-47F5-B47C-0E9A3EE57FAA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1F7062F5-BC9C-BD86-F13B-9311CF4BDBC8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6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6BF4B-17EC-17AD-F022-DF6928CE9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8427F0D-F457-90B2-151A-F768740EB8B4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3F62B80-6D3D-1488-E747-4075C116F347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03306391-FBC5-DF27-9C64-84C7552C7FF0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CD3848D9-89E8-AA77-8491-80CB72839AE4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9993468-AB8A-6DFA-9714-CE03FB70D093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76ADCF9-E428-AC74-8BFF-9501BA1214A9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AE8E14-3949-F5E4-C765-1933998A5FCD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3E6E92C3-4AE5-03DF-0B9B-2C7D471043D5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48CAE5EB-2F2E-654C-1B8C-82F642D7F724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3407B0FD-955F-B409-FD0B-2EA5E46E1673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BEDA9FD3-7422-8020-7B0D-6EBE3E7485F6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10F70E6D-E4F3-EC7D-26BB-A305885B6BFD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315D1AAB-BE80-2889-78CD-87C97246DF51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5535609C-0A40-A738-322E-9EE3513A8ADA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BAE4B886-C0AB-0009-B9F3-16076F26D24B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60DA6184-FC7B-9EF5-8D45-4CB40454ED38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AE8DA549-27A0-2AC5-52CE-663560D54106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BE999BF0-FA8C-4773-ABA9-10BD96DB9DD2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D5C448FE-1D90-E664-8C21-EA15FF93D1CD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13A910FF-384A-C311-36EC-20343E6182C4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6BF4F459-019F-2A80-59EF-AEFF42C08549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842937B4-013F-D7D0-5DB1-CB51C1626D95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E17CE40E-99DB-1B08-2CB8-83E974F18B42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8E9810D-57FB-6D48-E122-496273CF0C3D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BC1471D-76ED-D101-7944-B762041A4937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643672F-8111-D51B-1BB2-90A85FB7E2ED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1563554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C095C-0298-1563-3E3A-78DE93A6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EFEAB4EE-8D52-6BF5-1604-23BF6C75AEE5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54617D1-42CE-C693-7F87-96BD695C768F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D61E44D2-AB11-9E32-ED76-1C86820B8A79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CA73A652-C76D-BB56-D329-EF7EA04A1F5B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5D0F4AB-096A-06C1-3145-A146E166062C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CB466E12-08E3-467A-1D09-2821C85E7F02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AF835015-4AD3-68EE-FD45-79C67696A24D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CEE86CEE-D09F-49FC-1103-96B7C5A0DB55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4970A0D-2BD5-2C0D-AF1F-890FE722222A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20BA43BD-C7CD-6171-AF47-5E4FC47F8C2D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C870DF39-CACA-E5F4-F5E3-5EDC13231E04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B97334FF-639C-2198-8DC2-CC4B92F0A43A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5D4398B6-49E9-2BD0-143D-99824EB9027D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038008E8-54D9-4FF1-7980-8741F0058A10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FF936939-17E3-57DB-0EB0-64BAB7AD9BAD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1D660109-7567-9304-A907-D4CD7D62FE1B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44957CD3-C122-75A8-BADF-888A0FFA487C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BB1B13B8-6ECB-7619-ABAC-2F9F933057AD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1524DC3E-6623-AF11-F4F4-F327DF755D05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00036F2B-89E1-372B-B787-25F747CFA303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8B96482D-336C-C306-7BB1-9A18EAFDD1B8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567A15F6-1583-E562-2762-54CE633DEC5E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34DA6398-8367-4E27-34F9-43D71EB080C1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522D9D91-943C-801B-7D5B-27777DC8883D}"/>
              </a:ext>
            </a:extLst>
          </p:cNvPr>
          <p:cNvSpPr/>
          <p:nvPr/>
        </p:nvSpPr>
        <p:spPr>
          <a:xfrm>
            <a:off x="4095496" y="50292"/>
            <a:ext cx="3504184" cy="3209671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Comment</a:t>
            </a:r>
            <a:endParaRPr lang="en-US" sz="1400" dirty="0">
              <a:solidFill>
                <a:srgbClr val="FFFF00"/>
              </a:solidFill>
            </a:endParaRPr>
          </a:p>
          <a:p>
            <a:pPr algn="ctr"/>
            <a:endParaRPr lang="en-US" sz="800" dirty="0"/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#This is a comment</a:t>
            </a:r>
            <a:br>
              <a:rPr lang="en-US" sz="1400" dirty="0"/>
            </a:br>
            <a:r>
              <a:rPr lang="en-US" sz="14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F085959-F0C4-77F5-D05B-2114CB0E046B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AB25744-7372-5AC3-CBE5-74E61C9B5CE6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1367279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0BF4-904D-961E-10A0-44996F24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682FD9D3-D1CE-0718-D769-BF4F93EAD37E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27D62EF0-340E-31EE-9382-9C7D5DD31179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1CE7908C-E817-FFFC-954D-273D4F7572F6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39534FC-6AAE-2517-20FB-FDBA49487EAF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DC7BC29-5AB8-D33C-D89B-FEB4E3060BBE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5277493-A7A5-DA68-5E79-77A6650F902C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5C45B03-C307-0274-E6A4-DDBD0D53DED7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588E098-CC14-B797-5EC8-BA6AAD39B200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10C271C7-A38E-94CC-8519-CF7A374CE03F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DC0BE9D7-ACAD-4A39-80D1-FFE5149AE404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CEE665B7-6B47-BA2C-EB6E-8B842BB4785C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AEEB9075-A1B7-00B1-88C1-9A0F8A082804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1FE51AA-B416-7A3E-231C-775CC6FB2181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354164A-028B-4A33-DF31-B6F6F260C072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37D2CB68-CCC2-C98D-EB55-6D2E32A31874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5941E231-B4A3-84E4-FBA7-811EA4048682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2DF65154-B7DF-0E97-E157-F2063FF0A440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086A7F47-1BF3-150D-5F5C-40E97A1BEE5F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AD1BA3B6-92E8-71D9-A9E2-0A7818109AC8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ECA6E15D-C27A-B472-A0B2-F7717943642B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E534F48F-A1ED-77BD-D660-4AE284280585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AB2F4244-6EE3-A1A2-933C-F4C31F1D6D4C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86F0122A-0548-FE44-6DBB-63610D066768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59A19F9-5AFE-32E6-E878-764C6D60DB66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BA1D09D-6BC6-E77B-F41E-EECDD159ACEE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D8D91EC-9019-F487-E58D-6B3214068BE8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560198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87780-6FC7-5CE2-BA36-C90197B47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5075192B-C973-588D-7686-B2AD1DC9D80B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DEB3202-1C06-06F7-D393-E4D849C679EA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0377F8C8-6C65-27A6-98D9-FEE80030A199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6D71CFA-1004-7357-9A0C-AE588EB31576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0CCDB22-5A57-1AEE-768E-E73867D791DE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EC6DD26-3F4F-A96B-D3F9-C62EC1625BB4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E6B51C86-20F3-4E24-7F2F-533BF65C1781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261BDCA-9190-2294-7508-D2B45DED6B7A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5458D032-C0DF-11A8-C1DD-5C79500441E2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366F111B-E4B9-1A43-9328-C910455E969C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96F6996E-D7C6-E1EC-BE7E-A040AA6C6AAB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2938F233-9759-EDF1-3856-CBCEEEB80B2F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74813B2-F12C-4BCF-7F3C-2D0B9EE71E69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517792B-5D3E-4959-943C-20AD627E03C5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35B6C7E6-6542-73DA-2109-B3C39246A9C6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4BF07255-3620-3AE0-70E8-BDE59B3E4A8F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0876142C-7DEA-7C42-858E-FBCE7519A3CB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875F97D8-A476-224C-C0B0-0000CE4AB1EC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A8C5CCE6-8EF4-BED8-A6CB-CFFB1C34E6B3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3BCEA463-70A1-78E6-A143-76301EDA03DE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71D364E1-966C-513A-67E9-835E97151894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F21FE888-480C-EDE0-7C26-A9C20798D89B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0842BD86-C20E-C2BF-9203-CCC50158B362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19E895A-D4E5-7B50-618D-20A0E4635470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39EE298-4349-A4D9-E473-7857CA46EB73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FC5F87D-ED7B-5FFE-CEDE-CA7F913D933C}"/>
              </a:ext>
            </a:extLst>
          </p:cNvPr>
          <p:cNvSpPr/>
          <p:nvPr/>
        </p:nvSpPr>
        <p:spPr>
          <a:xfrm>
            <a:off x="5876544" y="1005840"/>
            <a:ext cx="5218176" cy="462686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Variables</a:t>
            </a:r>
            <a:endParaRPr lang="en-US" sz="1600" dirty="0">
              <a:solidFill>
                <a:srgbClr val="FFFF00"/>
              </a:solidFill>
            </a:endParaRPr>
          </a:p>
          <a:p>
            <a:pPr algn="ctr"/>
            <a:endParaRPr lang="en-US" sz="700" dirty="0"/>
          </a:p>
          <a:p>
            <a:pPr algn="ctr"/>
            <a:r>
              <a:rPr lang="en-US" sz="2000" dirty="0"/>
              <a:t>x = 5</a:t>
            </a:r>
            <a:br>
              <a:rPr lang="en-US" sz="2000" dirty="0"/>
            </a:br>
            <a:r>
              <a:rPr lang="en-US" sz="2000" dirty="0"/>
              <a:t>y = "John"</a:t>
            </a:r>
            <a:br>
              <a:rPr lang="en-US" sz="2000" dirty="0"/>
            </a:br>
            <a:r>
              <a:rPr lang="en-US" sz="2000" dirty="0"/>
              <a:t>print(x)</a:t>
            </a:r>
            <a:br>
              <a:rPr lang="en-US" sz="2000" dirty="0"/>
            </a:br>
            <a:r>
              <a:rPr lang="en-US" sz="20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736966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7B59-0B66-6BC5-440B-34F5D04BF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A05D11B9-C196-581E-450D-ACFCC77E3EED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0A2A69E-6A6D-B91E-76BF-FB00F29DB276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023B2774-9527-9AD8-DA18-370B8D177EAC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719BA416-2D8C-316A-AE7A-AFDB133B57BE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0ECE215-4020-0245-0054-79D9457C2627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80FCEE9-B61C-41D8-5DB4-13A430BC750C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34C4740A-91BB-DFAA-047B-664FBBE731F5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C4C15875-D8DB-6886-B015-B05E7FC6A8BD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633803DB-0B24-82D7-FCC0-F8EEB8312FFB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1CA64AC-7B57-65D5-5344-2391542348F5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08D4511A-985D-91A2-B93E-41B8487C844A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3E24D243-122E-D921-263B-AB069CE14B9B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44C1D0B6-D16F-8AA2-2F2D-643E83C20449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3C270B8A-80E8-04A8-BAD4-ACC651EC8833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BD4BB337-0CCC-A45C-E292-C1A46DBFFE18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2A8F86CE-30BD-7461-F58C-89A54C6B2CB2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D68EE224-E362-0F86-D4BE-05F7D6DDB69A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2E302D70-302C-D38C-2393-07D1C71178D9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FD6ECE7B-F97B-7026-C7AE-ECA5B01498EA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B2B24995-45B3-5B99-CB48-02075A2DE69F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F4F026D2-7F34-577A-EB2F-F631280F9057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6EBA85C-D7C9-69E9-B9BD-E12F8B973A60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A83F0CB-8481-5FCD-BCBD-FC1175A3764D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4396437A-204A-E19A-09E1-8D0F837D8A93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C34DC03-1082-70D7-FB8B-4742CD23D581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C8EBEFE-48C3-D143-EB6C-5849A4C8948A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228885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08313-FD60-4F4C-3DF7-76E0341B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2866C6B7-1602-3C1B-2AC3-3F44268D8A4B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E406175-5510-7CEA-AC07-6005AEE325EC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705263CD-266D-5825-5E1A-9C44B29F5200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94348AD-E6BC-DCFA-F9A0-4ADC4B9A82DD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A39A9D5-97BA-2522-E4E2-037D761CF28A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B15ECEB5-13AE-80EA-FC8D-BBB388DACB3D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E8F83408-40A7-3DCF-FB58-12165D18AE98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1273FC75-1451-3CAD-9B77-CDDA1932441C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7E62B31A-1CE6-E536-075E-70038A282F59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460236B7-C4AE-8C0B-2E00-76454174D804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87E3FC2E-E3B7-85B7-3258-26F1E3C61A4E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6C8FA5DA-993D-971C-A6A5-97ECE9FA1CE3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9DC26968-5ACF-FBE0-D328-D36C95BBD17A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5393F3EB-ED2F-F32E-0464-CE8FC4324DBD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3ED3205B-B8AE-0BAB-FFA0-4422671CE1D6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AB75018C-4848-EF1F-BA9D-E1ABAE4BCF4A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086185AB-4D10-6CB7-A8B9-A3C5F579A801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80BF57D4-2B1F-A3DD-111F-51A435EBE914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66106F7C-D3CB-3838-EBDE-300467221A8C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C61859BC-5FE0-7FEC-9012-E416D9E5FE0F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203B2AAC-B605-D8EE-2E5E-1F68C3990196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6FCB32E6-D4DC-6150-3DE6-FDE280C54D94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1BFB4A4-0E83-0902-6241-6F74348CA9C4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DFEAC38-D7BE-8B66-2BC1-49863A84034F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8868D85-7284-46C5-9557-B7E566AD623C}"/>
              </a:ext>
            </a:extLst>
          </p:cNvPr>
          <p:cNvSpPr/>
          <p:nvPr/>
        </p:nvSpPr>
        <p:spPr>
          <a:xfrm>
            <a:off x="4095496" y="3350006"/>
            <a:ext cx="3494024" cy="337083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1600" dirty="0"/>
              <a:t>Str, int, float, complex, list, tuple, range, bytes, </a:t>
            </a:r>
            <a:r>
              <a:rPr lang="en-US" sz="1600" dirty="0" err="1"/>
              <a:t>bytearray</a:t>
            </a:r>
            <a:r>
              <a:rPr lang="en-US" sz="1600" dirty="0"/>
              <a:t>,</a:t>
            </a:r>
            <a:endParaRPr lang="en-US" sz="10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09A3D59-F77F-02F0-C40C-046CE9F82C00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77115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5B13A-8A27-FDED-7D89-86760CE4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9E7608AB-498A-266C-2C85-65951972999E}"/>
              </a:ext>
            </a:extLst>
          </p:cNvPr>
          <p:cNvSpPr/>
          <p:nvPr/>
        </p:nvSpPr>
        <p:spPr>
          <a:xfrm>
            <a:off x="585520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7012A84-522E-16D7-E71D-51FF76EBAC31}"/>
              </a:ext>
            </a:extLst>
          </p:cNvPr>
          <p:cNvSpPr/>
          <p:nvPr/>
        </p:nvSpPr>
        <p:spPr>
          <a:xfrm>
            <a:off x="6949440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215C7D90-5BFA-6AD0-D1A6-18B4916005DB}"/>
              </a:ext>
            </a:extLst>
          </p:cNvPr>
          <p:cNvSpPr/>
          <p:nvPr/>
        </p:nvSpPr>
        <p:spPr>
          <a:xfrm>
            <a:off x="6949440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D0A0234-66C1-E88A-406E-449347321B8D}"/>
              </a:ext>
            </a:extLst>
          </p:cNvPr>
          <p:cNvSpPr/>
          <p:nvPr/>
        </p:nvSpPr>
        <p:spPr>
          <a:xfrm>
            <a:off x="3798824" y="812800"/>
            <a:ext cx="3188208" cy="3276854"/>
          </a:xfrm>
          <a:custGeom>
            <a:avLst/>
            <a:gdLst>
              <a:gd name="connsiteX0" fmla="*/ 1242695 w 3188208"/>
              <a:gd name="connsiteY0" fmla="*/ 1084834 h 3276854"/>
              <a:gd name="connsiteX1" fmla="*/ 1241298 w 3188208"/>
              <a:gd name="connsiteY1" fmla="*/ 1087628 h 3276854"/>
              <a:gd name="connsiteX2" fmla="*/ 1244092 w 3188208"/>
              <a:gd name="connsiteY2" fmla="*/ 1087628 h 3276854"/>
              <a:gd name="connsiteX3" fmla="*/ 2216658 w 3188208"/>
              <a:gd name="connsiteY3" fmla="*/ 549148 h 3276854"/>
              <a:gd name="connsiteX4" fmla="*/ 2916174 w 3188208"/>
              <a:gd name="connsiteY4" fmla="*/ 549148 h 3276854"/>
              <a:gd name="connsiteX5" fmla="*/ 3188208 w 3188208"/>
              <a:gd name="connsiteY5" fmla="*/ 1093216 h 3276854"/>
              <a:gd name="connsiteX6" fmla="*/ 2916174 w 3188208"/>
              <a:gd name="connsiteY6" fmla="*/ 1637284 h 3276854"/>
              <a:gd name="connsiteX7" fmla="*/ 2906014 w 3188208"/>
              <a:gd name="connsiteY7" fmla="*/ 1637284 h 3276854"/>
              <a:gd name="connsiteX8" fmla="*/ 3178048 w 3188208"/>
              <a:gd name="connsiteY8" fmla="*/ 2181352 h 3276854"/>
              <a:gd name="connsiteX9" fmla="*/ 2906014 w 3188208"/>
              <a:gd name="connsiteY9" fmla="*/ 2725420 h 3276854"/>
              <a:gd name="connsiteX10" fmla="*/ 2206498 w 3188208"/>
              <a:gd name="connsiteY10" fmla="*/ 2725420 h 3276854"/>
              <a:gd name="connsiteX11" fmla="*/ 1934464 w 3188208"/>
              <a:gd name="connsiteY11" fmla="*/ 2181352 h 3276854"/>
              <a:gd name="connsiteX12" fmla="*/ 2206498 w 3188208"/>
              <a:gd name="connsiteY12" fmla="*/ 1637284 h 3276854"/>
              <a:gd name="connsiteX13" fmla="*/ 2216658 w 3188208"/>
              <a:gd name="connsiteY13" fmla="*/ 1637284 h 3276854"/>
              <a:gd name="connsiteX14" fmla="*/ 1944624 w 3188208"/>
              <a:gd name="connsiteY14" fmla="*/ 1093216 h 3276854"/>
              <a:gd name="connsiteX15" fmla="*/ 1244346 w 3188208"/>
              <a:gd name="connsiteY15" fmla="*/ 0 h 3276854"/>
              <a:gd name="connsiteX16" fmla="*/ 1943862 w 3188208"/>
              <a:gd name="connsiteY16" fmla="*/ 0 h 3276854"/>
              <a:gd name="connsiteX17" fmla="*/ 2215896 w 3188208"/>
              <a:gd name="connsiteY17" fmla="*/ 544068 h 3276854"/>
              <a:gd name="connsiteX18" fmla="*/ 1943862 w 3188208"/>
              <a:gd name="connsiteY18" fmla="*/ 1088136 h 3276854"/>
              <a:gd name="connsiteX19" fmla="*/ 1929892 w 3188208"/>
              <a:gd name="connsiteY19" fmla="*/ 1088136 h 3276854"/>
              <a:gd name="connsiteX20" fmla="*/ 2201672 w 3188208"/>
              <a:gd name="connsiteY20" fmla="*/ 1631696 h 3276854"/>
              <a:gd name="connsiteX21" fmla="*/ 1929638 w 3188208"/>
              <a:gd name="connsiteY21" fmla="*/ 2175764 h 3276854"/>
              <a:gd name="connsiteX22" fmla="*/ 1250061 w 3188208"/>
              <a:gd name="connsiteY22" fmla="*/ 2175764 h 3276854"/>
              <a:gd name="connsiteX23" fmla="*/ 1252728 w 3188208"/>
              <a:gd name="connsiteY23" fmla="*/ 2181098 h 3276854"/>
              <a:gd name="connsiteX24" fmla="*/ 1248918 w 3188208"/>
              <a:gd name="connsiteY24" fmla="*/ 2188718 h 3276854"/>
              <a:gd name="connsiteX25" fmla="*/ 1933702 w 3188208"/>
              <a:gd name="connsiteY25" fmla="*/ 2188718 h 3276854"/>
              <a:gd name="connsiteX26" fmla="*/ 2205736 w 3188208"/>
              <a:gd name="connsiteY26" fmla="*/ 2732786 h 3276854"/>
              <a:gd name="connsiteX27" fmla="*/ 1933702 w 3188208"/>
              <a:gd name="connsiteY27" fmla="*/ 3276854 h 3276854"/>
              <a:gd name="connsiteX28" fmla="*/ 1234186 w 3188208"/>
              <a:gd name="connsiteY28" fmla="*/ 3276854 h 3276854"/>
              <a:gd name="connsiteX29" fmla="*/ 962152 w 3188208"/>
              <a:gd name="connsiteY29" fmla="*/ 2732786 h 3276854"/>
              <a:gd name="connsiteX30" fmla="*/ 965962 w 3188208"/>
              <a:gd name="connsiteY30" fmla="*/ 2725166 h 3276854"/>
              <a:gd name="connsiteX31" fmla="*/ 281178 w 3188208"/>
              <a:gd name="connsiteY31" fmla="*/ 2725166 h 3276854"/>
              <a:gd name="connsiteX32" fmla="*/ 9144 w 3188208"/>
              <a:gd name="connsiteY32" fmla="*/ 2181098 h 3276854"/>
              <a:gd name="connsiteX33" fmla="*/ 281178 w 3188208"/>
              <a:gd name="connsiteY33" fmla="*/ 1637030 h 3276854"/>
              <a:gd name="connsiteX34" fmla="*/ 960755 w 3188208"/>
              <a:gd name="connsiteY34" fmla="*/ 1637030 h 3276854"/>
              <a:gd name="connsiteX35" fmla="*/ 958088 w 3188208"/>
              <a:gd name="connsiteY35" fmla="*/ 1631696 h 3276854"/>
              <a:gd name="connsiteX36" fmla="*/ 960374 w 3188208"/>
              <a:gd name="connsiteY36" fmla="*/ 1627124 h 3276854"/>
              <a:gd name="connsiteX37" fmla="*/ 272034 w 3188208"/>
              <a:gd name="connsiteY37" fmla="*/ 1627124 h 3276854"/>
              <a:gd name="connsiteX38" fmla="*/ 0 w 3188208"/>
              <a:gd name="connsiteY38" fmla="*/ 1083056 h 3276854"/>
              <a:gd name="connsiteX39" fmla="*/ 272034 w 3188208"/>
              <a:gd name="connsiteY39" fmla="*/ 538988 h 3276854"/>
              <a:gd name="connsiteX40" fmla="*/ 971550 w 3188208"/>
              <a:gd name="connsiteY40" fmla="*/ 538988 h 3276854"/>
              <a:gd name="connsiteX41" fmla="*/ 973201 w 3188208"/>
              <a:gd name="connsiteY41" fmla="*/ 542290 h 32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88208" h="3276854">
                <a:moveTo>
                  <a:pt x="1242695" y="1084834"/>
                </a:moveTo>
                <a:lnTo>
                  <a:pt x="1241298" y="1087628"/>
                </a:lnTo>
                <a:lnTo>
                  <a:pt x="1244092" y="1087628"/>
                </a:lnTo>
                <a:close/>
                <a:moveTo>
                  <a:pt x="2216658" y="549148"/>
                </a:moveTo>
                <a:lnTo>
                  <a:pt x="2916174" y="549148"/>
                </a:lnTo>
                <a:lnTo>
                  <a:pt x="3188208" y="1093216"/>
                </a:lnTo>
                <a:lnTo>
                  <a:pt x="2916174" y="1637284"/>
                </a:lnTo>
                <a:lnTo>
                  <a:pt x="2906014" y="1637284"/>
                </a:lnTo>
                <a:lnTo>
                  <a:pt x="3178048" y="2181352"/>
                </a:lnTo>
                <a:lnTo>
                  <a:pt x="2906014" y="2725420"/>
                </a:lnTo>
                <a:lnTo>
                  <a:pt x="2206498" y="2725420"/>
                </a:lnTo>
                <a:lnTo>
                  <a:pt x="1934464" y="2181352"/>
                </a:lnTo>
                <a:lnTo>
                  <a:pt x="2206498" y="1637284"/>
                </a:lnTo>
                <a:lnTo>
                  <a:pt x="2216658" y="1637284"/>
                </a:lnTo>
                <a:lnTo>
                  <a:pt x="1944624" y="1093216"/>
                </a:lnTo>
                <a:close/>
                <a:moveTo>
                  <a:pt x="1244346" y="0"/>
                </a:moveTo>
                <a:lnTo>
                  <a:pt x="1943862" y="0"/>
                </a:lnTo>
                <a:lnTo>
                  <a:pt x="2215896" y="544068"/>
                </a:lnTo>
                <a:lnTo>
                  <a:pt x="1943862" y="1088136"/>
                </a:lnTo>
                <a:lnTo>
                  <a:pt x="1929892" y="1088136"/>
                </a:lnTo>
                <a:lnTo>
                  <a:pt x="2201672" y="1631696"/>
                </a:lnTo>
                <a:lnTo>
                  <a:pt x="1929638" y="2175764"/>
                </a:lnTo>
                <a:lnTo>
                  <a:pt x="1250061" y="2175764"/>
                </a:lnTo>
                <a:lnTo>
                  <a:pt x="1252728" y="2181098"/>
                </a:lnTo>
                <a:lnTo>
                  <a:pt x="1248918" y="2188718"/>
                </a:lnTo>
                <a:lnTo>
                  <a:pt x="1933702" y="2188718"/>
                </a:lnTo>
                <a:lnTo>
                  <a:pt x="2205736" y="2732786"/>
                </a:lnTo>
                <a:lnTo>
                  <a:pt x="1933702" y="3276854"/>
                </a:lnTo>
                <a:lnTo>
                  <a:pt x="1234186" y="3276854"/>
                </a:lnTo>
                <a:lnTo>
                  <a:pt x="962152" y="2732786"/>
                </a:lnTo>
                <a:lnTo>
                  <a:pt x="965962" y="2725166"/>
                </a:lnTo>
                <a:lnTo>
                  <a:pt x="281178" y="2725166"/>
                </a:lnTo>
                <a:lnTo>
                  <a:pt x="9144" y="2181098"/>
                </a:lnTo>
                <a:lnTo>
                  <a:pt x="281178" y="1637030"/>
                </a:lnTo>
                <a:lnTo>
                  <a:pt x="960755" y="1637030"/>
                </a:lnTo>
                <a:lnTo>
                  <a:pt x="958088" y="1631696"/>
                </a:lnTo>
                <a:lnTo>
                  <a:pt x="960374" y="1627124"/>
                </a:lnTo>
                <a:lnTo>
                  <a:pt x="272034" y="1627124"/>
                </a:lnTo>
                <a:lnTo>
                  <a:pt x="0" y="1083056"/>
                </a:lnTo>
                <a:lnTo>
                  <a:pt x="272034" y="538988"/>
                </a:lnTo>
                <a:lnTo>
                  <a:pt x="971550" y="538988"/>
                </a:lnTo>
                <a:lnTo>
                  <a:pt x="973201" y="54229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dobe Caslon Pro" panose="0205050205050A020403" pitchFamily="18" charset="0"/>
              </a:rPr>
              <a:t>Welcome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B75A081-8392-631F-C4A4-965B64D2C7EE}"/>
              </a:ext>
            </a:extLst>
          </p:cNvPr>
          <p:cNvSpPr/>
          <p:nvPr/>
        </p:nvSpPr>
        <p:spPr>
          <a:xfrm>
            <a:off x="3666744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8573E18-E612-8761-8A0C-EDD97C3EC61C}"/>
              </a:ext>
            </a:extLst>
          </p:cNvPr>
          <p:cNvSpPr/>
          <p:nvPr/>
        </p:nvSpPr>
        <p:spPr>
          <a:xfrm>
            <a:off x="3666744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39C1795-AF1F-6E95-5172-D2C81AF4898E}"/>
              </a:ext>
            </a:extLst>
          </p:cNvPr>
          <p:cNvSpPr/>
          <p:nvPr/>
        </p:nvSpPr>
        <p:spPr>
          <a:xfrm>
            <a:off x="3666744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D20C59E-F96D-7B69-29CC-A204BAC53250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B17768FD-6EDF-1CE6-5385-71DC8ED8290A}"/>
              </a:ext>
            </a:extLst>
          </p:cNvPr>
          <p:cNvSpPr/>
          <p:nvPr/>
        </p:nvSpPr>
        <p:spPr>
          <a:xfrm>
            <a:off x="4788408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7E5B385-5AB2-C86B-799B-178BFD4721D9}"/>
              </a:ext>
            </a:extLst>
          </p:cNvPr>
          <p:cNvSpPr/>
          <p:nvPr/>
        </p:nvSpPr>
        <p:spPr>
          <a:xfrm>
            <a:off x="4760976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E2EC30F-39C4-0B1D-4232-4C37E6553D5A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424C733-6D8B-9235-9B1E-0201C516AE95}"/>
              </a:ext>
            </a:extLst>
          </p:cNvPr>
          <p:cNvSpPr/>
          <p:nvPr/>
        </p:nvSpPr>
        <p:spPr>
          <a:xfrm>
            <a:off x="5855208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737C4FF-9181-E1B6-BDBC-D1B09E8078B0}"/>
              </a:ext>
            </a:extLst>
          </p:cNvPr>
          <p:cNvSpPr/>
          <p:nvPr/>
        </p:nvSpPr>
        <p:spPr>
          <a:xfrm>
            <a:off x="585520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3F5F924-EEEF-60DC-67F1-D592C2F8AD75}"/>
              </a:ext>
            </a:extLst>
          </p:cNvPr>
          <p:cNvSpPr/>
          <p:nvPr/>
        </p:nvSpPr>
        <p:spPr>
          <a:xfrm>
            <a:off x="6949440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8BD6ABE-EBBA-E15E-5F19-64CD7AB7AF80}"/>
              </a:ext>
            </a:extLst>
          </p:cNvPr>
          <p:cNvSpPr/>
          <p:nvPr/>
        </p:nvSpPr>
        <p:spPr>
          <a:xfrm>
            <a:off x="6976872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37A8FE11-65E1-91F6-A9DA-4ABF4E42B0A1}"/>
              </a:ext>
            </a:extLst>
          </p:cNvPr>
          <p:cNvSpPr/>
          <p:nvPr/>
        </p:nvSpPr>
        <p:spPr>
          <a:xfrm>
            <a:off x="6949440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B9B12E6A-F2DE-2173-289C-6FA34E9381F6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149C0C2-D97C-C9D1-2102-280140D4F55F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550CAFA9-B22C-147C-9ACF-8F6DAC8B4F62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0AC046D1-CB24-FF6B-0BB2-8B0170DA7CF6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A6E27762-3B7E-9CCB-E6EE-ADF0C130A08D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DA046FFB-4676-569C-C7DF-A8CBA3A0F250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9806EEA4-3D39-359D-A214-846450AF5548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AD7B315-6D29-869B-2FC6-AAF279971EF1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059546B-9C45-0442-DA03-11E3987923F9}"/>
              </a:ext>
            </a:extLst>
          </p:cNvPr>
          <p:cNvSpPr/>
          <p:nvPr/>
        </p:nvSpPr>
        <p:spPr>
          <a:xfrm>
            <a:off x="379984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DBFFB090-9BAD-F733-0B61-3E2521A2A8B3}"/>
              </a:ext>
            </a:extLst>
          </p:cNvPr>
          <p:cNvSpPr/>
          <p:nvPr/>
        </p:nvSpPr>
        <p:spPr>
          <a:xfrm>
            <a:off x="379984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5891E54F-246C-5478-D2F1-1550B473070F}"/>
              </a:ext>
            </a:extLst>
          </p:cNvPr>
          <p:cNvSpPr/>
          <p:nvPr/>
        </p:nvSpPr>
        <p:spPr>
          <a:xfrm>
            <a:off x="379984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E0CD1020-5CF9-50D2-4845-B81C13A2C7B8}"/>
              </a:ext>
            </a:extLst>
          </p:cNvPr>
          <p:cNvSpPr/>
          <p:nvPr/>
        </p:nvSpPr>
        <p:spPr>
          <a:xfrm>
            <a:off x="40741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CEC57E43-0BBE-B709-68AD-70F8D7EF28A2}"/>
              </a:ext>
            </a:extLst>
          </p:cNvPr>
          <p:cNvSpPr/>
          <p:nvPr/>
        </p:nvSpPr>
        <p:spPr>
          <a:xfrm>
            <a:off x="379984" y="439216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CCC929F2-2039-FC8C-F1CB-C4C56EDD111F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327F3400-6FFB-2D55-1F5B-6008B5CDB12F}"/>
              </a:ext>
            </a:extLst>
          </p:cNvPr>
          <p:cNvSpPr/>
          <p:nvPr/>
        </p:nvSpPr>
        <p:spPr>
          <a:xfrm>
            <a:off x="147421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6000F9FA-FDDF-1FA5-B445-A373FCC309F2}"/>
              </a:ext>
            </a:extLst>
          </p:cNvPr>
          <p:cNvSpPr/>
          <p:nvPr/>
        </p:nvSpPr>
        <p:spPr>
          <a:xfrm>
            <a:off x="147421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4A5F1370-960F-CF30-F073-DFAA644A0A2A}"/>
              </a:ext>
            </a:extLst>
          </p:cNvPr>
          <p:cNvSpPr/>
          <p:nvPr/>
        </p:nvSpPr>
        <p:spPr>
          <a:xfrm>
            <a:off x="1474216" y="253136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E4863D30-4CE5-37F7-803C-7CA5D1F7EFAD}"/>
              </a:ext>
            </a:extLst>
          </p:cNvPr>
          <p:cNvSpPr/>
          <p:nvPr/>
        </p:nvSpPr>
        <p:spPr>
          <a:xfrm>
            <a:off x="147421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08F72D3E-D203-4A0D-7188-5956BCF7C1C2}"/>
              </a:ext>
            </a:extLst>
          </p:cNvPr>
          <p:cNvSpPr/>
          <p:nvPr/>
        </p:nvSpPr>
        <p:spPr>
          <a:xfrm>
            <a:off x="147421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C054E80D-6FDE-7DB1-E434-F39F7537304F}"/>
              </a:ext>
            </a:extLst>
          </p:cNvPr>
          <p:cNvSpPr/>
          <p:nvPr/>
        </p:nvSpPr>
        <p:spPr>
          <a:xfrm>
            <a:off x="256844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44A665CF-C4BE-C2A6-49D4-E6D4B7A0D344}"/>
              </a:ext>
            </a:extLst>
          </p:cNvPr>
          <p:cNvSpPr/>
          <p:nvPr/>
        </p:nvSpPr>
        <p:spPr>
          <a:xfrm>
            <a:off x="2568448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7CAD6A58-A0BF-AE05-37B9-467CA6D066EF}"/>
              </a:ext>
            </a:extLst>
          </p:cNvPr>
          <p:cNvSpPr/>
          <p:nvPr/>
        </p:nvSpPr>
        <p:spPr>
          <a:xfrm>
            <a:off x="256844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DF42BE7B-B168-5FFD-CEE0-6C5BACD54ADC}"/>
              </a:ext>
            </a:extLst>
          </p:cNvPr>
          <p:cNvSpPr/>
          <p:nvPr/>
        </p:nvSpPr>
        <p:spPr>
          <a:xfrm>
            <a:off x="2595880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7FDFC0EC-DDEB-6C4E-E8B8-E41F9BAE45B5}"/>
              </a:ext>
            </a:extLst>
          </p:cNvPr>
          <p:cNvSpPr/>
          <p:nvPr/>
        </p:nvSpPr>
        <p:spPr>
          <a:xfrm>
            <a:off x="256844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034A8E58-B83C-0C27-47F7-3E50DDAE48D9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013955E8-5567-8692-F099-CD17ED80203B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C92871A6-AA5A-C512-7C97-FAC5E2D8B5C2}"/>
              </a:ext>
            </a:extLst>
          </p:cNvPr>
          <p:cNvSpPr/>
          <p:nvPr/>
        </p:nvSpPr>
        <p:spPr>
          <a:xfrm>
            <a:off x="8043672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F72E2E46-604A-3A65-56FD-2B62BE18F50C}"/>
              </a:ext>
            </a:extLst>
          </p:cNvPr>
          <p:cNvSpPr/>
          <p:nvPr/>
        </p:nvSpPr>
        <p:spPr>
          <a:xfrm>
            <a:off x="8043672" y="129082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EBF9E274-265C-63C4-E3B3-98D389A1B56E}"/>
              </a:ext>
            </a:extLst>
          </p:cNvPr>
          <p:cNvSpPr/>
          <p:nvPr/>
        </p:nvSpPr>
        <p:spPr>
          <a:xfrm>
            <a:off x="8043672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92894545-D735-C29E-7EA0-5F2072736142}"/>
              </a:ext>
            </a:extLst>
          </p:cNvPr>
          <p:cNvSpPr/>
          <p:nvPr/>
        </p:nvSpPr>
        <p:spPr>
          <a:xfrm>
            <a:off x="8043672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680B22DE-09A0-8834-769B-72678C56B1AE}"/>
              </a:ext>
            </a:extLst>
          </p:cNvPr>
          <p:cNvSpPr/>
          <p:nvPr/>
        </p:nvSpPr>
        <p:spPr>
          <a:xfrm>
            <a:off x="8043672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6A5CA172-7B66-7820-56DF-E5A110736399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5275905A-16BA-07BB-195C-C7F6D4A12302}"/>
              </a:ext>
            </a:extLst>
          </p:cNvPr>
          <p:cNvSpPr/>
          <p:nvPr/>
        </p:nvSpPr>
        <p:spPr>
          <a:xfrm>
            <a:off x="9137904" y="670560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6C959D35-6355-AF92-80C3-CA5E75250490}"/>
              </a:ext>
            </a:extLst>
          </p:cNvPr>
          <p:cNvSpPr/>
          <p:nvPr/>
        </p:nvSpPr>
        <p:spPr>
          <a:xfrm>
            <a:off x="9137904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49C11A2B-0F17-0041-C79B-815CA39D0540}"/>
              </a:ext>
            </a:extLst>
          </p:cNvPr>
          <p:cNvSpPr/>
          <p:nvPr/>
        </p:nvSpPr>
        <p:spPr>
          <a:xfrm>
            <a:off x="9137904" y="315163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D0730434-DC05-74CD-8F3C-2266366977FD}"/>
              </a:ext>
            </a:extLst>
          </p:cNvPr>
          <p:cNvSpPr/>
          <p:nvPr/>
        </p:nvSpPr>
        <p:spPr>
          <a:xfrm>
            <a:off x="916533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6D57B097-4DA3-65C5-688F-9D3EA663E186}"/>
              </a:ext>
            </a:extLst>
          </p:cNvPr>
          <p:cNvSpPr/>
          <p:nvPr/>
        </p:nvSpPr>
        <p:spPr>
          <a:xfrm>
            <a:off x="9137904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23CBAA72-B2A2-7A1F-05AF-29361FBD58F1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91DD1080-BFEF-7651-202F-C1E0F0A28A11}"/>
              </a:ext>
            </a:extLst>
          </p:cNvPr>
          <p:cNvSpPr/>
          <p:nvPr/>
        </p:nvSpPr>
        <p:spPr>
          <a:xfrm>
            <a:off x="1023213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DD6ABC09-7AA9-78FB-D058-9A91682145CF}"/>
              </a:ext>
            </a:extLst>
          </p:cNvPr>
          <p:cNvSpPr/>
          <p:nvPr/>
        </p:nvSpPr>
        <p:spPr>
          <a:xfrm>
            <a:off x="1023213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CBC126A3-E3F0-638D-382F-8C281AC980C1}"/>
              </a:ext>
            </a:extLst>
          </p:cNvPr>
          <p:cNvSpPr/>
          <p:nvPr/>
        </p:nvSpPr>
        <p:spPr>
          <a:xfrm>
            <a:off x="10232136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F66C1C2D-2857-6B42-F332-70DE37703BD7}"/>
              </a:ext>
            </a:extLst>
          </p:cNvPr>
          <p:cNvSpPr/>
          <p:nvPr/>
        </p:nvSpPr>
        <p:spPr>
          <a:xfrm>
            <a:off x="1023213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BC417C60-79BE-12E7-21C2-2DCCCB22A3B9}"/>
              </a:ext>
            </a:extLst>
          </p:cNvPr>
          <p:cNvSpPr/>
          <p:nvPr/>
        </p:nvSpPr>
        <p:spPr>
          <a:xfrm>
            <a:off x="1023213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E5EFF4FD-CD97-0154-E86C-88197BEAFC1F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5CB0DA90-7563-5B0C-8C7A-A241F942775F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17E9CF7-7C02-6871-B393-87D7382D3ACC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921884F-FBCB-1003-5FA3-CC4E395928BB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06F50F26-45BC-851A-6D6A-064052C0A7D6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EDA488CF-CBD6-31E9-FAF9-1AADDF974C91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19418034-604B-B361-E977-86D61F4D5CE4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07244DE-4160-AD65-C197-A63BA54034C6}"/>
              </a:ext>
            </a:extLst>
          </p:cNvPr>
          <p:cNvSpPr/>
          <p:nvPr/>
        </p:nvSpPr>
        <p:spPr>
          <a:xfrm>
            <a:off x="12420600" y="812800"/>
            <a:ext cx="3188208" cy="3276854"/>
          </a:xfrm>
          <a:custGeom>
            <a:avLst/>
            <a:gdLst>
              <a:gd name="connsiteX0" fmla="*/ 1242695 w 3188208"/>
              <a:gd name="connsiteY0" fmla="*/ 1084834 h 3276854"/>
              <a:gd name="connsiteX1" fmla="*/ 1241298 w 3188208"/>
              <a:gd name="connsiteY1" fmla="*/ 1087628 h 3276854"/>
              <a:gd name="connsiteX2" fmla="*/ 1244092 w 3188208"/>
              <a:gd name="connsiteY2" fmla="*/ 1087628 h 3276854"/>
              <a:gd name="connsiteX3" fmla="*/ 2216658 w 3188208"/>
              <a:gd name="connsiteY3" fmla="*/ 549148 h 3276854"/>
              <a:gd name="connsiteX4" fmla="*/ 2916174 w 3188208"/>
              <a:gd name="connsiteY4" fmla="*/ 549148 h 3276854"/>
              <a:gd name="connsiteX5" fmla="*/ 3188208 w 3188208"/>
              <a:gd name="connsiteY5" fmla="*/ 1093216 h 3276854"/>
              <a:gd name="connsiteX6" fmla="*/ 2916174 w 3188208"/>
              <a:gd name="connsiteY6" fmla="*/ 1637284 h 3276854"/>
              <a:gd name="connsiteX7" fmla="*/ 2906014 w 3188208"/>
              <a:gd name="connsiteY7" fmla="*/ 1637284 h 3276854"/>
              <a:gd name="connsiteX8" fmla="*/ 3178048 w 3188208"/>
              <a:gd name="connsiteY8" fmla="*/ 2181352 h 3276854"/>
              <a:gd name="connsiteX9" fmla="*/ 2906014 w 3188208"/>
              <a:gd name="connsiteY9" fmla="*/ 2725420 h 3276854"/>
              <a:gd name="connsiteX10" fmla="*/ 2206498 w 3188208"/>
              <a:gd name="connsiteY10" fmla="*/ 2725420 h 3276854"/>
              <a:gd name="connsiteX11" fmla="*/ 1934464 w 3188208"/>
              <a:gd name="connsiteY11" fmla="*/ 2181352 h 3276854"/>
              <a:gd name="connsiteX12" fmla="*/ 2206498 w 3188208"/>
              <a:gd name="connsiteY12" fmla="*/ 1637284 h 3276854"/>
              <a:gd name="connsiteX13" fmla="*/ 2216658 w 3188208"/>
              <a:gd name="connsiteY13" fmla="*/ 1637284 h 3276854"/>
              <a:gd name="connsiteX14" fmla="*/ 1944624 w 3188208"/>
              <a:gd name="connsiteY14" fmla="*/ 1093216 h 3276854"/>
              <a:gd name="connsiteX15" fmla="*/ 1244346 w 3188208"/>
              <a:gd name="connsiteY15" fmla="*/ 0 h 3276854"/>
              <a:gd name="connsiteX16" fmla="*/ 1943862 w 3188208"/>
              <a:gd name="connsiteY16" fmla="*/ 0 h 3276854"/>
              <a:gd name="connsiteX17" fmla="*/ 2215896 w 3188208"/>
              <a:gd name="connsiteY17" fmla="*/ 544068 h 3276854"/>
              <a:gd name="connsiteX18" fmla="*/ 1943862 w 3188208"/>
              <a:gd name="connsiteY18" fmla="*/ 1088136 h 3276854"/>
              <a:gd name="connsiteX19" fmla="*/ 1929892 w 3188208"/>
              <a:gd name="connsiteY19" fmla="*/ 1088136 h 3276854"/>
              <a:gd name="connsiteX20" fmla="*/ 2201672 w 3188208"/>
              <a:gd name="connsiteY20" fmla="*/ 1631696 h 3276854"/>
              <a:gd name="connsiteX21" fmla="*/ 1929638 w 3188208"/>
              <a:gd name="connsiteY21" fmla="*/ 2175764 h 3276854"/>
              <a:gd name="connsiteX22" fmla="*/ 1250061 w 3188208"/>
              <a:gd name="connsiteY22" fmla="*/ 2175764 h 3276854"/>
              <a:gd name="connsiteX23" fmla="*/ 1252728 w 3188208"/>
              <a:gd name="connsiteY23" fmla="*/ 2181098 h 3276854"/>
              <a:gd name="connsiteX24" fmla="*/ 1248918 w 3188208"/>
              <a:gd name="connsiteY24" fmla="*/ 2188718 h 3276854"/>
              <a:gd name="connsiteX25" fmla="*/ 1933702 w 3188208"/>
              <a:gd name="connsiteY25" fmla="*/ 2188718 h 3276854"/>
              <a:gd name="connsiteX26" fmla="*/ 2205736 w 3188208"/>
              <a:gd name="connsiteY26" fmla="*/ 2732786 h 3276854"/>
              <a:gd name="connsiteX27" fmla="*/ 1933702 w 3188208"/>
              <a:gd name="connsiteY27" fmla="*/ 3276854 h 3276854"/>
              <a:gd name="connsiteX28" fmla="*/ 1234186 w 3188208"/>
              <a:gd name="connsiteY28" fmla="*/ 3276854 h 3276854"/>
              <a:gd name="connsiteX29" fmla="*/ 962152 w 3188208"/>
              <a:gd name="connsiteY29" fmla="*/ 2732786 h 3276854"/>
              <a:gd name="connsiteX30" fmla="*/ 965962 w 3188208"/>
              <a:gd name="connsiteY30" fmla="*/ 2725166 h 3276854"/>
              <a:gd name="connsiteX31" fmla="*/ 281178 w 3188208"/>
              <a:gd name="connsiteY31" fmla="*/ 2725166 h 3276854"/>
              <a:gd name="connsiteX32" fmla="*/ 9144 w 3188208"/>
              <a:gd name="connsiteY32" fmla="*/ 2181098 h 3276854"/>
              <a:gd name="connsiteX33" fmla="*/ 281178 w 3188208"/>
              <a:gd name="connsiteY33" fmla="*/ 1637030 h 3276854"/>
              <a:gd name="connsiteX34" fmla="*/ 960755 w 3188208"/>
              <a:gd name="connsiteY34" fmla="*/ 1637030 h 3276854"/>
              <a:gd name="connsiteX35" fmla="*/ 958088 w 3188208"/>
              <a:gd name="connsiteY35" fmla="*/ 1631696 h 3276854"/>
              <a:gd name="connsiteX36" fmla="*/ 960374 w 3188208"/>
              <a:gd name="connsiteY36" fmla="*/ 1627124 h 3276854"/>
              <a:gd name="connsiteX37" fmla="*/ 272034 w 3188208"/>
              <a:gd name="connsiteY37" fmla="*/ 1627124 h 3276854"/>
              <a:gd name="connsiteX38" fmla="*/ 0 w 3188208"/>
              <a:gd name="connsiteY38" fmla="*/ 1083056 h 3276854"/>
              <a:gd name="connsiteX39" fmla="*/ 272034 w 3188208"/>
              <a:gd name="connsiteY39" fmla="*/ 538988 h 3276854"/>
              <a:gd name="connsiteX40" fmla="*/ 971550 w 3188208"/>
              <a:gd name="connsiteY40" fmla="*/ 538988 h 3276854"/>
              <a:gd name="connsiteX41" fmla="*/ 973201 w 3188208"/>
              <a:gd name="connsiteY41" fmla="*/ 542290 h 32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88208" h="3276854">
                <a:moveTo>
                  <a:pt x="1242695" y="1084834"/>
                </a:moveTo>
                <a:lnTo>
                  <a:pt x="1241298" y="1087628"/>
                </a:lnTo>
                <a:lnTo>
                  <a:pt x="1244092" y="1087628"/>
                </a:lnTo>
                <a:close/>
                <a:moveTo>
                  <a:pt x="2216658" y="549148"/>
                </a:moveTo>
                <a:lnTo>
                  <a:pt x="2916174" y="549148"/>
                </a:lnTo>
                <a:lnTo>
                  <a:pt x="3188208" y="1093216"/>
                </a:lnTo>
                <a:lnTo>
                  <a:pt x="2916174" y="1637284"/>
                </a:lnTo>
                <a:lnTo>
                  <a:pt x="2906014" y="1637284"/>
                </a:lnTo>
                <a:lnTo>
                  <a:pt x="3178048" y="2181352"/>
                </a:lnTo>
                <a:lnTo>
                  <a:pt x="2906014" y="2725420"/>
                </a:lnTo>
                <a:lnTo>
                  <a:pt x="2206498" y="2725420"/>
                </a:lnTo>
                <a:lnTo>
                  <a:pt x="1934464" y="2181352"/>
                </a:lnTo>
                <a:lnTo>
                  <a:pt x="2206498" y="1637284"/>
                </a:lnTo>
                <a:lnTo>
                  <a:pt x="2216658" y="1637284"/>
                </a:lnTo>
                <a:lnTo>
                  <a:pt x="1944624" y="1093216"/>
                </a:lnTo>
                <a:close/>
                <a:moveTo>
                  <a:pt x="1244346" y="0"/>
                </a:moveTo>
                <a:lnTo>
                  <a:pt x="1943862" y="0"/>
                </a:lnTo>
                <a:lnTo>
                  <a:pt x="2215896" y="544068"/>
                </a:lnTo>
                <a:lnTo>
                  <a:pt x="1943862" y="1088136"/>
                </a:lnTo>
                <a:lnTo>
                  <a:pt x="1929892" y="1088136"/>
                </a:lnTo>
                <a:lnTo>
                  <a:pt x="2201672" y="1631696"/>
                </a:lnTo>
                <a:lnTo>
                  <a:pt x="1929638" y="2175764"/>
                </a:lnTo>
                <a:lnTo>
                  <a:pt x="1250061" y="2175764"/>
                </a:lnTo>
                <a:lnTo>
                  <a:pt x="1252728" y="2181098"/>
                </a:lnTo>
                <a:lnTo>
                  <a:pt x="1248918" y="2188718"/>
                </a:lnTo>
                <a:lnTo>
                  <a:pt x="1933702" y="2188718"/>
                </a:lnTo>
                <a:lnTo>
                  <a:pt x="2205736" y="2732786"/>
                </a:lnTo>
                <a:lnTo>
                  <a:pt x="1933702" y="3276854"/>
                </a:lnTo>
                <a:lnTo>
                  <a:pt x="1234186" y="3276854"/>
                </a:lnTo>
                <a:lnTo>
                  <a:pt x="962152" y="2732786"/>
                </a:lnTo>
                <a:lnTo>
                  <a:pt x="965962" y="2725166"/>
                </a:lnTo>
                <a:lnTo>
                  <a:pt x="281178" y="2725166"/>
                </a:lnTo>
                <a:lnTo>
                  <a:pt x="9144" y="2181098"/>
                </a:lnTo>
                <a:lnTo>
                  <a:pt x="281178" y="1637030"/>
                </a:lnTo>
                <a:lnTo>
                  <a:pt x="960755" y="1637030"/>
                </a:lnTo>
                <a:lnTo>
                  <a:pt x="958088" y="1631696"/>
                </a:lnTo>
                <a:lnTo>
                  <a:pt x="960374" y="1627124"/>
                </a:lnTo>
                <a:lnTo>
                  <a:pt x="272034" y="1627124"/>
                </a:lnTo>
                <a:lnTo>
                  <a:pt x="0" y="1083056"/>
                </a:lnTo>
                <a:lnTo>
                  <a:pt x="272034" y="538988"/>
                </a:lnTo>
                <a:lnTo>
                  <a:pt x="971550" y="538988"/>
                </a:lnTo>
                <a:lnTo>
                  <a:pt x="973201" y="54229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dobe Caslon Pro" panose="0205050205050A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13916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F106-6718-F5AE-9C77-7388BB75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462E3CCA-944D-19D3-D8DB-E31A7CFB769F}"/>
              </a:ext>
            </a:extLst>
          </p:cNvPr>
          <p:cNvSpPr/>
          <p:nvPr/>
        </p:nvSpPr>
        <p:spPr>
          <a:xfrm>
            <a:off x="585520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F0320D61-B7E0-DE13-F7B6-0E03D6CE0922}"/>
              </a:ext>
            </a:extLst>
          </p:cNvPr>
          <p:cNvSpPr/>
          <p:nvPr/>
        </p:nvSpPr>
        <p:spPr>
          <a:xfrm>
            <a:off x="6949440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D91BF25-95FD-5B24-071B-E7F375EDD4F3}"/>
              </a:ext>
            </a:extLst>
          </p:cNvPr>
          <p:cNvSpPr/>
          <p:nvPr/>
        </p:nvSpPr>
        <p:spPr>
          <a:xfrm>
            <a:off x="6949440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2B0D01-59D2-AC45-4999-84DCB834721D}"/>
              </a:ext>
            </a:extLst>
          </p:cNvPr>
          <p:cNvSpPr/>
          <p:nvPr/>
        </p:nvSpPr>
        <p:spPr>
          <a:xfrm>
            <a:off x="3798825" y="812800"/>
            <a:ext cx="168048" cy="172720"/>
          </a:xfrm>
          <a:custGeom>
            <a:avLst/>
            <a:gdLst>
              <a:gd name="connsiteX0" fmla="*/ 1242695 w 3188208"/>
              <a:gd name="connsiteY0" fmla="*/ 1084834 h 3276854"/>
              <a:gd name="connsiteX1" fmla="*/ 1241298 w 3188208"/>
              <a:gd name="connsiteY1" fmla="*/ 1087628 h 3276854"/>
              <a:gd name="connsiteX2" fmla="*/ 1244092 w 3188208"/>
              <a:gd name="connsiteY2" fmla="*/ 1087628 h 3276854"/>
              <a:gd name="connsiteX3" fmla="*/ 2216658 w 3188208"/>
              <a:gd name="connsiteY3" fmla="*/ 549148 h 3276854"/>
              <a:gd name="connsiteX4" fmla="*/ 2916174 w 3188208"/>
              <a:gd name="connsiteY4" fmla="*/ 549148 h 3276854"/>
              <a:gd name="connsiteX5" fmla="*/ 3188208 w 3188208"/>
              <a:gd name="connsiteY5" fmla="*/ 1093216 h 3276854"/>
              <a:gd name="connsiteX6" fmla="*/ 2916174 w 3188208"/>
              <a:gd name="connsiteY6" fmla="*/ 1637284 h 3276854"/>
              <a:gd name="connsiteX7" fmla="*/ 2906014 w 3188208"/>
              <a:gd name="connsiteY7" fmla="*/ 1637284 h 3276854"/>
              <a:gd name="connsiteX8" fmla="*/ 3178048 w 3188208"/>
              <a:gd name="connsiteY8" fmla="*/ 2181352 h 3276854"/>
              <a:gd name="connsiteX9" fmla="*/ 2906014 w 3188208"/>
              <a:gd name="connsiteY9" fmla="*/ 2725420 h 3276854"/>
              <a:gd name="connsiteX10" fmla="*/ 2206498 w 3188208"/>
              <a:gd name="connsiteY10" fmla="*/ 2725420 h 3276854"/>
              <a:gd name="connsiteX11" fmla="*/ 1934464 w 3188208"/>
              <a:gd name="connsiteY11" fmla="*/ 2181352 h 3276854"/>
              <a:gd name="connsiteX12" fmla="*/ 2206498 w 3188208"/>
              <a:gd name="connsiteY12" fmla="*/ 1637284 h 3276854"/>
              <a:gd name="connsiteX13" fmla="*/ 2216658 w 3188208"/>
              <a:gd name="connsiteY13" fmla="*/ 1637284 h 3276854"/>
              <a:gd name="connsiteX14" fmla="*/ 1944624 w 3188208"/>
              <a:gd name="connsiteY14" fmla="*/ 1093216 h 3276854"/>
              <a:gd name="connsiteX15" fmla="*/ 1244346 w 3188208"/>
              <a:gd name="connsiteY15" fmla="*/ 0 h 3276854"/>
              <a:gd name="connsiteX16" fmla="*/ 1943862 w 3188208"/>
              <a:gd name="connsiteY16" fmla="*/ 0 h 3276854"/>
              <a:gd name="connsiteX17" fmla="*/ 2215896 w 3188208"/>
              <a:gd name="connsiteY17" fmla="*/ 544068 h 3276854"/>
              <a:gd name="connsiteX18" fmla="*/ 1943862 w 3188208"/>
              <a:gd name="connsiteY18" fmla="*/ 1088136 h 3276854"/>
              <a:gd name="connsiteX19" fmla="*/ 1929892 w 3188208"/>
              <a:gd name="connsiteY19" fmla="*/ 1088136 h 3276854"/>
              <a:gd name="connsiteX20" fmla="*/ 2201672 w 3188208"/>
              <a:gd name="connsiteY20" fmla="*/ 1631696 h 3276854"/>
              <a:gd name="connsiteX21" fmla="*/ 1929638 w 3188208"/>
              <a:gd name="connsiteY21" fmla="*/ 2175764 h 3276854"/>
              <a:gd name="connsiteX22" fmla="*/ 1250061 w 3188208"/>
              <a:gd name="connsiteY22" fmla="*/ 2175764 h 3276854"/>
              <a:gd name="connsiteX23" fmla="*/ 1252728 w 3188208"/>
              <a:gd name="connsiteY23" fmla="*/ 2181098 h 3276854"/>
              <a:gd name="connsiteX24" fmla="*/ 1248918 w 3188208"/>
              <a:gd name="connsiteY24" fmla="*/ 2188718 h 3276854"/>
              <a:gd name="connsiteX25" fmla="*/ 1933702 w 3188208"/>
              <a:gd name="connsiteY25" fmla="*/ 2188718 h 3276854"/>
              <a:gd name="connsiteX26" fmla="*/ 2205736 w 3188208"/>
              <a:gd name="connsiteY26" fmla="*/ 2732786 h 3276854"/>
              <a:gd name="connsiteX27" fmla="*/ 1933702 w 3188208"/>
              <a:gd name="connsiteY27" fmla="*/ 3276854 h 3276854"/>
              <a:gd name="connsiteX28" fmla="*/ 1234186 w 3188208"/>
              <a:gd name="connsiteY28" fmla="*/ 3276854 h 3276854"/>
              <a:gd name="connsiteX29" fmla="*/ 962152 w 3188208"/>
              <a:gd name="connsiteY29" fmla="*/ 2732786 h 3276854"/>
              <a:gd name="connsiteX30" fmla="*/ 965962 w 3188208"/>
              <a:gd name="connsiteY30" fmla="*/ 2725166 h 3276854"/>
              <a:gd name="connsiteX31" fmla="*/ 281178 w 3188208"/>
              <a:gd name="connsiteY31" fmla="*/ 2725166 h 3276854"/>
              <a:gd name="connsiteX32" fmla="*/ 9144 w 3188208"/>
              <a:gd name="connsiteY32" fmla="*/ 2181098 h 3276854"/>
              <a:gd name="connsiteX33" fmla="*/ 281178 w 3188208"/>
              <a:gd name="connsiteY33" fmla="*/ 1637030 h 3276854"/>
              <a:gd name="connsiteX34" fmla="*/ 960755 w 3188208"/>
              <a:gd name="connsiteY34" fmla="*/ 1637030 h 3276854"/>
              <a:gd name="connsiteX35" fmla="*/ 958088 w 3188208"/>
              <a:gd name="connsiteY35" fmla="*/ 1631696 h 3276854"/>
              <a:gd name="connsiteX36" fmla="*/ 960374 w 3188208"/>
              <a:gd name="connsiteY36" fmla="*/ 1627124 h 3276854"/>
              <a:gd name="connsiteX37" fmla="*/ 272034 w 3188208"/>
              <a:gd name="connsiteY37" fmla="*/ 1627124 h 3276854"/>
              <a:gd name="connsiteX38" fmla="*/ 0 w 3188208"/>
              <a:gd name="connsiteY38" fmla="*/ 1083056 h 3276854"/>
              <a:gd name="connsiteX39" fmla="*/ 272034 w 3188208"/>
              <a:gd name="connsiteY39" fmla="*/ 538988 h 3276854"/>
              <a:gd name="connsiteX40" fmla="*/ 971550 w 3188208"/>
              <a:gd name="connsiteY40" fmla="*/ 538988 h 3276854"/>
              <a:gd name="connsiteX41" fmla="*/ 973201 w 3188208"/>
              <a:gd name="connsiteY41" fmla="*/ 542290 h 32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88208" h="3276854">
                <a:moveTo>
                  <a:pt x="1242695" y="1084834"/>
                </a:moveTo>
                <a:lnTo>
                  <a:pt x="1241298" y="1087628"/>
                </a:lnTo>
                <a:lnTo>
                  <a:pt x="1244092" y="1087628"/>
                </a:lnTo>
                <a:close/>
                <a:moveTo>
                  <a:pt x="2216658" y="549148"/>
                </a:moveTo>
                <a:lnTo>
                  <a:pt x="2916174" y="549148"/>
                </a:lnTo>
                <a:lnTo>
                  <a:pt x="3188208" y="1093216"/>
                </a:lnTo>
                <a:lnTo>
                  <a:pt x="2916174" y="1637284"/>
                </a:lnTo>
                <a:lnTo>
                  <a:pt x="2906014" y="1637284"/>
                </a:lnTo>
                <a:lnTo>
                  <a:pt x="3178048" y="2181352"/>
                </a:lnTo>
                <a:lnTo>
                  <a:pt x="2906014" y="2725420"/>
                </a:lnTo>
                <a:lnTo>
                  <a:pt x="2206498" y="2725420"/>
                </a:lnTo>
                <a:lnTo>
                  <a:pt x="1934464" y="2181352"/>
                </a:lnTo>
                <a:lnTo>
                  <a:pt x="2206498" y="1637284"/>
                </a:lnTo>
                <a:lnTo>
                  <a:pt x="2216658" y="1637284"/>
                </a:lnTo>
                <a:lnTo>
                  <a:pt x="1944624" y="1093216"/>
                </a:lnTo>
                <a:close/>
                <a:moveTo>
                  <a:pt x="1244346" y="0"/>
                </a:moveTo>
                <a:lnTo>
                  <a:pt x="1943862" y="0"/>
                </a:lnTo>
                <a:lnTo>
                  <a:pt x="2215896" y="544068"/>
                </a:lnTo>
                <a:lnTo>
                  <a:pt x="1943862" y="1088136"/>
                </a:lnTo>
                <a:lnTo>
                  <a:pt x="1929892" y="1088136"/>
                </a:lnTo>
                <a:lnTo>
                  <a:pt x="2201672" y="1631696"/>
                </a:lnTo>
                <a:lnTo>
                  <a:pt x="1929638" y="2175764"/>
                </a:lnTo>
                <a:lnTo>
                  <a:pt x="1250061" y="2175764"/>
                </a:lnTo>
                <a:lnTo>
                  <a:pt x="1252728" y="2181098"/>
                </a:lnTo>
                <a:lnTo>
                  <a:pt x="1248918" y="2188718"/>
                </a:lnTo>
                <a:lnTo>
                  <a:pt x="1933702" y="2188718"/>
                </a:lnTo>
                <a:lnTo>
                  <a:pt x="2205736" y="2732786"/>
                </a:lnTo>
                <a:lnTo>
                  <a:pt x="1933702" y="3276854"/>
                </a:lnTo>
                <a:lnTo>
                  <a:pt x="1234186" y="3276854"/>
                </a:lnTo>
                <a:lnTo>
                  <a:pt x="962152" y="2732786"/>
                </a:lnTo>
                <a:lnTo>
                  <a:pt x="965962" y="2725166"/>
                </a:lnTo>
                <a:lnTo>
                  <a:pt x="281178" y="2725166"/>
                </a:lnTo>
                <a:lnTo>
                  <a:pt x="9144" y="2181098"/>
                </a:lnTo>
                <a:lnTo>
                  <a:pt x="281178" y="1637030"/>
                </a:lnTo>
                <a:lnTo>
                  <a:pt x="960755" y="1637030"/>
                </a:lnTo>
                <a:lnTo>
                  <a:pt x="958088" y="1631696"/>
                </a:lnTo>
                <a:lnTo>
                  <a:pt x="960374" y="1627124"/>
                </a:lnTo>
                <a:lnTo>
                  <a:pt x="272034" y="1627124"/>
                </a:lnTo>
                <a:lnTo>
                  <a:pt x="0" y="1083056"/>
                </a:lnTo>
                <a:lnTo>
                  <a:pt x="272034" y="538988"/>
                </a:lnTo>
                <a:lnTo>
                  <a:pt x="971550" y="538988"/>
                </a:lnTo>
                <a:lnTo>
                  <a:pt x="973201" y="54229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" dirty="0">
                <a:solidFill>
                  <a:srgbClr val="FFFF00"/>
                </a:solidFill>
                <a:latin typeface="Adobe Caslon Pro" panose="0205050205050A020403" pitchFamily="18" charset="0"/>
              </a:rPr>
              <a:t>Welcome</a:t>
            </a:r>
            <a:endParaRPr lang="en-US" sz="4400" dirty="0">
              <a:solidFill>
                <a:srgbClr val="FFFF00"/>
              </a:solidFill>
              <a:latin typeface="Adobe Caslon Pro" panose="0205050205050A020403" pitchFamily="18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36FE8D-E163-A4C7-BE1C-8D40824C209E}"/>
              </a:ext>
            </a:extLst>
          </p:cNvPr>
          <p:cNvSpPr/>
          <p:nvPr/>
        </p:nvSpPr>
        <p:spPr>
          <a:xfrm>
            <a:off x="3666744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E0FFAD1-5B54-5E25-1EAD-DD6509C6BDC4}"/>
              </a:ext>
            </a:extLst>
          </p:cNvPr>
          <p:cNvSpPr/>
          <p:nvPr/>
        </p:nvSpPr>
        <p:spPr>
          <a:xfrm>
            <a:off x="3666744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F1523A3-EEE4-EF89-15AD-55ECDE992473}"/>
              </a:ext>
            </a:extLst>
          </p:cNvPr>
          <p:cNvSpPr/>
          <p:nvPr/>
        </p:nvSpPr>
        <p:spPr>
          <a:xfrm>
            <a:off x="3666744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7DE3CB3-7139-4043-3BDB-5C75FC4CE039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ECA5EF6-E01F-E168-1640-221EB1F85855}"/>
              </a:ext>
            </a:extLst>
          </p:cNvPr>
          <p:cNvSpPr/>
          <p:nvPr/>
        </p:nvSpPr>
        <p:spPr>
          <a:xfrm>
            <a:off x="4788408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414DF3D-0A65-B86C-1215-05DAA9538B55}"/>
              </a:ext>
            </a:extLst>
          </p:cNvPr>
          <p:cNvSpPr/>
          <p:nvPr/>
        </p:nvSpPr>
        <p:spPr>
          <a:xfrm>
            <a:off x="4760976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20609CE-3EC7-687B-AE8A-B64E342B72B3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41B1DFB-28A7-6FFF-2F30-4BBA5AAB2EB9}"/>
              </a:ext>
            </a:extLst>
          </p:cNvPr>
          <p:cNvSpPr/>
          <p:nvPr/>
        </p:nvSpPr>
        <p:spPr>
          <a:xfrm>
            <a:off x="5855208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D8529AD3-BCDE-0AAB-A524-C2388D5FB410}"/>
              </a:ext>
            </a:extLst>
          </p:cNvPr>
          <p:cNvSpPr/>
          <p:nvPr/>
        </p:nvSpPr>
        <p:spPr>
          <a:xfrm>
            <a:off x="585520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0ACDFF9-AC74-F6FB-15F8-11A9D3E6E4A8}"/>
              </a:ext>
            </a:extLst>
          </p:cNvPr>
          <p:cNvSpPr/>
          <p:nvPr/>
        </p:nvSpPr>
        <p:spPr>
          <a:xfrm>
            <a:off x="6949440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ADBDBAD6-CE87-40E0-A4AB-EA047D2554F9}"/>
              </a:ext>
            </a:extLst>
          </p:cNvPr>
          <p:cNvSpPr/>
          <p:nvPr/>
        </p:nvSpPr>
        <p:spPr>
          <a:xfrm>
            <a:off x="6976872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509C9C8C-1CEB-2F79-E9F2-65892353B086}"/>
              </a:ext>
            </a:extLst>
          </p:cNvPr>
          <p:cNvSpPr/>
          <p:nvPr/>
        </p:nvSpPr>
        <p:spPr>
          <a:xfrm>
            <a:off x="6949440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66B40C3-65F9-8074-98B5-1665FA6EAEED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C1C9B6C-9941-FF8C-5132-0023A820156C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8BAD6A7A-2CA9-7057-FC71-0CE71A89FFF1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80D8395F-B023-8378-9E88-21B3B87B6186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96A5678-FD2B-481F-ACED-945C295B16A5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AD17E2E8-AEDB-321F-2B2D-C4D81AA6E5C3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779D6F39-7AEA-0D9A-D40E-08A76CDEC94B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FA6DD355-8F9E-3064-D4F4-B36A5F9EE2FE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23990BE4-E02E-DF0C-00A6-8CAF0A51EA0D}"/>
              </a:ext>
            </a:extLst>
          </p:cNvPr>
          <p:cNvSpPr/>
          <p:nvPr/>
        </p:nvSpPr>
        <p:spPr>
          <a:xfrm>
            <a:off x="379984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E70D3AEC-08DA-A750-0FB9-635BF7EF7A7F}"/>
              </a:ext>
            </a:extLst>
          </p:cNvPr>
          <p:cNvSpPr/>
          <p:nvPr/>
        </p:nvSpPr>
        <p:spPr>
          <a:xfrm>
            <a:off x="379984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12B6D27E-3C84-A50B-9D01-AD240373B71D}"/>
              </a:ext>
            </a:extLst>
          </p:cNvPr>
          <p:cNvSpPr/>
          <p:nvPr/>
        </p:nvSpPr>
        <p:spPr>
          <a:xfrm>
            <a:off x="379984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1B36FC44-1FA7-5752-1CC5-3B64910B103D}"/>
              </a:ext>
            </a:extLst>
          </p:cNvPr>
          <p:cNvSpPr/>
          <p:nvPr/>
        </p:nvSpPr>
        <p:spPr>
          <a:xfrm>
            <a:off x="40741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2BC4B216-1E2D-7CD4-A4B7-39D6B48BA00A}"/>
              </a:ext>
            </a:extLst>
          </p:cNvPr>
          <p:cNvSpPr/>
          <p:nvPr/>
        </p:nvSpPr>
        <p:spPr>
          <a:xfrm>
            <a:off x="379984" y="439216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605FC752-048B-9E14-E042-BC111F01D0DA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DED491F7-8039-0C51-4F51-958FC0B0358B}"/>
              </a:ext>
            </a:extLst>
          </p:cNvPr>
          <p:cNvSpPr/>
          <p:nvPr/>
        </p:nvSpPr>
        <p:spPr>
          <a:xfrm>
            <a:off x="147421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66BAD235-564E-FEA3-3758-C25A32DDFA64}"/>
              </a:ext>
            </a:extLst>
          </p:cNvPr>
          <p:cNvSpPr/>
          <p:nvPr/>
        </p:nvSpPr>
        <p:spPr>
          <a:xfrm>
            <a:off x="147421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CD6E9D6E-B77C-11CD-1367-3099A7BC1DE3}"/>
              </a:ext>
            </a:extLst>
          </p:cNvPr>
          <p:cNvSpPr/>
          <p:nvPr/>
        </p:nvSpPr>
        <p:spPr>
          <a:xfrm>
            <a:off x="1474216" y="253136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87AFA8A3-5A86-D798-6ED5-3C81AEC9D95A}"/>
              </a:ext>
            </a:extLst>
          </p:cNvPr>
          <p:cNvSpPr/>
          <p:nvPr/>
        </p:nvSpPr>
        <p:spPr>
          <a:xfrm>
            <a:off x="147421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3268C16-C875-7A8E-08EE-880A022C908A}"/>
              </a:ext>
            </a:extLst>
          </p:cNvPr>
          <p:cNvSpPr/>
          <p:nvPr/>
        </p:nvSpPr>
        <p:spPr>
          <a:xfrm>
            <a:off x="147421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9B77FF75-97A9-F3B8-907E-B20B21E4C0BE}"/>
              </a:ext>
            </a:extLst>
          </p:cNvPr>
          <p:cNvSpPr/>
          <p:nvPr/>
        </p:nvSpPr>
        <p:spPr>
          <a:xfrm>
            <a:off x="256844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C1180586-D123-A954-DE7A-1F7EF9160841}"/>
              </a:ext>
            </a:extLst>
          </p:cNvPr>
          <p:cNvSpPr/>
          <p:nvPr/>
        </p:nvSpPr>
        <p:spPr>
          <a:xfrm>
            <a:off x="2568448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CB3CACA3-5AE9-5379-B020-5341C541ADD8}"/>
              </a:ext>
            </a:extLst>
          </p:cNvPr>
          <p:cNvSpPr/>
          <p:nvPr/>
        </p:nvSpPr>
        <p:spPr>
          <a:xfrm>
            <a:off x="256844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4C64D72E-ED4C-D47D-28D0-26742BD61BF0}"/>
              </a:ext>
            </a:extLst>
          </p:cNvPr>
          <p:cNvSpPr/>
          <p:nvPr/>
        </p:nvSpPr>
        <p:spPr>
          <a:xfrm>
            <a:off x="2595880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EA551253-D6EA-31DD-0C72-D46848E7F45D}"/>
              </a:ext>
            </a:extLst>
          </p:cNvPr>
          <p:cNvSpPr/>
          <p:nvPr/>
        </p:nvSpPr>
        <p:spPr>
          <a:xfrm>
            <a:off x="256844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B97E99DC-753E-1EE8-BF73-B5FC39EB4B56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5F916B95-99F2-6702-C03B-BBBD61FA7A84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2F3F092A-686E-F538-F984-E42D385793A4}"/>
              </a:ext>
            </a:extLst>
          </p:cNvPr>
          <p:cNvSpPr/>
          <p:nvPr/>
        </p:nvSpPr>
        <p:spPr>
          <a:xfrm>
            <a:off x="8043672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7905D49E-8F1D-DC06-1CB1-1C8895638C87}"/>
              </a:ext>
            </a:extLst>
          </p:cNvPr>
          <p:cNvSpPr/>
          <p:nvPr/>
        </p:nvSpPr>
        <p:spPr>
          <a:xfrm>
            <a:off x="8043672" y="129082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E15CF0CC-FADB-8243-6DFD-18F33F9AAC1C}"/>
              </a:ext>
            </a:extLst>
          </p:cNvPr>
          <p:cNvSpPr/>
          <p:nvPr/>
        </p:nvSpPr>
        <p:spPr>
          <a:xfrm>
            <a:off x="8043672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8D420DA6-226C-1139-F902-3753EB7A1F02}"/>
              </a:ext>
            </a:extLst>
          </p:cNvPr>
          <p:cNvSpPr/>
          <p:nvPr/>
        </p:nvSpPr>
        <p:spPr>
          <a:xfrm>
            <a:off x="8043672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6E439C76-675F-5CA8-96A2-2B0EA918D2D4}"/>
              </a:ext>
            </a:extLst>
          </p:cNvPr>
          <p:cNvSpPr/>
          <p:nvPr/>
        </p:nvSpPr>
        <p:spPr>
          <a:xfrm>
            <a:off x="8043672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4B8499C-6AE8-41A2-6907-9B37254FC7FD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5CFBF679-351F-54E0-18F7-C78EB27D3EC7}"/>
              </a:ext>
            </a:extLst>
          </p:cNvPr>
          <p:cNvSpPr/>
          <p:nvPr/>
        </p:nvSpPr>
        <p:spPr>
          <a:xfrm>
            <a:off x="9137904" y="670560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8610049B-9EF3-6762-1650-CFD1C213728E}"/>
              </a:ext>
            </a:extLst>
          </p:cNvPr>
          <p:cNvSpPr/>
          <p:nvPr/>
        </p:nvSpPr>
        <p:spPr>
          <a:xfrm>
            <a:off x="9137904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4625F667-C45E-180D-88EA-FFD42DB951F5}"/>
              </a:ext>
            </a:extLst>
          </p:cNvPr>
          <p:cNvSpPr/>
          <p:nvPr/>
        </p:nvSpPr>
        <p:spPr>
          <a:xfrm>
            <a:off x="9137904" y="315163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C1EA3BE7-38CA-E1F7-BA48-DFC5AC49A7D8}"/>
              </a:ext>
            </a:extLst>
          </p:cNvPr>
          <p:cNvSpPr/>
          <p:nvPr/>
        </p:nvSpPr>
        <p:spPr>
          <a:xfrm>
            <a:off x="916533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7DE109AB-9D7E-CD73-4584-3DCDCFF3E989}"/>
              </a:ext>
            </a:extLst>
          </p:cNvPr>
          <p:cNvSpPr/>
          <p:nvPr/>
        </p:nvSpPr>
        <p:spPr>
          <a:xfrm>
            <a:off x="9137904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0154BA3-ECF2-033C-5593-37FAC07A2DAA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55C5EF98-5816-FFCD-F446-685ECE3C3E28}"/>
              </a:ext>
            </a:extLst>
          </p:cNvPr>
          <p:cNvSpPr/>
          <p:nvPr/>
        </p:nvSpPr>
        <p:spPr>
          <a:xfrm>
            <a:off x="1023213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829222F-06CF-3650-776D-0BD8F4CBB4DE}"/>
              </a:ext>
            </a:extLst>
          </p:cNvPr>
          <p:cNvSpPr/>
          <p:nvPr/>
        </p:nvSpPr>
        <p:spPr>
          <a:xfrm>
            <a:off x="1023213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2F2C6E63-1B06-F0FB-AFF0-B021359BBD9C}"/>
              </a:ext>
            </a:extLst>
          </p:cNvPr>
          <p:cNvSpPr/>
          <p:nvPr/>
        </p:nvSpPr>
        <p:spPr>
          <a:xfrm>
            <a:off x="10232136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22501A1E-45B5-47EA-4E58-E6D6E1B755D1}"/>
              </a:ext>
            </a:extLst>
          </p:cNvPr>
          <p:cNvSpPr/>
          <p:nvPr/>
        </p:nvSpPr>
        <p:spPr>
          <a:xfrm>
            <a:off x="1023213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EA45A85A-E543-99B4-322B-2329CB7CEA9E}"/>
              </a:ext>
            </a:extLst>
          </p:cNvPr>
          <p:cNvSpPr/>
          <p:nvPr/>
        </p:nvSpPr>
        <p:spPr>
          <a:xfrm>
            <a:off x="1023213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E7F98EA9-6DD6-3273-00BC-CEF387AE115E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0F615077-3268-D0AE-1386-81F620C4B6F4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83A8A3A-F4DD-15AF-3F30-21920DF212CE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D2CE2611-4AE3-EA03-4730-7E23CA068D06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0522F5EF-1A34-9AD2-7129-709BD25D8092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62AFC9B4-8ABE-D591-7294-3C01C1BB5507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6967CECD-36B9-7ECD-30F5-EB28AAEF40A6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172D9E-45E9-8509-2390-F7DEB1C374DB}"/>
              </a:ext>
            </a:extLst>
          </p:cNvPr>
          <p:cNvSpPr/>
          <p:nvPr/>
        </p:nvSpPr>
        <p:spPr>
          <a:xfrm>
            <a:off x="3743960" y="812800"/>
            <a:ext cx="3188208" cy="3276854"/>
          </a:xfrm>
          <a:custGeom>
            <a:avLst/>
            <a:gdLst>
              <a:gd name="connsiteX0" fmla="*/ 1242695 w 3188208"/>
              <a:gd name="connsiteY0" fmla="*/ 1084834 h 3276854"/>
              <a:gd name="connsiteX1" fmla="*/ 1241298 w 3188208"/>
              <a:gd name="connsiteY1" fmla="*/ 1087628 h 3276854"/>
              <a:gd name="connsiteX2" fmla="*/ 1244092 w 3188208"/>
              <a:gd name="connsiteY2" fmla="*/ 1087628 h 3276854"/>
              <a:gd name="connsiteX3" fmla="*/ 2216658 w 3188208"/>
              <a:gd name="connsiteY3" fmla="*/ 549148 h 3276854"/>
              <a:gd name="connsiteX4" fmla="*/ 2916174 w 3188208"/>
              <a:gd name="connsiteY4" fmla="*/ 549148 h 3276854"/>
              <a:gd name="connsiteX5" fmla="*/ 3188208 w 3188208"/>
              <a:gd name="connsiteY5" fmla="*/ 1093216 h 3276854"/>
              <a:gd name="connsiteX6" fmla="*/ 2916174 w 3188208"/>
              <a:gd name="connsiteY6" fmla="*/ 1637284 h 3276854"/>
              <a:gd name="connsiteX7" fmla="*/ 2906014 w 3188208"/>
              <a:gd name="connsiteY7" fmla="*/ 1637284 h 3276854"/>
              <a:gd name="connsiteX8" fmla="*/ 3178048 w 3188208"/>
              <a:gd name="connsiteY8" fmla="*/ 2181352 h 3276854"/>
              <a:gd name="connsiteX9" fmla="*/ 2906014 w 3188208"/>
              <a:gd name="connsiteY9" fmla="*/ 2725420 h 3276854"/>
              <a:gd name="connsiteX10" fmla="*/ 2206498 w 3188208"/>
              <a:gd name="connsiteY10" fmla="*/ 2725420 h 3276854"/>
              <a:gd name="connsiteX11" fmla="*/ 1934464 w 3188208"/>
              <a:gd name="connsiteY11" fmla="*/ 2181352 h 3276854"/>
              <a:gd name="connsiteX12" fmla="*/ 2206498 w 3188208"/>
              <a:gd name="connsiteY12" fmla="*/ 1637284 h 3276854"/>
              <a:gd name="connsiteX13" fmla="*/ 2216658 w 3188208"/>
              <a:gd name="connsiteY13" fmla="*/ 1637284 h 3276854"/>
              <a:gd name="connsiteX14" fmla="*/ 1944624 w 3188208"/>
              <a:gd name="connsiteY14" fmla="*/ 1093216 h 3276854"/>
              <a:gd name="connsiteX15" fmla="*/ 1244346 w 3188208"/>
              <a:gd name="connsiteY15" fmla="*/ 0 h 3276854"/>
              <a:gd name="connsiteX16" fmla="*/ 1943862 w 3188208"/>
              <a:gd name="connsiteY16" fmla="*/ 0 h 3276854"/>
              <a:gd name="connsiteX17" fmla="*/ 2215896 w 3188208"/>
              <a:gd name="connsiteY17" fmla="*/ 544068 h 3276854"/>
              <a:gd name="connsiteX18" fmla="*/ 1943862 w 3188208"/>
              <a:gd name="connsiteY18" fmla="*/ 1088136 h 3276854"/>
              <a:gd name="connsiteX19" fmla="*/ 1929892 w 3188208"/>
              <a:gd name="connsiteY19" fmla="*/ 1088136 h 3276854"/>
              <a:gd name="connsiteX20" fmla="*/ 2201672 w 3188208"/>
              <a:gd name="connsiteY20" fmla="*/ 1631696 h 3276854"/>
              <a:gd name="connsiteX21" fmla="*/ 1929638 w 3188208"/>
              <a:gd name="connsiteY21" fmla="*/ 2175764 h 3276854"/>
              <a:gd name="connsiteX22" fmla="*/ 1250061 w 3188208"/>
              <a:gd name="connsiteY22" fmla="*/ 2175764 h 3276854"/>
              <a:gd name="connsiteX23" fmla="*/ 1252728 w 3188208"/>
              <a:gd name="connsiteY23" fmla="*/ 2181098 h 3276854"/>
              <a:gd name="connsiteX24" fmla="*/ 1248918 w 3188208"/>
              <a:gd name="connsiteY24" fmla="*/ 2188718 h 3276854"/>
              <a:gd name="connsiteX25" fmla="*/ 1933702 w 3188208"/>
              <a:gd name="connsiteY25" fmla="*/ 2188718 h 3276854"/>
              <a:gd name="connsiteX26" fmla="*/ 2205736 w 3188208"/>
              <a:gd name="connsiteY26" fmla="*/ 2732786 h 3276854"/>
              <a:gd name="connsiteX27" fmla="*/ 1933702 w 3188208"/>
              <a:gd name="connsiteY27" fmla="*/ 3276854 h 3276854"/>
              <a:gd name="connsiteX28" fmla="*/ 1234186 w 3188208"/>
              <a:gd name="connsiteY28" fmla="*/ 3276854 h 3276854"/>
              <a:gd name="connsiteX29" fmla="*/ 962152 w 3188208"/>
              <a:gd name="connsiteY29" fmla="*/ 2732786 h 3276854"/>
              <a:gd name="connsiteX30" fmla="*/ 965962 w 3188208"/>
              <a:gd name="connsiteY30" fmla="*/ 2725166 h 3276854"/>
              <a:gd name="connsiteX31" fmla="*/ 281178 w 3188208"/>
              <a:gd name="connsiteY31" fmla="*/ 2725166 h 3276854"/>
              <a:gd name="connsiteX32" fmla="*/ 9144 w 3188208"/>
              <a:gd name="connsiteY32" fmla="*/ 2181098 h 3276854"/>
              <a:gd name="connsiteX33" fmla="*/ 281178 w 3188208"/>
              <a:gd name="connsiteY33" fmla="*/ 1637030 h 3276854"/>
              <a:gd name="connsiteX34" fmla="*/ 960755 w 3188208"/>
              <a:gd name="connsiteY34" fmla="*/ 1637030 h 3276854"/>
              <a:gd name="connsiteX35" fmla="*/ 958088 w 3188208"/>
              <a:gd name="connsiteY35" fmla="*/ 1631696 h 3276854"/>
              <a:gd name="connsiteX36" fmla="*/ 960374 w 3188208"/>
              <a:gd name="connsiteY36" fmla="*/ 1627124 h 3276854"/>
              <a:gd name="connsiteX37" fmla="*/ 272034 w 3188208"/>
              <a:gd name="connsiteY37" fmla="*/ 1627124 h 3276854"/>
              <a:gd name="connsiteX38" fmla="*/ 0 w 3188208"/>
              <a:gd name="connsiteY38" fmla="*/ 1083056 h 3276854"/>
              <a:gd name="connsiteX39" fmla="*/ 272034 w 3188208"/>
              <a:gd name="connsiteY39" fmla="*/ 538988 h 3276854"/>
              <a:gd name="connsiteX40" fmla="*/ 971550 w 3188208"/>
              <a:gd name="connsiteY40" fmla="*/ 538988 h 3276854"/>
              <a:gd name="connsiteX41" fmla="*/ 973201 w 3188208"/>
              <a:gd name="connsiteY41" fmla="*/ 542290 h 32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88208" h="3276854">
                <a:moveTo>
                  <a:pt x="1242695" y="1084834"/>
                </a:moveTo>
                <a:lnTo>
                  <a:pt x="1241298" y="1087628"/>
                </a:lnTo>
                <a:lnTo>
                  <a:pt x="1244092" y="1087628"/>
                </a:lnTo>
                <a:close/>
                <a:moveTo>
                  <a:pt x="2216658" y="549148"/>
                </a:moveTo>
                <a:lnTo>
                  <a:pt x="2916174" y="549148"/>
                </a:lnTo>
                <a:lnTo>
                  <a:pt x="3188208" y="1093216"/>
                </a:lnTo>
                <a:lnTo>
                  <a:pt x="2916174" y="1637284"/>
                </a:lnTo>
                <a:lnTo>
                  <a:pt x="2906014" y="1637284"/>
                </a:lnTo>
                <a:lnTo>
                  <a:pt x="3178048" y="2181352"/>
                </a:lnTo>
                <a:lnTo>
                  <a:pt x="2906014" y="2725420"/>
                </a:lnTo>
                <a:lnTo>
                  <a:pt x="2206498" y="2725420"/>
                </a:lnTo>
                <a:lnTo>
                  <a:pt x="1934464" y="2181352"/>
                </a:lnTo>
                <a:lnTo>
                  <a:pt x="2206498" y="1637284"/>
                </a:lnTo>
                <a:lnTo>
                  <a:pt x="2216658" y="1637284"/>
                </a:lnTo>
                <a:lnTo>
                  <a:pt x="1944624" y="1093216"/>
                </a:lnTo>
                <a:close/>
                <a:moveTo>
                  <a:pt x="1244346" y="0"/>
                </a:moveTo>
                <a:lnTo>
                  <a:pt x="1943862" y="0"/>
                </a:lnTo>
                <a:lnTo>
                  <a:pt x="2215896" y="544068"/>
                </a:lnTo>
                <a:lnTo>
                  <a:pt x="1943862" y="1088136"/>
                </a:lnTo>
                <a:lnTo>
                  <a:pt x="1929892" y="1088136"/>
                </a:lnTo>
                <a:lnTo>
                  <a:pt x="2201672" y="1631696"/>
                </a:lnTo>
                <a:lnTo>
                  <a:pt x="1929638" y="2175764"/>
                </a:lnTo>
                <a:lnTo>
                  <a:pt x="1250061" y="2175764"/>
                </a:lnTo>
                <a:lnTo>
                  <a:pt x="1252728" y="2181098"/>
                </a:lnTo>
                <a:lnTo>
                  <a:pt x="1248918" y="2188718"/>
                </a:lnTo>
                <a:lnTo>
                  <a:pt x="1933702" y="2188718"/>
                </a:lnTo>
                <a:lnTo>
                  <a:pt x="2205736" y="2732786"/>
                </a:lnTo>
                <a:lnTo>
                  <a:pt x="1933702" y="3276854"/>
                </a:lnTo>
                <a:lnTo>
                  <a:pt x="1234186" y="3276854"/>
                </a:lnTo>
                <a:lnTo>
                  <a:pt x="962152" y="2732786"/>
                </a:lnTo>
                <a:lnTo>
                  <a:pt x="965962" y="2725166"/>
                </a:lnTo>
                <a:lnTo>
                  <a:pt x="281178" y="2725166"/>
                </a:lnTo>
                <a:lnTo>
                  <a:pt x="9144" y="2181098"/>
                </a:lnTo>
                <a:lnTo>
                  <a:pt x="281178" y="1637030"/>
                </a:lnTo>
                <a:lnTo>
                  <a:pt x="960755" y="1637030"/>
                </a:lnTo>
                <a:lnTo>
                  <a:pt x="958088" y="1631696"/>
                </a:lnTo>
                <a:lnTo>
                  <a:pt x="960374" y="1627124"/>
                </a:lnTo>
                <a:lnTo>
                  <a:pt x="272034" y="1627124"/>
                </a:lnTo>
                <a:lnTo>
                  <a:pt x="0" y="1083056"/>
                </a:lnTo>
                <a:lnTo>
                  <a:pt x="272034" y="538988"/>
                </a:lnTo>
                <a:lnTo>
                  <a:pt x="971550" y="538988"/>
                </a:lnTo>
                <a:lnTo>
                  <a:pt x="973201" y="54229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dobe Caslon Pro" panose="0205050205050A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320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819AB-2BD4-9FF0-5A5C-9762FB50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FC057F5B-A208-BC57-3F87-DAC48DD1EF57}"/>
              </a:ext>
            </a:extLst>
          </p:cNvPr>
          <p:cNvSpPr/>
          <p:nvPr/>
        </p:nvSpPr>
        <p:spPr>
          <a:xfrm>
            <a:off x="585520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7B3405C-32B6-3885-2591-4E6919769139}"/>
              </a:ext>
            </a:extLst>
          </p:cNvPr>
          <p:cNvSpPr/>
          <p:nvPr/>
        </p:nvSpPr>
        <p:spPr>
          <a:xfrm>
            <a:off x="6949440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6A235B7-3F53-4727-BEFE-C35D76D97205}"/>
              </a:ext>
            </a:extLst>
          </p:cNvPr>
          <p:cNvSpPr/>
          <p:nvPr/>
        </p:nvSpPr>
        <p:spPr>
          <a:xfrm>
            <a:off x="6949440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1931427-C764-B133-BEBE-CDB5F4ADB40D}"/>
              </a:ext>
            </a:extLst>
          </p:cNvPr>
          <p:cNvSpPr/>
          <p:nvPr/>
        </p:nvSpPr>
        <p:spPr>
          <a:xfrm>
            <a:off x="3798825" y="812800"/>
            <a:ext cx="122936" cy="126354"/>
          </a:xfrm>
          <a:custGeom>
            <a:avLst/>
            <a:gdLst>
              <a:gd name="connsiteX0" fmla="*/ 1242695 w 3188208"/>
              <a:gd name="connsiteY0" fmla="*/ 1084834 h 3276854"/>
              <a:gd name="connsiteX1" fmla="*/ 1241298 w 3188208"/>
              <a:gd name="connsiteY1" fmla="*/ 1087628 h 3276854"/>
              <a:gd name="connsiteX2" fmla="*/ 1244092 w 3188208"/>
              <a:gd name="connsiteY2" fmla="*/ 1087628 h 3276854"/>
              <a:gd name="connsiteX3" fmla="*/ 2216658 w 3188208"/>
              <a:gd name="connsiteY3" fmla="*/ 549148 h 3276854"/>
              <a:gd name="connsiteX4" fmla="*/ 2916174 w 3188208"/>
              <a:gd name="connsiteY4" fmla="*/ 549148 h 3276854"/>
              <a:gd name="connsiteX5" fmla="*/ 3188208 w 3188208"/>
              <a:gd name="connsiteY5" fmla="*/ 1093216 h 3276854"/>
              <a:gd name="connsiteX6" fmla="*/ 2916174 w 3188208"/>
              <a:gd name="connsiteY6" fmla="*/ 1637284 h 3276854"/>
              <a:gd name="connsiteX7" fmla="*/ 2906014 w 3188208"/>
              <a:gd name="connsiteY7" fmla="*/ 1637284 h 3276854"/>
              <a:gd name="connsiteX8" fmla="*/ 3178048 w 3188208"/>
              <a:gd name="connsiteY8" fmla="*/ 2181352 h 3276854"/>
              <a:gd name="connsiteX9" fmla="*/ 2906014 w 3188208"/>
              <a:gd name="connsiteY9" fmla="*/ 2725420 h 3276854"/>
              <a:gd name="connsiteX10" fmla="*/ 2206498 w 3188208"/>
              <a:gd name="connsiteY10" fmla="*/ 2725420 h 3276854"/>
              <a:gd name="connsiteX11" fmla="*/ 1934464 w 3188208"/>
              <a:gd name="connsiteY11" fmla="*/ 2181352 h 3276854"/>
              <a:gd name="connsiteX12" fmla="*/ 2206498 w 3188208"/>
              <a:gd name="connsiteY12" fmla="*/ 1637284 h 3276854"/>
              <a:gd name="connsiteX13" fmla="*/ 2216658 w 3188208"/>
              <a:gd name="connsiteY13" fmla="*/ 1637284 h 3276854"/>
              <a:gd name="connsiteX14" fmla="*/ 1944624 w 3188208"/>
              <a:gd name="connsiteY14" fmla="*/ 1093216 h 3276854"/>
              <a:gd name="connsiteX15" fmla="*/ 1244346 w 3188208"/>
              <a:gd name="connsiteY15" fmla="*/ 0 h 3276854"/>
              <a:gd name="connsiteX16" fmla="*/ 1943862 w 3188208"/>
              <a:gd name="connsiteY16" fmla="*/ 0 h 3276854"/>
              <a:gd name="connsiteX17" fmla="*/ 2215896 w 3188208"/>
              <a:gd name="connsiteY17" fmla="*/ 544068 h 3276854"/>
              <a:gd name="connsiteX18" fmla="*/ 1943862 w 3188208"/>
              <a:gd name="connsiteY18" fmla="*/ 1088136 h 3276854"/>
              <a:gd name="connsiteX19" fmla="*/ 1929892 w 3188208"/>
              <a:gd name="connsiteY19" fmla="*/ 1088136 h 3276854"/>
              <a:gd name="connsiteX20" fmla="*/ 2201672 w 3188208"/>
              <a:gd name="connsiteY20" fmla="*/ 1631696 h 3276854"/>
              <a:gd name="connsiteX21" fmla="*/ 1929638 w 3188208"/>
              <a:gd name="connsiteY21" fmla="*/ 2175764 h 3276854"/>
              <a:gd name="connsiteX22" fmla="*/ 1250061 w 3188208"/>
              <a:gd name="connsiteY22" fmla="*/ 2175764 h 3276854"/>
              <a:gd name="connsiteX23" fmla="*/ 1252728 w 3188208"/>
              <a:gd name="connsiteY23" fmla="*/ 2181098 h 3276854"/>
              <a:gd name="connsiteX24" fmla="*/ 1248918 w 3188208"/>
              <a:gd name="connsiteY24" fmla="*/ 2188718 h 3276854"/>
              <a:gd name="connsiteX25" fmla="*/ 1933702 w 3188208"/>
              <a:gd name="connsiteY25" fmla="*/ 2188718 h 3276854"/>
              <a:gd name="connsiteX26" fmla="*/ 2205736 w 3188208"/>
              <a:gd name="connsiteY26" fmla="*/ 2732786 h 3276854"/>
              <a:gd name="connsiteX27" fmla="*/ 1933702 w 3188208"/>
              <a:gd name="connsiteY27" fmla="*/ 3276854 h 3276854"/>
              <a:gd name="connsiteX28" fmla="*/ 1234186 w 3188208"/>
              <a:gd name="connsiteY28" fmla="*/ 3276854 h 3276854"/>
              <a:gd name="connsiteX29" fmla="*/ 962152 w 3188208"/>
              <a:gd name="connsiteY29" fmla="*/ 2732786 h 3276854"/>
              <a:gd name="connsiteX30" fmla="*/ 965962 w 3188208"/>
              <a:gd name="connsiteY30" fmla="*/ 2725166 h 3276854"/>
              <a:gd name="connsiteX31" fmla="*/ 281178 w 3188208"/>
              <a:gd name="connsiteY31" fmla="*/ 2725166 h 3276854"/>
              <a:gd name="connsiteX32" fmla="*/ 9144 w 3188208"/>
              <a:gd name="connsiteY32" fmla="*/ 2181098 h 3276854"/>
              <a:gd name="connsiteX33" fmla="*/ 281178 w 3188208"/>
              <a:gd name="connsiteY33" fmla="*/ 1637030 h 3276854"/>
              <a:gd name="connsiteX34" fmla="*/ 960755 w 3188208"/>
              <a:gd name="connsiteY34" fmla="*/ 1637030 h 3276854"/>
              <a:gd name="connsiteX35" fmla="*/ 958088 w 3188208"/>
              <a:gd name="connsiteY35" fmla="*/ 1631696 h 3276854"/>
              <a:gd name="connsiteX36" fmla="*/ 960374 w 3188208"/>
              <a:gd name="connsiteY36" fmla="*/ 1627124 h 3276854"/>
              <a:gd name="connsiteX37" fmla="*/ 272034 w 3188208"/>
              <a:gd name="connsiteY37" fmla="*/ 1627124 h 3276854"/>
              <a:gd name="connsiteX38" fmla="*/ 0 w 3188208"/>
              <a:gd name="connsiteY38" fmla="*/ 1083056 h 3276854"/>
              <a:gd name="connsiteX39" fmla="*/ 272034 w 3188208"/>
              <a:gd name="connsiteY39" fmla="*/ 538988 h 3276854"/>
              <a:gd name="connsiteX40" fmla="*/ 971550 w 3188208"/>
              <a:gd name="connsiteY40" fmla="*/ 538988 h 3276854"/>
              <a:gd name="connsiteX41" fmla="*/ 973201 w 3188208"/>
              <a:gd name="connsiteY41" fmla="*/ 542290 h 32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88208" h="3276854">
                <a:moveTo>
                  <a:pt x="1242695" y="1084834"/>
                </a:moveTo>
                <a:lnTo>
                  <a:pt x="1241298" y="1087628"/>
                </a:lnTo>
                <a:lnTo>
                  <a:pt x="1244092" y="1087628"/>
                </a:lnTo>
                <a:close/>
                <a:moveTo>
                  <a:pt x="2216658" y="549148"/>
                </a:moveTo>
                <a:lnTo>
                  <a:pt x="2916174" y="549148"/>
                </a:lnTo>
                <a:lnTo>
                  <a:pt x="3188208" y="1093216"/>
                </a:lnTo>
                <a:lnTo>
                  <a:pt x="2916174" y="1637284"/>
                </a:lnTo>
                <a:lnTo>
                  <a:pt x="2906014" y="1637284"/>
                </a:lnTo>
                <a:lnTo>
                  <a:pt x="3178048" y="2181352"/>
                </a:lnTo>
                <a:lnTo>
                  <a:pt x="2906014" y="2725420"/>
                </a:lnTo>
                <a:lnTo>
                  <a:pt x="2206498" y="2725420"/>
                </a:lnTo>
                <a:lnTo>
                  <a:pt x="1934464" y="2181352"/>
                </a:lnTo>
                <a:lnTo>
                  <a:pt x="2206498" y="1637284"/>
                </a:lnTo>
                <a:lnTo>
                  <a:pt x="2216658" y="1637284"/>
                </a:lnTo>
                <a:lnTo>
                  <a:pt x="1944624" y="1093216"/>
                </a:lnTo>
                <a:close/>
                <a:moveTo>
                  <a:pt x="1244346" y="0"/>
                </a:moveTo>
                <a:lnTo>
                  <a:pt x="1943862" y="0"/>
                </a:lnTo>
                <a:lnTo>
                  <a:pt x="2215896" y="544068"/>
                </a:lnTo>
                <a:lnTo>
                  <a:pt x="1943862" y="1088136"/>
                </a:lnTo>
                <a:lnTo>
                  <a:pt x="1929892" y="1088136"/>
                </a:lnTo>
                <a:lnTo>
                  <a:pt x="2201672" y="1631696"/>
                </a:lnTo>
                <a:lnTo>
                  <a:pt x="1929638" y="2175764"/>
                </a:lnTo>
                <a:lnTo>
                  <a:pt x="1250061" y="2175764"/>
                </a:lnTo>
                <a:lnTo>
                  <a:pt x="1252728" y="2181098"/>
                </a:lnTo>
                <a:lnTo>
                  <a:pt x="1248918" y="2188718"/>
                </a:lnTo>
                <a:lnTo>
                  <a:pt x="1933702" y="2188718"/>
                </a:lnTo>
                <a:lnTo>
                  <a:pt x="2205736" y="2732786"/>
                </a:lnTo>
                <a:lnTo>
                  <a:pt x="1933702" y="3276854"/>
                </a:lnTo>
                <a:lnTo>
                  <a:pt x="1234186" y="3276854"/>
                </a:lnTo>
                <a:lnTo>
                  <a:pt x="962152" y="2732786"/>
                </a:lnTo>
                <a:lnTo>
                  <a:pt x="965962" y="2725166"/>
                </a:lnTo>
                <a:lnTo>
                  <a:pt x="281178" y="2725166"/>
                </a:lnTo>
                <a:lnTo>
                  <a:pt x="9144" y="2181098"/>
                </a:lnTo>
                <a:lnTo>
                  <a:pt x="281178" y="1637030"/>
                </a:lnTo>
                <a:lnTo>
                  <a:pt x="960755" y="1637030"/>
                </a:lnTo>
                <a:lnTo>
                  <a:pt x="958088" y="1631696"/>
                </a:lnTo>
                <a:lnTo>
                  <a:pt x="960374" y="1627124"/>
                </a:lnTo>
                <a:lnTo>
                  <a:pt x="272034" y="1627124"/>
                </a:lnTo>
                <a:lnTo>
                  <a:pt x="0" y="1083056"/>
                </a:lnTo>
                <a:lnTo>
                  <a:pt x="272034" y="538988"/>
                </a:lnTo>
                <a:lnTo>
                  <a:pt x="971550" y="538988"/>
                </a:lnTo>
                <a:lnTo>
                  <a:pt x="973201" y="54229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" dirty="0">
                <a:solidFill>
                  <a:srgbClr val="FFFF00"/>
                </a:solidFill>
                <a:latin typeface="Adobe Caslon Pro" panose="0205050205050A020403" pitchFamily="18" charset="0"/>
              </a:rPr>
              <a:t>Welcome</a:t>
            </a:r>
            <a:endParaRPr lang="en-US" sz="4400" dirty="0">
              <a:solidFill>
                <a:srgbClr val="FFFF00"/>
              </a:solidFill>
              <a:latin typeface="Adobe Caslon Pro" panose="0205050205050A020403" pitchFamily="18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631D88A-813B-6016-7005-897E04CFAF9B}"/>
              </a:ext>
            </a:extLst>
          </p:cNvPr>
          <p:cNvSpPr/>
          <p:nvPr/>
        </p:nvSpPr>
        <p:spPr>
          <a:xfrm>
            <a:off x="3666744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4B1A777-E72B-D053-B618-C759C84134F7}"/>
              </a:ext>
            </a:extLst>
          </p:cNvPr>
          <p:cNvSpPr/>
          <p:nvPr/>
        </p:nvSpPr>
        <p:spPr>
          <a:xfrm>
            <a:off x="3666744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864983D-36FB-9549-435F-6874E42EB60D}"/>
              </a:ext>
            </a:extLst>
          </p:cNvPr>
          <p:cNvSpPr/>
          <p:nvPr/>
        </p:nvSpPr>
        <p:spPr>
          <a:xfrm>
            <a:off x="3666744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BACD3CE-1BB4-76F0-7F7D-3B6BF21D6E64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DD7E7E6-978D-8485-AFD9-36772C9311B6}"/>
              </a:ext>
            </a:extLst>
          </p:cNvPr>
          <p:cNvSpPr/>
          <p:nvPr/>
        </p:nvSpPr>
        <p:spPr>
          <a:xfrm>
            <a:off x="4788408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2598CBA-9D1E-D337-A635-59E8067647F6}"/>
              </a:ext>
            </a:extLst>
          </p:cNvPr>
          <p:cNvSpPr/>
          <p:nvPr/>
        </p:nvSpPr>
        <p:spPr>
          <a:xfrm>
            <a:off x="4760976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74B5E4F-B746-5A45-D04F-2978CF1A4734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3B3501E-96B4-17A4-5522-5D9060DA5440}"/>
              </a:ext>
            </a:extLst>
          </p:cNvPr>
          <p:cNvSpPr/>
          <p:nvPr/>
        </p:nvSpPr>
        <p:spPr>
          <a:xfrm>
            <a:off x="5855208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E6A7C34-AC5E-15AB-1D22-13D193D6C6EF}"/>
              </a:ext>
            </a:extLst>
          </p:cNvPr>
          <p:cNvSpPr/>
          <p:nvPr/>
        </p:nvSpPr>
        <p:spPr>
          <a:xfrm>
            <a:off x="585520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1A0EB3E-221F-307C-D8F5-075DF66511E1}"/>
              </a:ext>
            </a:extLst>
          </p:cNvPr>
          <p:cNvSpPr/>
          <p:nvPr/>
        </p:nvSpPr>
        <p:spPr>
          <a:xfrm>
            <a:off x="6949440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519363D4-0199-1EF7-5202-011F0AD0F24E}"/>
              </a:ext>
            </a:extLst>
          </p:cNvPr>
          <p:cNvSpPr/>
          <p:nvPr/>
        </p:nvSpPr>
        <p:spPr>
          <a:xfrm>
            <a:off x="6976872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2E327C29-B9CE-AC9A-F5B4-AC2B0DCDAB23}"/>
              </a:ext>
            </a:extLst>
          </p:cNvPr>
          <p:cNvSpPr/>
          <p:nvPr/>
        </p:nvSpPr>
        <p:spPr>
          <a:xfrm>
            <a:off x="6949440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0A93AF20-64B7-F039-899A-7CCA491D6842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B43D94DB-494C-5C91-6E7B-55275E7A89AF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3FC12F4-A79E-6965-16AD-7C98F18B357A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44710A38-C6BA-6542-A231-A2588D50C1F3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EE7C734-CB02-1D81-B351-187CEF146989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A400BE9-B5AC-FF74-1995-48893F8C99F5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50A0EEB-9737-92E3-7DB7-D1747B3386DA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414CE87E-BC79-0D3E-1925-F3EB7CA8665A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E30FA2C-03A1-A055-73A1-5CFD423BD4E4}"/>
              </a:ext>
            </a:extLst>
          </p:cNvPr>
          <p:cNvSpPr/>
          <p:nvPr/>
        </p:nvSpPr>
        <p:spPr>
          <a:xfrm>
            <a:off x="379984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00FB69B5-F78C-C314-D3EF-E37F530A1615}"/>
              </a:ext>
            </a:extLst>
          </p:cNvPr>
          <p:cNvSpPr/>
          <p:nvPr/>
        </p:nvSpPr>
        <p:spPr>
          <a:xfrm>
            <a:off x="379984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9DC4264A-7585-B790-064B-095B045C9D11}"/>
              </a:ext>
            </a:extLst>
          </p:cNvPr>
          <p:cNvSpPr/>
          <p:nvPr/>
        </p:nvSpPr>
        <p:spPr>
          <a:xfrm>
            <a:off x="379984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2927E788-D745-7E71-A713-63A49A5FCE9D}"/>
              </a:ext>
            </a:extLst>
          </p:cNvPr>
          <p:cNvSpPr/>
          <p:nvPr/>
        </p:nvSpPr>
        <p:spPr>
          <a:xfrm>
            <a:off x="40741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6E0F7B09-DB4B-CB2D-84E4-050497A0C122}"/>
              </a:ext>
            </a:extLst>
          </p:cNvPr>
          <p:cNvSpPr/>
          <p:nvPr/>
        </p:nvSpPr>
        <p:spPr>
          <a:xfrm>
            <a:off x="379984" y="439216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0B7025CF-BC5D-7013-9727-A3859E504A99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817A8283-B3E4-4929-2D4A-9BE20A70766A}"/>
              </a:ext>
            </a:extLst>
          </p:cNvPr>
          <p:cNvSpPr/>
          <p:nvPr/>
        </p:nvSpPr>
        <p:spPr>
          <a:xfrm>
            <a:off x="147421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14017C05-CC8D-F779-DC1A-0AF131708ED0}"/>
              </a:ext>
            </a:extLst>
          </p:cNvPr>
          <p:cNvSpPr/>
          <p:nvPr/>
        </p:nvSpPr>
        <p:spPr>
          <a:xfrm>
            <a:off x="147421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1317E9F-C2D5-5EE5-C2EA-C7E716829759}"/>
              </a:ext>
            </a:extLst>
          </p:cNvPr>
          <p:cNvSpPr/>
          <p:nvPr/>
        </p:nvSpPr>
        <p:spPr>
          <a:xfrm>
            <a:off x="1474216" y="253136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19D99251-8591-A84B-F0E8-EFBB9EFEAE52}"/>
              </a:ext>
            </a:extLst>
          </p:cNvPr>
          <p:cNvSpPr/>
          <p:nvPr/>
        </p:nvSpPr>
        <p:spPr>
          <a:xfrm>
            <a:off x="147421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792828EC-D6E8-FB28-5A61-17FF8797A56F}"/>
              </a:ext>
            </a:extLst>
          </p:cNvPr>
          <p:cNvSpPr/>
          <p:nvPr/>
        </p:nvSpPr>
        <p:spPr>
          <a:xfrm>
            <a:off x="147421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5E7D528D-A01D-C5D4-A0B6-81197F207681}"/>
              </a:ext>
            </a:extLst>
          </p:cNvPr>
          <p:cNvSpPr/>
          <p:nvPr/>
        </p:nvSpPr>
        <p:spPr>
          <a:xfrm>
            <a:off x="256844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97B7AD08-CFCC-0ACD-CB84-AD1699E44559}"/>
              </a:ext>
            </a:extLst>
          </p:cNvPr>
          <p:cNvSpPr/>
          <p:nvPr/>
        </p:nvSpPr>
        <p:spPr>
          <a:xfrm>
            <a:off x="2568448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93F64D3C-DEC7-D3F6-2D77-D0D734355E62}"/>
              </a:ext>
            </a:extLst>
          </p:cNvPr>
          <p:cNvSpPr/>
          <p:nvPr/>
        </p:nvSpPr>
        <p:spPr>
          <a:xfrm>
            <a:off x="256844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B3704DB0-A8AB-FF6F-6CFF-C9050EB71220}"/>
              </a:ext>
            </a:extLst>
          </p:cNvPr>
          <p:cNvSpPr/>
          <p:nvPr/>
        </p:nvSpPr>
        <p:spPr>
          <a:xfrm>
            <a:off x="2595880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46B61F74-867A-EFB7-162C-415FB01B5910}"/>
              </a:ext>
            </a:extLst>
          </p:cNvPr>
          <p:cNvSpPr/>
          <p:nvPr/>
        </p:nvSpPr>
        <p:spPr>
          <a:xfrm>
            <a:off x="256844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359C68F-E240-C29E-60BD-134530AE9268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57B8C5DF-6935-D8E2-8CDB-7B6BE008AB9E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EFE54EA4-0711-F49D-8880-0BC8160AE0B8}"/>
              </a:ext>
            </a:extLst>
          </p:cNvPr>
          <p:cNvSpPr/>
          <p:nvPr/>
        </p:nvSpPr>
        <p:spPr>
          <a:xfrm>
            <a:off x="8043672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48224CF4-00E6-A317-E827-47B7F3CC13F7}"/>
              </a:ext>
            </a:extLst>
          </p:cNvPr>
          <p:cNvSpPr/>
          <p:nvPr/>
        </p:nvSpPr>
        <p:spPr>
          <a:xfrm>
            <a:off x="8043672" y="1290828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214E82BC-CFB7-3F06-F5B5-6639C83B34F9}"/>
              </a:ext>
            </a:extLst>
          </p:cNvPr>
          <p:cNvSpPr/>
          <p:nvPr/>
        </p:nvSpPr>
        <p:spPr>
          <a:xfrm>
            <a:off x="8043672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ED101761-7EFF-CA14-FA28-295E9F080FA2}"/>
              </a:ext>
            </a:extLst>
          </p:cNvPr>
          <p:cNvSpPr/>
          <p:nvPr/>
        </p:nvSpPr>
        <p:spPr>
          <a:xfrm>
            <a:off x="8043672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A6189E5-D56D-7D3D-8AD0-9406E6D7FB13}"/>
              </a:ext>
            </a:extLst>
          </p:cNvPr>
          <p:cNvSpPr/>
          <p:nvPr/>
        </p:nvSpPr>
        <p:spPr>
          <a:xfrm>
            <a:off x="8043672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E3D1A46B-58D1-2108-5E0E-90EFC573E6BF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245B1D93-B779-C7A8-D42B-B69F507CE7C7}"/>
              </a:ext>
            </a:extLst>
          </p:cNvPr>
          <p:cNvSpPr/>
          <p:nvPr/>
        </p:nvSpPr>
        <p:spPr>
          <a:xfrm>
            <a:off x="9137904" y="670560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948AA637-9753-2205-3F5E-41C07CA4706D}"/>
              </a:ext>
            </a:extLst>
          </p:cNvPr>
          <p:cNvSpPr/>
          <p:nvPr/>
        </p:nvSpPr>
        <p:spPr>
          <a:xfrm>
            <a:off x="9137904" y="191109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6F386029-84AC-DE3F-4ECE-8ADD823CA240}"/>
              </a:ext>
            </a:extLst>
          </p:cNvPr>
          <p:cNvSpPr/>
          <p:nvPr/>
        </p:nvSpPr>
        <p:spPr>
          <a:xfrm>
            <a:off x="9137904" y="315163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42A47E65-FD3B-A2B2-56A8-1B8429BA04CF}"/>
              </a:ext>
            </a:extLst>
          </p:cNvPr>
          <p:cNvSpPr/>
          <p:nvPr/>
        </p:nvSpPr>
        <p:spPr>
          <a:xfrm>
            <a:off x="9165336" y="563270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E3B58B0-C535-CB33-1BB9-6F64C01938F9}"/>
              </a:ext>
            </a:extLst>
          </p:cNvPr>
          <p:cNvSpPr/>
          <p:nvPr/>
        </p:nvSpPr>
        <p:spPr>
          <a:xfrm>
            <a:off x="9137904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C253A7B5-C02F-2222-ADE5-C7E4AFB7AABB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EA0436D5-D971-7417-E07A-DD08978A489B}"/>
              </a:ext>
            </a:extLst>
          </p:cNvPr>
          <p:cNvSpPr/>
          <p:nvPr/>
        </p:nvSpPr>
        <p:spPr>
          <a:xfrm>
            <a:off x="10232136" y="5029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88E1BDF8-F549-5338-4B1A-73FF9FD3C937}"/>
              </a:ext>
            </a:extLst>
          </p:cNvPr>
          <p:cNvSpPr/>
          <p:nvPr/>
        </p:nvSpPr>
        <p:spPr>
          <a:xfrm>
            <a:off x="10232136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6B20AC4B-8393-2D60-5E19-B1524FB32BE4}"/>
              </a:ext>
            </a:extLst>
          </p:cNvPr>
          <p:cNvSpPr/>
          <p:nvPr/>
        </p:nvSpPr>
        <p:spPr>
          <a:xfrm>
            <a:off x="10232136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9F4DD5D6-E1C0-0107-69A4-52241B236F0B}"/>
              </a:ext>
            </a:extLst>
          </p:cNvPr>
          <p:cNvSpPr/>
          <p:nvPr/>
        </p:nvSpPr>
        <p:spPr>
          <a:xfrm>
            <a:off x="10232136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61B78129-7725-B4F2-2BA3-18AC8B92374E}"/>
              </a:ext>
            </a:extLst>
          </p:cNvPr>
          <p:cNvSpPr/>
          <p:nvPr/>
        </p:nvSpPr>
        <p:spPr>
          <a:xfrm>
            <a:off x="10232136" y="5012436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00879C68-8ACD-9E24-AA52-67FAE080F6D2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546A5D4F-68BE-74BD-8DE7-9E256E9BC4DB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037321DF-9185-C6C3-CAD8-DFA33EEAD1C2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9931AD46-5599-0E21-1DF0-11C55BE28663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175E9592-AB3D-F8F2-D2C0-E848315EFA10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E17B8D0F-5195-F4A2-9E3E-FDBB4A7B276D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35AC150D-DCD8-BB5B-FFEC-47463B2682A9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C553E3-63B3-476A-E0DF-A28738DBC0B5}"/>
              </a:ext>
            </a:extLst>
          </p:cNvPr>
          <p:cNvSpPr/>
          <p:nvPr/>
        </p:nvSpPr>
        <p:spPr>
          <a:xfrm>
            <a:off x="6725920" y="3877670"/>
            <a:ext cx="206248" cy="211983"/>
          </a:xfrm>
          <a:custGeom>
            <a:avLst/>
            <a:gdLst>
              <a:gd name="connsiteX0" fmla="*/ 1242695 w 3188208"/>
              <a:gd name="connsiteY0" fmla="*/ 1084834 h 3276854"/>
              <a:gd name="connsiteX1" fmla="*/ 1241298 w 3188208"/>
              <a:gd name="connsiteY1" fmla="*/ 1087628 h 3276854"/>
              <a:gd name="connsiteX2" fmla="*/ 1244092 w 3188208"/>
              <a:gd name="connsiteY2" fmla="*/ 1087628 h 3276854"/>
              <a:gd name="connsiteX3" fmla="*/ 2216658 w 3188208"/>
              <a:gd name="connsiteY3" fmla="*/ 549148 h 3276854"/>
              <a:gd name="connsiteX4" fmla="*/ 2916174 w 3188208"/>
              <a:gd name="connsiteY4" fmla="*/ 549148 h 3276854"/>
              <a:gd name="connsiteX5" fmla="*/ 3188208 w 3188208"/>
              <a:gd name="connsiteY5" fmla="*/ 1093216 h 3276854"/>
              <a:gd name="connsiteX6" fmla="*/ 2916174 w 3188208"/>
              <a:gd name="connsiteY6" fmla="*/ 1637284 h 3276854"/>
              <a:gd name="connsiteX7" fmla="*/ 2906014 w 3188208"/>
              <a:gd name="connsiteY7" fmla="*/ 1637284 h 3276854"/>
              <a:gd name="connsiteX8" fmla="*/ 3178048 w 3188208"/>
              <a:gd name="connsiteY8" fmla="*/ 2181352 h 3276854"/>
              <a:gd name="connsiteX9" fmla="*/ 2906014 w 3188208"/>
              <a:gd name="connsiteY9" fmla="*/ 2725420 h 3276854"/>
              <a:gd name="connsiteX10" fmla="*/ 2206498 w 3188208"/>
              <a:gd name="connsiteY10" fmla="*/ 2725420 h 3276854"/>
              <a:gd name="connsiteX11" fmla="*/ 1934464 w 3188208"/>
              <a:gd name="connsiteY11" fmla="*/ 2181352 h 3276854"/>
              <a:gd name="connsiteX12" fmla="*/ 2206498 w 3188208"/>
              <a:gd name="connsiteY12" fmla="*/ 1637284 h 3276854"/>
              <a:gd name="connsiteX13" fmla="*/ 2216658 w 3188208"/>
              <a:gd name="connsiteY13" fmla="*/ 1637284 h 3276854"/>
              <a:gd name="connsiteX14" fmla="*/ 1944624 w 3188208"/>
              <a:gd name="connsiteY14" fmla="*/ 1093216 h 3276854"/>
              <a:gd name="connsiteX15" fmla="*/ 1244346 w 3188208"/>
              <a:gd name="connsiteY15" fmla="*/ 0 h 3276854"/>
              <a:gd name="connsiteX16" fmla="*/ 1943862 w 3188208"/>
              <a:gd name="connsiteY16" fmla="*/ 0 h 3276854"/>
              <a:gd name="connsiteX17" fmla="*/ 2215896 w 3188208"/>
              <a:gd name="connsiteY17" fmla="*/ 544068 h 3276854"/>
              <a:gd name="connsiteX18" fmla="*/ 1943862 w 3188208"/>
              <a:gd name="connsiteY18" fmla="*/ 1088136 h 3276854"/>
              <a:gd name="connsiteX19" fmla="*/ 1929892 w 3188208"/>
              <a:gd name="connsiteY19" fmla="*/ 1088136 h 3276854"/>
              <a:gd name="connsiteX20" fmla="*/ 2201672 w 3188208"/>
              <a:gd name="connsiteY20" fmla="*/ 1631696 h 3276854"/>
              <a:gd name="connsiteX21" fmla="*/ 1929638 w 3188208"/>
              <a:gd name="connsiteY21" fmla="*/ 2175764 h 3276854"/>
              <a:gd name="connsiteX22" fmla="*/ 1250061 w 3188208"/>
              <a:gd name="connsiteY22" fmla="*/ 2175764 h 3276854"/>
              <a:gd name="connsiteX23" fmla="*/ 1252728 w 3188208"/>
              <a:gd name="connsiteY23" fmla="*/ 2181098 h 3276854"/>
              <a:gd name="connsiteX24" fmla="*/ 1248918 w 3188208"/>
              <a:gd name="connsiteY24" fmla="*/ 2188718 h 3276854"/>
              <a:gd name="connsiteX25" fmla="*/ 1933702 w 3188208"/>
              <a:gd name="connsiteY25" fmla="*/ 2188718 h 3276854"/>
              <a:gd name="connsiteX26" fmla="*/ 2205736 w 3188208"/>
              <a:gd name="connsiteY26" fmla="*/ 2732786 h 3276854"/>
              <a:gd name="connsiteX27" fmla="*/ 1933702 w 3188208"/>
              <a:gd name="connsiteY27" fmla="*/ 3276854 h 3276854"/>
              <a:gd name="connsiteX28" fmla="*/ 1234186 w 3188208"/>
              <a:gd name="connsiteY28" fmla="*/ 3276854 h 3276854"/>
              <a:gd name="connsiteX29" fmla="*/ 962152 w 3188208"/>
              <a:gd name="connsiteY29" fmla="*/ 2732786 h 3276854"/>
              <a:gd name="connsiteX30" fmla="*/ 965962 w 3188208"/>
              <a:gd name="connsiteY30" fmla="*/ 2725166 h 3276854"/>
              <a:gd name="connsiteX31" fmla="*/ 281178 w 3188208"/>
              <a:gd name="connsiteY31" fmla="*/ 2725166 h 3276854"/>
              <a:gd name="connsiteX32" fmla="*/ 9144 w 3188208"/>
              <a:gd name="connsiteY32" fmla="*/ 2181098 h 3276854"/>
              <a:gd name="connsiteX33" fmla="*/ 281178 w 3188208"/>
              <a:gd name="connsiteY33" fmla="*/ 1637030 h 3276854"/>
              <a:gd name="connsiteX34" fmla="*/ 960755 w 3188208"/>
              <a:gd name="connsiteY34" fmla="*/ 1637030 h 3276854"/>
              <a:gd name="connsiteX35" fmla="*/ 958088 w 3188208"/>
              <a:gd name="connsiteY35" fmla="*/ 1631696 h 3276854"/>
              <a:gd name="connsiteX36" fmla="*/ 960374 w 3188208"/>
              <a:gd name="connsiteY36" fmla="*/ 1627124 h 3276854"/>
              <a:gd name="connsiteX37" fmla="*/ 272034 w 3188208"/>
              <a:gd name="connsiteY37" fmla="*/ 1627124 h 3276854"/>
              <a:gd name="connsiteX38" fmla="*/ 0 w 3188208"/>
              <a:gd name="connsiteY38" fmla="*/ 1083056 h 3276854"/>
              <a:gd name="connsiteX39" fmla="*/ 272034 w 3188208"/>
              <a:gd name="connsiteY39" fmla="*/ 538988 h 3276854"/>
              <a:gd name="connsiteX40" fmla="*/ 971550 w 3188208"/>
              <a:gd name="connsiteY40" fmla="*/ 538988 h 3276854"/>
              <a:gd name="connsiteX41" fmla="*/ 973201 w 3188208"/>
              <a:gd name="connsiteY41" fmla="*/ 542290 h 32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88208" h="3276854">
                <a:moveTo>
                  <a:pt x="1242695" y="1084834"/>
                </a:moveTo>
                <a:lnTo>
                  <a:pt x="1241298" y="1087628"/>
                </a:lnTo>
                <a:lnTo>
                  <a:pt x="1244092" y="1087628"/>
                </a:lnTo>
                <a:close/>
                <a:moveTo>
                  <a:pt x="2216658" y="549148"/>
                </a:moveTo>
                <a:lnTo>
                  <a:pt x="2916174" y="549148"/>
                </a:lnTo>
                <a:lnTo>
                  <a:pt x="3188208" y="1093216"/>
                </a:lnTo>
                <a:lnTo>
                  <a:pt x="2916174" y="1637284"/>
                </a:lnTo>
                <a:lnTo>
                  <a:pt x="2906014" y="1637284"/>
                </a:lnTo>
                <a:lnTo>
                  <a:pt x="3178048" y="2181352"/>
                </a:lnTo>
                <a:lnTo>
                  <a:pt x="2906014" y="2725420"/>
                </a:lnTo>
                <a:lnTo>
                  <a:pt x="2206498" y="2725420"/>
                </a:lnTo>
                <a:lnTo>
                  <a:pt x="1934464" y="2181352"/>
                </a:lnTo>
                <a:lnTo>
                  <a:pt x="2206498" y="1637284"/>
                </a:lnTo>
                <a:lnTo>
                  <a:pt x="2216658" y="1637284"/>
                </a:lnTo>
                <a:lnTo>
                  <a:pt x="1944624" y="1093216"/>
                </a:lnTo>
                <a:close/>
                <a:moveTo>
                  <a:pt x="1244346" y="0"/>
                </a:moveTo>
                <a:lnTo>
                  <a:pt x="1943862" y="0"/>
                </a:lnTo>
                <a:lnTo>
                  <a:pt x="2215896" y="544068"/>
                </a:lnTo>
                <a:lnTo>
                  <a:pt x="1943862" y="1088136"/>
                </a:lnTo>
                <a:lnTo>
                  <a:pt x="1929892" y="1088136"/>
                </a:lnTo>
                <a:lnTo>
                  <a:pt x="2201672" y="1631696"/>
                </a:lnTo>
                <a:lnTo>
                  <a:pt x="1929638" y="2175764"/>
                </a:lnTo>
                <a:lnTo>
                  <a:pt x="1250061" y="2175764"/>
                </a:lnTo>
                <a:lnTo>
                  <a:pt x="1252728" y="2181098"/>
                </a:lnTo>
                <a:lnTo>
                  <a:pt x="1248918" y="2188718"/>
                </a:lnTo>
                <a:lnTo>
                  <a:pt x="1933702" y="2188718"/>
                </a:lnTo>
                <a:lnTo>
                  <a:pt x="2205736" y="2732786"/>
                </a:lnTo>
                <a:lnTo>
                  <a:pt x="1933702" y="3276854"/>
                </a:lnTo>
                <a:lnTo>
                  <a:pt x="1234186" y="3276854"/>
                </a:lnTo>
                <a:lnTo>
                  <a:pt x="962152" y="2732786"/>
                </a:lnTo>
                <a:lnTo>
                  <a:pt x="965962" y="2725166"/>
                </a:lnTo>
                <a:lnTo>
                  <a:pt x="281178" y="2725166"/>
                </a:lnTo>
                <a:lnTo>
                  <a:pt x="9144" y="2181098"/>
                </a:lnTo>
                <a:lnTo>
                  <a:pt x="281178" y="1637030"/>
                </a:lnTo>
                <a:lnTo>
                  <a:pt x="960755" y="1637030"/>
                </a:lnTo>
                <a:lnTo>
                  <a:pt x="958088" y="1631696"/>
                </a:lnTo>
                <a:lnTo>
                  <a:pt x="960374" y="1627124"/>
                </a:lnTo>
                <a:lnTo>
                  <a:pt x="272034" y="1627124"/>
                </a:lnTo>
                <a:lnTo>
                  <a:pt x="0" y="1083056"/>
                </a:lnTo>
                <a:lnTo>
                  <a:pt x="272034" y="538988"/>
                </a:lnTo>
                <a:lnTo>
                  <a:pt x="971550" y="538988"/>
                </a:lnTo>
                <a:lnTo>
                  <a:pt x="973201" y="54229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" dirty="0">
                <a:solidFill>
                  <a:srgbClr val="FFFF00"/>
                </a:solidFill>
                <a:latin typeface="Adobe Caslon Pro" panose="0205050205050A020403" pitchFamily="18" charset="0"/>
              </a:rPr>
              <a:t>Python</a:t>
            </a:r>
            <a:endParaRPr lang="en-US" sz="4400" dirty="0">
              <a:solidFill>
                <a:srgbClr val="FFFF00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64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13F7-0836-185D-E6A1-9A608DA19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06E8A9-50F6-7867-3745-B3B53F6B8ECA}"/>
              </a:ext>
            </a:extLst>
          </p:cNvPr>
          <p:cNvSpPr/>
          <p:nvPr/>
        </p:nvSpPr>
        <p:spPr>
          <a:xfrm>
            <a:off x="2055368" y="2999232"/>
            <a:ext cx="904240" cy="9022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3F13F-BD24-70E1-69AB-79AC613C985E}"/>
              </a:ext>
            </a:extLst>
          </p:cNvPr>
          <p:cNvSpPr/>
          <p:nvPr/>
        </p:nvSpPr>
        <p:spPr>
          <a:xfrm>
            <a:off x="2312416" y="2999232"/>
            <a:ext cx="904240" cy="9022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400C7E-3DB2-B446-1352-1068722DCF05}"/>
              </a:ext>
            </a:extLst>
          </p:cNvPr>
          <p:cNvSpPr/>
          <p:nvPr/>
        </p:nvSpPr>
        <p:spPr>
          <a:xfrm>
            <a:off x="2620264" y="2999232"/>
            <a:ext cx="904240" cy="9022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4F378A-3A17-2B60-B5C7-5B26887CFE87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2340DDD-7104-8FE5-F597-A3F1E3CDBE32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AADCC380-6C8C-784F-9707-0E4582335630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BFC02CD4-53F5-266B-E345-5459A9CF4AC7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ADB34C8F-1A22-F91C-8757-2CB41270DF81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8DD7FEFA-526C-EDFD-B0E6-D6F31C2811FE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C1744C06-F364-E030-2662-B223AF7CD4E0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0C7CAE18-DF1D-5FBC-E811-26E634D1BCAC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4940689E-701B-EBB2-9937-42E9F1DEFF61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F170D742-5EEE-BB6B-47DC-B3B4415F15FF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57DDB752-A70F-BE7C-A0D2-E89EB855C5F8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53D3EF87-B1CB-AD5B-BC16-C4CB946E4B39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847DA412-1A2C-1E92-CD9A-43C1D034B796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6431A3FF-5573-E45A-FC46-2F14A7014D0F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81C8D48D-15CD-FD14-F4C4-CA4EDEE23753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1EBE94C6-66DE-DC97-C57D-83A356A49914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5FA67B89-65AC-758F-AFE4-E524063A9885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CDAFC71A-E855-8CE0-C077-9E9411CBC88F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27F16D59-970E-DB0C-5725-F7E1CC56CAF6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D6A396D0-E46C-EE8D-4A65-703D9DA457FC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63616DB7-142A-2358-9190-181AD9B7206C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1BDF6941-837C-94C0-CBAF-6D81F5834A8D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12E14E6-4DD3-9E62-7B55-83EE61EB38A7}"/>
              </a:ext>
            </a:extLst>
          </p:cNvPr>
          <p:cNvSpPr/>
          <p:nvPr/>
        </p:nvSpPr>
        <p:spPr>
          <a:xfrm>
            <a:off x="705470" y="2739136"/>
            <a:ext cx="1600484" cy="1379728"/>
          </a:xfrm>
          <a:prstGeom prst="hex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Python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11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B5083-F4F2-909E-E10F-DA13993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A452C5-AAF4-CE3B-E4BF-786E15679EF4}"/>
              </a:ext>
            </a:extLst>
          </p:cNvPr>
          <p:cNvSpPr/>
          <p:nvPr/>
        </p:nvSpPr>
        <p:spPr>
          <a:xfrm>
            <a:off x="3254248" y="2999232"/>
            <a:ext cx="904240" cy="9022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8EED9D-54FE-046C-D30B-A6E16D289F7C}"/>
              </a:ext>
            </a:extLst>
          </p:cNvPr>
          <p:cNvSpPr/>
          <p:nvPr/>
        </p:nvSpPr>
        <p:spPr>
          <a:xfrm>
            <a:off x="6122416" y="2999232"/>
            <a:ext cx="904240" cy="9022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F3DD95-E1C0-EBA8-010F-626AC3FDA5F1}"/>
              </a:ext>
            </a:extLst>
          </p:cNvPr>
          <p:cNvSpPr/>
          <p:nvPr/>
        </p:nvSpPr>
        <p:spPr>
          <a:xfrm>
            <a:off x="8848344" y="2999232"/>
            <a:ext cx="904240" cy="9022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8E5D678-22C5-2CB0-1637-9A4219312C07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7D6159A-BF96-AE01-2310-22B4431E3C72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8D53E4A-C6ED-8128-D6AD-493224283262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68080C2-ACCB-4A06-26F3-413F033E8A25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83AED34-721C-635E-8142-B0B5CE8ACA6A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A894DCC2-BCC3-A29A-8E01-BDA3D879B4AD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52D00B0-34D9-6786-F0BB-24EB9483EA27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AE2A5C0-4533-98FC-7D94-E7223DD02EAC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398E281D-D1BF-B4FD-BE49-5D71E4628652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D64A2D88-1043-F349-3C1F-8C5C762D888F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EA0DD864-C55C-42CA-D366-6E9F89C5FB0B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1E082B6E-DD8C-5F90-DA15-917F2F9AC54E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D376D02E-A29C-82AF-4AF1-E5D8B588BBCA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3531A88-CCA4-8283-0BFB-BB567E1F7C5E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7FED9DE4-34E6-6555-99FC-4183F0F8ABEE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2F47E94F-0948-7865-8824-BD0C70CAE227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6697C58B-DC33-7168-A3FB-30A601FC116E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8A77F42E-259E-C504-4D1C-6AFA8D3771EC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4D574FE-B152-60F9-865E-EC6240ACCEEE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66846F37-5A8E-45C2-0531-9554998B50B9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FC5552F9-241C-2A18-D6B3-494E8501D88E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6421144F-C83A-EE6D-BF06-7A05069808C8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FB5CCDF-BC28-6F60-1241-8138E3959B21}"/>
              </a:ext>
            </a:extLst>
          </p:cNvPr>
          <p:cNvSpPr/>
          <p:nvPr/>
        </p:nvSpPr>
        <p:spPr>
          <a:xfrm>
            <a:off x="705470" y="2739136"/>
            <a:ext cx="1600484" cy="1379728"/>
          </a:xfrm>
          <a:prstGeom prst="hex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Python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20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303C9-6305-BAB0-0BBE-8191AF045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8A5B81-C8D4-DC6B-FDAD-42E572075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9FDD3A-E098-48ED-8D01-A559B3CB5996}"/>
              </a:ext>
            </a:extLst>
          </p:cNvPr>
          <p:cNvSpPr/>
          <p:nvPr/>
        </p:nvSpPr>
        <p:spPr>
          <a:xfrm>
            <a:off x="3254248" y="1513840"/>
            <a:ext cx="2750312" cy="41188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Python is a high-level, general-purpose programming language known for its emphasis on code readability, achieved through the use of significant indentation.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44E81A-0580-F54D-915F-7397E7A1815F}"/>
              </a:ext>
            </a:extLst>
          </p:cNvPr>
          <p:cNvSpPr/>
          <p:nvPr/>
        </p:nvSpPr>
        <p:spPr>
          <a:xfrm>
            <a:off x="6122416" y="1513840"/>
            <a:ext cx="2607056" cy="41188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It is a versatile language used across various domains, including web development, data science, machine learning, and automation.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4707E5-04C3-90C2-2F94-849FCD0B3D3C}"/>
              </a:ext>
            </a:extLst>
          </p:cNvPr>
          <p:cNvSpPr/>
          <p:nvPr/>
        </p:nvSpPr>
        <p:spPr>
          <a:xfrm>
            <a:off x="8848344" y="1508760"/>
            <a:ext cx="2358136" cy="411886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It supports multiple programming paradigms, including object-oriented, procedural, and functional programming. 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1CF3542-5E6F-6682-C4B7-E5D3A561CF5D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4B2B224-A74D-F1BA-D497-5DCDB50BD093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483A20A5-963B-0DE0-BCB9-13E3244AC7BB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6257D38-7784-F29E-906A-208EB0D15658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83B6FEB-3F66-CC58-C36A-31B157A3ED21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426AE84F-6F64-C4D5-6215-D8DEA7B98820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58C4DCF-267A-DCAB-5A25-409B2388AF97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EBC93FE1-2A24-B10D-8621-35F3BC0ECFA7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77F4E6B0-CF2F-5E80-F418-B99A49CA32AD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DA77DC30-32D8-C097-DF65-26394D15DF2E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9395E965-8462-23C1-EFEE-A73B9E06326C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343DF90E-90BE-3B4E-E75F-E9985A8D9CF5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7E62B5D7-F484-AD7D-ECEA-372F106FE005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DCE04212-128F-E98C-86A8-D6EC7B26EBB0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32279A1C-2C3A-B7B5-B0EF-7E699F45071B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A902A6BD-5087-2BAD-E9EB-F0F683B6ED2E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22423B9A-0669-F2DD-9EAD-39074E3FF7B7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A544CCB-14D0-2323-2C7F-56597ABED137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2F9B38E3-5A21-D0C8-4F28-E0592D9CB15A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BCAEFF49-5850-21F4-7E50-7F9A27821CEC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0889BE68-322E-4593-0E60-D4C3B6CC4C92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37AA9B59-E903-58C8-28CF-C7E6CD977844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E8F871-343D-4208-F2DE-89C449126F09}"/>
              </a:ext>
            </a:extLst>
          </p:cNvPr>
          <p:cNvSpPr/>
          <p:nvPr/>
        </p:nvSpPr>
        <p:spPr>
          <a:xfrm>
            <a:off x="705470" y="2739136"/>
            <a:ext cx="1600484" cy="1379728"/>
          </a:xfrm>
          <a:prstGeom prst="hex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Python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7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3472C-7EDC-B965-3A4B-36903575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B27D51D8-A754-4AF6-9FCE-9EDE81319536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3A1EB7C-46C9-B144-84FE-A974D2DFB0AE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0A1217A4-63E0-FDCC-B460-5F03DB81F00C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E3B2B7BF-5D0C-6FC3-DF5C-1075C4DDD35E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FC560ABF-2984-8341-5D6B-2739CD3D43BA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654FCE51-AA86-621B-50C6-4DB6CEE268D3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DFF7B808-6F53-2EF0-A702-7514F099FB43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B20C91-F76C-1FCA-C16D-C1D52F915D2E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250B3E88-8411-41F3-EA0F-5DC0FC000B67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FC8FC6BC-EF60-D8D8-6227-150F6D51FEEB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5B696C88-82DA-F6EC-3C67-3828206D88D3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1697E2F4-D0B3-A7FD-9D45-51BE46AC31DC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25AE365B-5587-6AEB-B325-807899BC2853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881D9ACE-E76F-CF3F-995A-52BCBD55301A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C0AB4F74-C66D-9FFE-C090-33E20AF99A5D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7DC2A463-84AD-5032-3FB5-B971A27C1D7B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72AF05A4-BE31-6ED8-7175-90585DBD34D8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4C8FB759-08CF-997C-C131-8B58BF0B3311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ED3DA948-FDF4-7871-01C9-197BACF4AE87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4D2373B9-D679-F693-5F82-14FB1922A250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AE1BF974-A745-299A-08A2-C60BEBC08050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181D0F21-74DB-AA8C-8892-81DB980406B7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D503114-0958-DF7A-226C-1DD2F07D57F9}"/>
              </a:ext>
            </a:extLst>
          </p:cNvPr>
          <p:cNvSpPr/>
          <p:nvPr/>
        </p:nvSpPr>
        <p:spPr>
          <a:xfrm>
            <a:off x="3939032" y="2374011"/>
            <a:ext cx="1883664" cy="186080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500" dirty="0"/>
              <a:t>print("Hello, World!")</a:t>
            </a:r>
            <a:br>
              <a:rPr lang="en-US" sz="100" dirty="0"/>
            </a:br>
            <a:r>
              <a:rPr lang="en-US" sz="500" dirty="0"/>
              <a:t>Hello, World!</a:t>
            </a:r>
            <a:endParaRPr lang="en-US" sz="1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490F1D3-97B8-DA70-EFC2-CE43DE7F6E2B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AD273A6-2A65-0B59-7716-9EE4A878DC1C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219A535-ECA5-3BB7-ECC8-81705825A687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147199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7C607-1A02-7837-E0F5-BB5EBD0C2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C41734D6-C027-B67F-F2CA-763E61493798}"/>
              </a:ext>
            </a:extLst>
          </p:cNvPr>
          <p:cNvSpPr/>
          <p:nvPr/>
        </p:nvSpPr>
        <p:spPr>
          <a:xfrm>
            <a:off x="3694176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2C41AF7-1E28-1B9E-6B03-6093C23B8B86}"/>
              </a:ext>
            </a:extLst>
          </p:cNvPr>
          <p:cNvSpPr/>
          <p:nvPr/>
        </p:nvSpPr>
        <p:spPr>
          <a:xfrm>
            <a:off x="4760976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77A6A0ED-8E49-5DD9-3FE3-1BDFCCB291D2}"/>
              </a:ext>
            </a:extLst>
          </p:cNvPr>
          <p:cNvSpPr/>
          <p:nvPr/>
        </p:nvSpPr>
        <p:spPr>
          <a:xfrm>
            <a:off x="5886704" y="61767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8C24C11-12C0-2B56-6594-8D3EC49B8DA4}"/>
              </a:ext>
            </a:extLst>
          </p:cNvPr>
          <p:cNvSpPr/>
          <p:nvPr/>
        </p:nvSpPr>
        <p:spPr>
          <a:xfrm>
            <a:off x="6949440" y="-531209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0ABDFF7-86DF-91C5-BDB2-FDE6B604C6E4}"/>
              </a:ext>
            </a:extLst>
          </p:cNvPr>
          <p:cNvSpPr/>
          <p:nvPr/>
        </p:nvSpPr>
        <p:spPr>
          <a:xfrm>
            <a:off x="-714248" y="5029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4C817001-2F7E-5B7A-4294-8DD8784EBBC2}"/>
              </a:ext>
            </a:extLst>
          </p:cNvPr>
          <p:cNvSpPr/>
          <p:nvPr/>
        </p:nvSpPr>
        <p:spPr>
          <a:xfrm>
            <a:off x="-714248" y="129082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D56F4794-9440-BED5-1BE2-BE8DBF06151C}"/>
              </a:ext>
            </a:extLst>
          </p:cNvPr>
          <p:cNvSpPr/>
          <p:nvPr/>
        </p:nvSpPr>
        <p:spPr>
          <a:xfrm>
            <a:off x="-714248" y="2531364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B74B652B-6FC1-DA79-3497-BDA8E225CB39}"/>
              </a:ext>
            </a:extLst>
          </p:cNvPr>
          <p:cNvSpPr/>
          <p:nvPr/>
        </p:nvSpPr>
        <p:spPr>
          <a:xfrm>
            <a:off x="-714248" y="377190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3A24417D-5C28-5006-2BB7-AB54FB489286}"/>
              </a:ext>
            </a:extLst>
          </p:cNvPr>
          <p:cNvSpPr/>
          <p:nvPr/>
        </p:nvSpPr>
        <p:spPr>
          <a:xfrm>
            <a:off x="-714248" y="501243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7B1B3B15-2865-81F8-4E0C-1B7194D37FC6}"/>
              </a:ext>
            </a:extLst>
          </p:cNvPr>
          <p:cNvSpPr/>
          <p:nvPr/>
        </p:nvSpPr>
        <p:spPr>
          <a:xfrm>
            <a:off x="-686816" y="6252972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715B1040-5AAC-8E6A-E33D-0E85EB6173C3}"/>
              </a:ext>
            </a:extLst>
          </p:cNvPr>
          <p:cNvSpPr/>
          <p:nvPr/>
        </p:nvSpPr>
        <p:spPr>
          <a:xfrm>
            <a:off x="37998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3D83E55E-FD2A-B1D5-928F-FC40BAEAC5FC}"/>
              </a:ext>
            </a:extLst>
          </p:cNvPr>
          <p:cNvSpPr/>
          <p:nvPr/>
        </p:nvSpPr>
        <p:spPr>
          <a:xfrm>
            <a:off x="1505712" y="61767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042B52F4-5C2B-652E-B1F0-256CC8B4D5F1}"/>
              </a:ext>
            </a:extLst>
          </p:cNvPr>
          <p:cNvSpPr/>
          <p:nvPr/>
        </p:nvSpPr>
        <p:spPr>
          <a:xfrm>
            <a:off x="256844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D4BDA1F2-E802-CF41-8D2F-E758860B2ACD}"/>
              </a:ext>
            </a:extLst>
          </p:cNvPr>
          <p:cNvSpPr/>
          <p:nvPr/>
        </p:nvSpPr>
        <p:spPr>
          <a:xfrm>
            <a:off x="8071104" y="625297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98786D5C-737D-B9D5-6A51-6F6DF7C47329}"/>
              </a:ext>
            </a:extLst>
          </p:cNvPr>
          <p:cNvSpPr/>
          <p:nvPr/>
        </p:nvSpPr>
        <p:spPr>
          <a:xfrm>
            <a:off x="9137904" y="-55930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E4AECEBF-F00E-C899-23B5-527C7F9499D3}"/>
              </a:ext>
            </a:extLst>
          </p:cNvPr>
          <p:cNvSpPr/>
          <p:nvPr/>
        </p:nvSpPr>
        <p:spPr>
          <a:xfrm>
            <a:off x="11326368" y="67056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5AF865CA-BB0F-0548-FDEC-92ACB2DD7C18}"/>
              </a:ext>
            </a:extLst>
          </p:cNvPr>
          <p:cNvSpPr/>
          <p:nvPr/>
        </p:nvSpPr>
        <p:spPr>
          <a:xfrm>
            <a:off x="11326368" y="1911096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FEB42A95-3B69-4C6B-297A-8A757B8F8DD1}"/>
              </a:ext>
            </a:extLst>
          </p:cNvPr>
          <p:cNvSpPr/>
          <p:nvPr/>
        </p:nvSpPr>
        <p:spPr>
          <a:xfrm>
            <a:off x="11326368" y="3151632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61DC5632-51F9-B048-2B45-BFF73EEB95FD}"/>
              </a:ext>
            </a:extLst>
          </p:cNvPr>
          <p:cNvSpPr/>
          <p:nvPr/>
        </p:nvSpPr>
        <p:spPr>
          <a:xfrm>
            <a:off x="11353800" y="5632704"/>
            <a:ext cx="1243584" cy="108813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62CD11EE-4AE3-3F57-279D-A06A3D6EFB63}"/>
              </a:ext>
            </a:extLst>
          </p:cNvPr>
          <p:cNvSpPr/>
          <p:nvPr/>
        </p:nvSpPr>
        <p:spPr>
          <a:xfrm>
            <a:off x="11326368" y="4392168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D28F151C-CB53-EED2-BFB5-B2CF7D5D0E47}"/>
              </a:ext>
            </a:extLst>
          </p:cNvPr>
          <p:cNvSpPr/>
          <p:nvPr/>
        </p:nvSpPr>
        <p:spPr>
          <a:xfrm>
            <a:off x="11326368" y="-531209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DFA3663F-D0FA-7F64-6BED-7C9133D3C95C}"/>
              </a:ext>
            </a:extLst>
          </p:cNvPr>
          <p:cNvSpPr/>
          <p:nvPr/>
        </p:nvSpPr>
        <p:spPr>
          <a:xfrm>
            <a:off x="10263632" y="6187440"/>
            <a:ext cx="1243584" cy="1088136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F584647C-ACD9-671F-9BAD-1A83DE3E42C0}"/>
              </a:ext>
            </a:extLst>
          </p:cNvPr>
          <p:cNvSpPr/>
          <p:nvPr/>
        </p:nvSpPr>
        <p:spPr>
          <a:xfrm>
            <a:off x="640080" y="618870"/>
            <a:ext cx="5182616" cy="537552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Python Syntax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/>
              <a:t>print("Hello, World!")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Output :</a:t>
            </a:r>
            <a:br>
              <a:rPr lang="en-US" sz="1200" dirty="0"/>
            </a:br>
            <a:r>
              <a:rPr lang="en-US" sz="2000" dirty="0"/>
              <a:t>Hello, World!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BE0EDA1-3893-DB0C-5CCC-53007303808F}"/>
              </a:ext>
            </a:extLst>
          </p:cNvPr>
          <p:cNvSpPr/>
          <p:nvPr/>
        </p:nvSpPr>
        <p:spPr>
          <a:xfrm>
            <a:off x="4907788" y="1399159"/>
            <a:ext cx="1883664" cy="1860804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  <a:p>
            <a:pPr algn="ctr"/>
            <a:endParaRPr lang="en-US" sz="800" dirty="0"/>
          </a:p>
          <a:p>
            <a:pPr algn="ctr"/>
            <a:r>
              <a:rPr lang="en-US" sz="600" dirty="0"/>
              <a:t>#This is a comment</a:t>
            </a:r>
            <a:br>
              <a:rPr lang="en-US" sz="600" dirty="0"/>
            </a:br>
            <a:r>
              <a:rPr lang="en-US" sz="600" dirty="0"/>
              <a:t>print("Hello, World!")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1CA1979-7632-F696-BF38-3A71BC2DA820}"/>
              </a:ext>
            </a:extLst>
          </p:cNvPr>
          <p:cNvSpPr/>
          <p:nvPr/>
        </p:nvSpPr>
        <p:spPr>
          <a:xfrm>
            <a:off x="4907788" y="3350006"/>
            <a:ext cx="1883664" cy="1860804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Types</a:t>
            </a:r>
          </a:p>
          <a:p>
            <a:pPr algn="ctr"/>
            <a:endParaRPr lang="en-US" sz="1050" dirty="0"/>
          </a:p>
          <a:p>
            <a:pPr algn="ctr"/>
            <a:r>
              <a:rPr lang="en-US" sz="800" dirty="0"/>
              <a:t>Str, int, float, complex, list, tuple, range,, bytes, </a:t>
            </a:r>
            <a:r>
              <a:rPr lang="en-US" sz="800" dirty="0" err="1"/>
              <a:t>bytearray</a:t>
            </a:r>
            <a:r>
              <a:rPr lang="en-US" sz="800" dirty="0"/>
              <a:t>, </a:t>
            </a:r>
            <a:r>
              <a:rPr lang="en-US" sz="800" dirty="0" err="1"/>
              <a:t>memoryview</a:t>
            </a:r>
            <a:endParaRPr lang="en-US" sz="300" dirty="0"/>
          </a:p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16F4DE6-92A8-3561-6788-75D404747691}"/>
              </a:ext>
            </a:extLst>
          </p:cNvPr>
          <p:cNvSpPr/>
          <p:nvPr/>
        </p:nvSpPr>
        <p:spPr>
          <a:xfrm>
            <a:off x="5876544" y="2374011"/>
            <a:ext cx="1883664" cy="1860804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</a:t>
            </a:r>
          </a:p>
          <a:p>
            <a:pPr algn="ctr"/>
            <a:endParaRPr lang="en-US" sz="700" dirty="0"/>
          </a:p>
          <a:p>
            <a:pPr algn="ctr"/>
            <a:r>
              <a:rPr lang="en-US" sz="600" dirty="0"/>
              <a:t>x = 5</a:t>
            </a:r>
            <a:br>
              <a:rPr lang="en-US" sz="600" dirty="0"/>
            </a:br>
            <a:r>
              <a:rPr lang="en-US" sz="600" dirty="0"/>
              <a:t>y = "John"</a:t>
            </a:r>
            <a:br>
              <a:rPr lang="en-US" sz="600" dirty="0"/>
            </a:br>
            <a:r>
              <a:rPr lang="en-US" sz="600" dirty="0"/>
              <a:t>print(x)</a:t>
            </a:r>
            <a:br>
              <a:rPr lang="en-US" sz="600" dirty="0"/>
            </a:br>
            <a:r>
              <a:rPr lang="en-US" sz="6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1031895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608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Caslon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Yemon</dc:creator>
  <cp:lastModifiedBy>Imran Yemon</cp:lastModifiedBy>
  <cp:revision>1</cp:revision>
  <dcterms:created xsi:type="dcterms:W3CDTF">2025-10-09T15:32:28Z</dcterms:created>
  <dcterms:modified xsi:type="dcterms:W3CDTF">2025-10-09T17:58:29Z</dcterms:modified>
</cp:coreProperties>
</file>