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87" r:id="rId2"/>
    <p:sldId id="288" r:id="rId3"/>
    <p:sldId id="256" r:id="rId4"/>
    <p:sldId id="257"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800080"/>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0ADC2F-69AD-4FDD-8E2D-E62245A17750}" v="1417" dt="2025-04-27T17:18:36.1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250"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ran Yemon" userId="2a08556072df0c5e" providerId="LiveId" clId="{760ADC2F-69AD-4FDD-8E2D-E62245A17750}"/>
    <pc:docChg chg="undo custSel addSld delSld modSld sldOrd modMainMaster">
      <pc:chgData name="Imran Yemon" userId="2a08556072df0c5e" providerId="LiveId" clId="{760ADC2F-69AD-4FDD-8E2D-E62245A17750}" dt="2025-04-27T17:38:18.485" v="5663" actId="207"/>
      <pc:docMkLst>
        <pc:docMk/>
      </pc:docMkLst>
      <pc:sldChg chg="modSp mod setBg">
        <pc:chgData name="Imran Yemon" userId="2a08556072df0c5e" providerId="LiveId" clId="{760ADC2F-69AD-4FDD-8E2D-E62245A17750}" dt="2025-04-27T16:35:11.350" v="4564" actId="404"/>
        <pc:sldMkLst>
          <pc:docMk/>
          <pc:sldMk cId="4097424897" sldId="256"/>
        </pc:sldMkLst>
        <pc:spChg chg="mod">
          <ac:chgData name="Imran Yemon" userId="2a08556072df0c5e" providerId="LiveId" clId="{760ADC2F-69AD-4FDD-8E2D-E62245A17750}" dt="2025-04-27T16:35:11.350" v="4564" actId="404"/>
          <ac:spMkLst>
            <pc:docMk/>
            <pc:sldMk cId="4097424897" sldId="256"/>
            <ac:spMk id="8" creationId="{61708D3C-0529-09F6-180B-BC672A590244}"/>
          </ac:spMkLst>
        </pc:spChg>
      </pc:sldChg>
      <pc:sldChg chg="setBg">
        <pc:chgData name="Imran Yemon" userId="2a08556072df0c5e" providerId="LiveId" clId="{760ADC2F-69AD-4FDD-8E2D-E62245A17750}" dt="2025-04-27T10:11:17.333" v="1501"/>
        <pc:sldMkLst>
          <pc:docMk/>
          <pc:sldMk cId="1784268528" sldId="257"/>
        </pc:sldMkLst>
      </pc:sldChg>
      <pc:sldChg chg="addSp delSp modSp mod setBg">
        <pc:chgData name="Imran Yemon" userId="2a08556072df0c5e" providerId="LiveId" clId="{760ADC2F-69AD-4FDD-8E2D-E62245A17750}" dt="2025-04-27T16:47:14.645" v="4709" actId="20577"/>
        <pc:sldMkLst>
          <pc:docMk/>
          <pc:sldMk cId="1424272592" sldId="259"/>
        </pc:sldMkLst>
        <pc:spChg chg="mod">
          <ac:chgData name="Imran Yemon" userId="2a08556072df0c5e" providerId="LiveId" clId="{760ADC2F-69AD-4FDD-8E2D-E62245A17750}" dt="2025-04-27T09:58:50.080" v="785" actId="14861"/>
          <ac:spMkLst>
            <pc:docMk/>
            <pc:sldMk cId="1424272592" sldId="259"/>
            <ac:spMk id="5" creationId="{6A0D50DD-71B2-4C08-A7DB-0AAADE654B79}"/>
          </ac:spMkLst>
        </pc:spChg>
        <pc:spChg chg="del">
          <ac:chgData name="Imran Yemon" userId="2a08556072df0c5e" providerId="LiveId" clId="{760ADC2F-69AD-4FDD-8E2D-E62245A17750}" dt="2025-04-27T16:18:24.357" v="4234" actId="478"/>
          <ac:spMkLst>
            <pc:docMk/>
            <pc:sldMk cId="1424272592" sldId="259"/>
            <ac:spMk id="8" creationId="{7BF1B34C-5FAD-0998-4FF0-6A9DCF9626CF}"/>
          </ac:spMkLst>
        </pc:spChg>
        <pc:spChg chg="add mod">
          <ac:chgData name="Imran Yemon" userId="2a08556072df0c5e" providerId="LiveId" clId="{760ADC2F-69AD-4FDD-8E2D-E62245A17750}" dt="2025-04-27T16:47:14.645" v="4709" actId="20577"/>
          <ac:spMkLst>
            <pc:docMk/>
            <pc:sldMk cId="1424272592" sldId="259"/>
            <ac:spMk id="9" creationId="{90FE7BD0-C31D-ECA0-53D1-40800027FF9A}"/>
          </ac:spMkLst>
        </pc:spChg>
        <pc:cxnChg chg="add mod">
          <ac:chgData name="Imran Yemon" userId="2a08556072df0c5e" providerId="LiveId" clId="{760ADC2F-69AD-4FDD-8E2D-E62245A17750}" dt="2025-04-27T16:19:31.156" v="4239" actId="692"/>
          <ac:cxnSpMkLst>
            <pc:docMk/>
            <pc:sldMk cId="1424272592" sldId="259"/>
            <ac:cxnSpMk id="11" creationId="{981994AA-606E-5FA8-636F-C35C36BCC038}"/>
          </ac:cxnSpMkLst>
        </pc:cxnChg>
      </pc:sldChg>
      <pc:sldChg chg="addSp delSp modSp mod">
        <pc:chgData name="Imran Yemon" userId="2a08556072df0c5e" providerId="LiveId" clId="{760ADC2F-69AD-4FDD-8E2D-E62245A17750}" dt="2025-04-27T16:24:18.170" v="4296" actId="14100"/>
        <pc:sldMkLst>
          <pc:docMk/>
          <pc:sldMk cId="35224466" sldId="261"/>
        </pc:sldMkLst>
        <pc:spChg chg="mod">
          <ac:chgData name="Imran Yemon" userId="2a08556072df0c5e" providerId="LiveId" clId="{760ADC2F-69AD-4FDD-8E2D-E62245A17750}" dt="2025-04-27T09:59:41.284" v="797" actId="14861"/>
          <ac:spMkLst>
            <pc:docMk/>
            <pc:sldMk cId="35224466" sldId="261"/>
            <ac:spMk id="2" creationId="{877E2C4E-7DA1-3484-BF2C-2C3698571A97}"/>
          </ac:spMkLst>
        </pc:spChg>
        <pc:spChg chg="mod">
          <ac:chgData name="Imran Yemon" userId="2a08556072df0c5e" providerId="LiveId" clId="{760ADC2F-69AD-4FDD-8E2D-E62245A17750}" dt="2025-04-27T16:22:36.643" v="4273" actId="1038"/>
          <ac:spMkLst>
            <pc:docMk/>
            <pc:sldMk cId="35224466" sldId="261"/>
            <ac:spMk id="5" creationId="{150ED2DF-DA98-B4D9-15B0-0171C38C0D51}"/>
          </ac:spMkLst>
        </pc:spChg>
        <pc:spChg chg="del">
          <ac:chgData name="Imran Yemon" userId="2a08556072df0c5e" providerId="LiveId" clId="{760ADC2F-69AD-4FDD-8E2D-E62245A17750}" dt="2025-04-27T16:18:50.979" v="4236" actId="478"/>
          <ac:spMkLst>
            <pc:docMk/>
            <pc:sldMk cId="35224466" sldId="261"/>
            <ac:spMk id="8" creationId="{D6CCC094-6DF5-4447-4545-2020B8D27D9D}"/>
          </ac:spMkLst>
        </pc:spChg>
        <pc:spChg chg="add mod">
          <ac:chgData name="Imran Yemon" userId="2a08556072df0c5e" providerId="LiveId" clId="{760ADC2F-69AD-4FDD-8E2D-E62245A17750}" dt="2025-04-27T16:23:20.157" v="4285" actId="207"/>
          <ac:spMkLst>
            <pc:docMk/>
            <pc:sldMk cId="35224466" sldId="261"/>
            <ac:spMk id="9" creationId="{483C6F6B-A978-05A9-CAF6-6AEBE598C120}"/>
          </ac:spMkLst>
        </pc:spChg>
        <pc:picChg chg="add mod">
          <ac:chgData name="Imran Yemon" userId="2a08556072df0c5e" providerId="LiveId" clId="{760ADC2F-69AD-4FDD-8E2D-E62245A17750}" dt="2025-04-27T16:23:19.363" v="4284" actId="1076"/>
          <ac:picMkLst>
            <pc:docMk/>
            <pc:sldMk cId="35224466" sldId="261"/>
            <ac:picMk id="10" creationId="{3CCB4661-BED0-03B1-689A-E6C6AA7F6B81}"/>
          </ac:picMkLst>
        </pc:picChg>
        <pc:picChg chg="add mod">
          <ac:chgData name="Imran Yemon" userId="2a08556072df0c5e" providerId="LiveId" clId="{760ADC2F-69AD-4FDD-8E2D-E62245A17750}" dt="2025-04-27T16:24:18.170" v="4296" actId="14100"/>
          <ac:picMkLst>
            <pc:docMk/>
            <pc:sldMk cId="35224466" sldId="261"/>
            <ac:picMk id="11" creationId="{AA983A50-86AD-47C3-5CE4-47987AFF11B0}"/>
          </ac:picMkLst>
        </pc:picChg>
      </pc:sldChg>
      <pc:sldChg chg="modSp mod">
        <pc:chgData name="Imran Yemon" userId="2a08556072df0c5e" providerId="LiveId" clId="{760ADC2F-69AD-4FDD-8E2D-E62245A17750}" dt="2025-04-27T16:24:17.585" v="4295" actId="1036"/>
        <pc:sldMkLst>
          <pc:docMk/>
          <pc:sldMk cId="758370714" sldId="262"/>
        </pc:sldMkLst>
        <pc:spChg chg="mod">
          <ac:chgData name="Imran Yemon" userId="2a08556072df0c5e" providerId="LiveId" clId="{760ADC2F-69AD-4FDD-8E2D-E62245A17750}" dt="2025-04-27T16:24:17.585" v="4295" actId="1036"/>
          <ac:spMkLst>
            <pc:docMk/>
            <pc:sldMk cId="758370714" sldId="262"/>
            <ac:spMk id="2" creationId="{A590C38E-DDC9-6EB5-B5D9-BAF7C3EA2F9D}"/>
          </ac:spMkLst>
        </pc:spChg>
        <pc:spChg chg="mod">
          <ac:chgData name="Imran Yemon" userId="2a08556072df0c5e" providerId="LiveId" clId="{760ADC2F-69AD-4FDD-8E2D-E62245A17750}" dt="2025-04-27T10:01:12.893" v="820" actId="14861"/>
          <ac:spMkLst>
            <pc:docMk/>
            <pc:sldMk cId="758370714" sldId="262"/>
            <ac:spMk id="3" creationId="{B4E99D3D-B539-B1D0-8A81-2D80D40D6663}"/>
          </ac:spMkLst>
        </pc:spChg>
        <pc:spChg chg="mod">
          <ac:chgData name="Imran Yemon" userId="2a08556072df0c5e" providerId="LiveId" clId="{760ADC2F-69AD-4FDD-8E2D-E62245A17750}" dt="2025-04-27T10:00:07.259" v="808" actId="14861"/>
          <ac:spMkLst>
            <pc:docMk/>
            <pc:sldMk cId="758370714" sldId="262"/>
            <ac:spMk id="5" creationId="{296F2B80-19D7-EF30-00A9-57AE4C96709C}"/>
          </ac:spMkLst>
        </pc:spChg>
      </pc:sldChg>
      <pc:sldChg chg="modSp mod">
        <pc:chgData name="Imran Yemon" userId="2a08556072df0c5e" providerId="LiveId" clId="{760ADC2F-69AD-4FDD-8E2D-E62245A17750}" dt="2025-04-27T10:02:37.763" v="842" actId="14861"/>
        <pc:sldMkLst>
          <pc:docMk/>
          <pc:sldMk cId="103303865" sldId="263"/>
        </pc:sldMkLst>
        <pc:spChg chg="mod">
          <ac:chgData name="Imran Yemon" userId="2a08556072df0c5e" providerId="LiveId" clId="{760ADC2F-69AD-4FDD-8E2D-E62245A17750}" dt="2025-04-27T10:02:02.075" v="832" actId="14861"/>
          <ac:spMkLst>
            <pc:docMk/>
            <pc:sldMk cId="103303865" sldId="263"/>
            <ac:spMk id="2" creationId="{4F93D5E3-51D7-E480-6A62-D49D9B089E4B}"/>
          </ac:spMkLst>
        </pc:spChg>
        <pc:spChg chg="mod">
          <ac:chgData name="Imran Yemon" userId="2a08556072df0c5e" providerId="LiveId" clId="{760ADC2F-69AD-4FDD-8E2D-E62245A17750}" dt="2025-04-27T10:02:20.562" v="837" actId="14861"/>
          <ac:spMkLst>
            <pc:docMk/>
            <pc:sldMk cId="103303865" sldId="263"/>
            <ac:spMk id="3" creationId="{6138B5FF-921A-12BA-51A0-7BF9E919104F}"/>
          </ac:spMkLst>
        </pc:spChg>
        <pc:spChg chg="mod">
          <ac:chgData name="Imran Yemon" userId="2a08556072df0c5e" providerId="LiveId" clId="{760ADC2F-69AD-4FDD-8E2D-E62245A17750}" dt="2025-04-27T10:01:42.945" v="827" actId="14861"/>
          <ac:spMkLst>
            <pc:docMk/>
            <pc:sldMk cId="103303865" sldId="263"/>
            <ac:spMk id="5" creationId="{227E5ACC-5DF1-F5C0-8CE9-A3D4978D784C}"/>
          </ac:spMkLst>
        </pc:spChg>
        <pc:spChg chg="mod">
          <ac:chgData name="Imran Yemon" userId="2a08556072df0c5e" providerId="LiveId" clId="{760ADC2F-69AD-4FDD-8E2D-E62245A17750}" dt="2025-04-27T10:02:37.763" v="842" actId="14861"/>
          <ac:spMkLst>
            <pc:docMk/>
            <pc:sldMk cId="103303865" sldId="263"/>
            <ac:spMk id="6" creationId="{7D27C91C-96C8-B241-CB2E-F57862D14F4B}"/>
          </ac:spMkLst>
        </pc:spChg>
      </pc:sldChg>
      <pc:sldChg chg="addSp delSp modSp mod">
        <pc:chgData name="Imran Yemon" userId="2a08556072df0c5e" providerId="LiveId" clId="{760ADC2F-69AD-4FDD-8E2D-E62245A17750}" dt="2025-04-27T16:26:31.676" v="4428" actId="1076"/>
        <pc:sldMkLst>
          <pc:docMk/>
          <pc:sldMk cId="2123252917" sldId="264"/>
        </pc:sldMkLst>
        <pc:spChg chg="mod">
          <ac:chgData name="Imran Yemon" userId="2a08556072df0c5e" providerId="LiveId" clId="{760ADC2F-69AD-4FDD-8E2D-E62245A17750}" dt="2025-04-27T10:03:14.259" v="852" actId="14861"/>
          <ac:spMkLst>
            <pc:docMk/>
            <pc:sldMk cId="2123252917" sldId="264"/>
            <ac:spMk id="2" creationId="{7D4FD987-726F-85EA-A490-56450BD56CD4}"/>
          </ac:spMkLst>
        </pc:spChg>
        <pc:spChg chg="mod">
          <ac:chgData name="Imran Yemon" userId="2a08556072df0c5e" providerId="LiveId" clId="{760ADC2F-69AD-4FDD-8E2D-E62245A17750}" dt="2025-04-27T10:03:28.602" v="857" actId="14861"/>
          <ac:spMkLst>
            <pc:docMk/>
            <pc:sldMk cId="2123252917" sldId="264"/>
            <ac:spMk id="3" creationId="{04835E47-A553-A659-9FB0-E9C6233DC3E7}"/>
          </ac:spMkLst>
        </pc:spChg>
        <pc:spChg chg="mod">
          <ac:chgData name="Imran Yemon" userId="2a08556072df0c5e" providerId="LiveId" clId="{760ADC2F-69AD-4FDD-8E2D-E62245A17750}" dt="2025-04-27T10:02:59.358" v="847" actId="14861"/>
          <ac:spMkLst>
            <pc:docMk/>
            <pc:sldMk cId="2123252917" sldId="264"/>
            <ac:spMk id="5" creationId="{29E15449-2A20-FE93-2ECE-4B07E3342E02}"/>
          </ac:spMkLst>
        </pc:spChg>
        <pc:spChg chg="mod">
          <ac:chgData name="Imran Yemon" userId="2a08556072df0c5e" providerId="LiveId" clId="{760ADC2F-69AD-4FDD-8E2D-E62245A17750}" dt="2025-04-27T16:25:36.233" v="4415" actId="1037"/>
          <ac:spMkLst>
            <pc:docMk/>
            <pc:sldMk cId="2123252917" sldId="264"/>
            <ac:spMk id="6" creationId="{A0B40FA6-69CB-E9F2-E00E-3CDEA4B0C23A}"/>
          </ac:spMkLst>
        </pc:spChg>
        <pc:spChg chg="mod">
          <ac:chgData name="Imran Yemon" userId="2a08556072df0c5e" providerId="LiveId" clId="{760ADC2F-69AD-4FDD-8E2D-E62245A17750}" dt="2025-04-27T10:04:04.421" v="867" actId="14861"/>
          <ac:spMkLst>
            <pc:docMk/>
            <pc:sldMk cId="2123252917" sldId="264"/>
            <ac:spMk id="7" creationId="{08374ECD-A592-B94D-B3E8-83DFDE043754}"/>
          </ac:spMkLst>
        </pc:spChg>
        <pc:spChg chg="add del mod">
          <ac:chgData name="Imran Yemon" userId="2a08556072df0c5e" providerId="LiveId" clId="{760ADC2F-69AD-4FDD-8E2D-E62245A17750}" dt="2025-04-27T16:26:09.221" v="4422" actId="478"/>
          <ac:spMkLst>
            <pc:docMk/>
            <pc:sldMk cId="2123252917" sldId="264"/>
            <ac:spMk id="9" creationId="{FA9F96EA-2312-A21A-9093-C4EED741A8FE}"/>
          </ac:spMkLst>
        </pc:spChg>
        <pc:picChg chg="add mod">
          <ac:chgData name="Imran Yemon" userId="2a08556072df0c5e" providerId="LiveId" clId="{760ADC2F-69AD-4FDD-8E2D-E62245A17750}" dt="2025-04-27T16:26:31.676" v="4428" actId="1076"/>
          <ac:picMkLst>
            <pc:docMk/>
            <pc:sldMk cId="2123252917" sldId="264"/>
            <ac:picMk id="10" creationId="{47362510-57C2-65B3-587B-D070E16F7CE5}"/>
          </ac:picMkLst>
        </pc:picChg>
      </pc:sldChg>
      <pc:sldChg chg="addSp modSp mod">
        <pc:chgData name="Imran Yemon" userId="2a08556072df0c5e" providerId="LiveId" clId="{760ADC2F-69AD-4FDD-8E2D-E62245A17750}" dt="2025-04-27T16:29:21.735" v="4478" actId="1076"/>
        <pc:sldMkLst>
          <pc:docMk/>
          <pc:sldMk cId="1510755301" sldId="265"/>
        </pc:sldMkLst>
        <pc:spChg chg="mod">
          <ac:chgData name="Imran Yemon" userId="2a08556072df0c5e" providerId="LiveId" clId="{760ADC2F-69AD-4FDD-8E2D-E62245A17750}" dt="2025-04-27T10:04:51.211" v="877" actId="14861"/>
          <ac:spMkLst>
            <pc:docMk/>
            <pc:sldMk cId="1510755301" sldId="265"/>
            <ac:spMk id="3" creationId="{D49DED80-0E82-7C6E-E5CE-8E0E77985C3E}"/>
          </ac:spMkLst>
        </pc:spChg>
        <pc:spChg chg="mod">
          <ac:chgData name="Imran Yemon" userId="2a08556072df0c5e" providerId="LiveId" clId="{760ADC2F-69AD-4FDD-8E2D-E62245A17750}" dt="2025-04-27T10:04:32.171" v="872" actId="14861"/>
          <ac:spMkLst>
            <pc:docMk/>
            <pc:sldMk cId="1510755301" sldId="265"/>
            <ac:spMk id="5" creationId="{26E4AC9F-D31F-5536-5E7B-DF6AE3FEEE16}"/>
          </ac:spMkLst>
        </pc:spChg>
        <pc:spChg chg="mod">
          <ac:chgData name="Imran Yemon" userId="2a08556072df0c5e" providerId="LiveId" clId="{760ADC2F-69AD-4FDD-8E2D-E62245A17750}" dt="2025-04-27T10:05:10.468" v="882" actId="14861"/>
          <ac:spMkLst>
            <pc:docMk/>
            <pc:sldMk cId="1510755301" sldId="265"/>
            <ac:spMk id="6" creationId="{FB5F601E-A32B-EEC2-7EAD-867884025071}"/>
          </ac:spMkLst>
        </pc:spChg>
        <pc:spChg chg="mod">
          <ac:chgData name="Imran Yemon" userId="2a08556072df0c5e" providerId="LiveId" clId="{760ADC2F-69AD-4FDD-8E2D-E62245A17750}" dt="2025-04-27T16:29:06.220" v="4473" actId="1037"/>
          <ac:spMkLst>
            <pc:docMk/>
            <pc:sldMk cId="1510755301" sldId="265"/>
            <ac:spMk id="7" creationId="{6A065ECB-5C46-82B1-A982-36F5A644B1BD}"/>
          </ac:spMkLst>
        </pc:spChg>
        <pc:picChg chg="add mod">
          <ac:chgData name="Imran Yemon" userId="2a08556072df0c5e" providerId="LiveId" clId="{760ADC2F-69AD-4FDD-8E2D-E62245A17750}" dt="2025-04-27T16:29:21.735" v="4478" actId="1076"/>
          <ac:picMkLst>
            <pc:docMk/>
            <pc:sldMk cId="1510755301" sldId="265"/>
            <ac:picMk id="9" creationId="{A4E92B90-1D2D-8846-98A5-E1AF8C355387}"/>
          </ac:picMkLst>
        </pc:picChg>
      </pc:sldChg>
      <pc:sldChg chg="addSp delSp modSp new mod modTransition setBg">
        <pc:chgData name="Imran Yemon" userId="2a08556072df0c5e" providerId="LiveId" clId="{760ADC2F-69AD-4FDD-8E2D-E62245A17750}" dt="2025-04-27T10:37:25.988" v="2264" actId="552"/>
        <pc:sldMkLst>
          <pc:docMk/>
          <pc:sldMk cId="1509324458" sldId="266"/>
        </pc:sldMkLst>
        <pc:spChg chg="del">
          <ac:chgData name="Imran Yemon" userId="2a08556072df0c5e" providerId="LiveId" clId="{760ADC2F-69AD-4FDD-8E2D-E62245A17750}" dt="2025-04-27T10:13:37.047" v="1503" actId="478"/>
          <ac:spMkLst>
            <pc:docMk/>
            <pc:sldMk cId="1509324458" sldId="266"/>
            <ac:spMk id="2" creationId="{2992110C-068F-227A-16F6-2DBE2BA698D2}"/>
          </ac:spMkLst>
        </pc:spChg>
        <pc:spChg chg="del">
          <ac:chgData name="Imran Yemon" userId="2a08556072df0c5e" providerId="LiveId" clId="{760ADC2F-69AD-4FDD-8E2D-E62245A17750}" dt="2025-04-27T10:13:47.523" v="1504" actId="478"/>
          <ac:spMkLst>
            <pc:docMk/>
            <pc:sldMk cId="1509324458" sldId="266"/>
            <ac:spMk id="3" creationId="{949E06C2-BB01-FDB8-D14B-9F25F55FE277}"/>
          </ac:spMkLst>
        </pc:spChg>
        <pc:spChg chg="add mod">
          <ac:chgData name="Imran Yemon" userId="2a08556072df0c5e" providerId="LiveId" clId="{760ADC2F-69AD-4FDD-8E2D-E62245A17750}" dt="2025-04-27T10:37:25.988" v="2264" actId="552"/>
          <ac:spMkLst>
            <pc:docMk/>
            <pc:sldMk cId="1509324458" sldId="266"/>
            <ac:spMk id="4" creationId="{B7B6A3D3-11FF-C7AE-53A2-1A55343AC828}"/>
          </ac:spMkLst>
        </pc:spChg>
        <pc:spChg chg="add mod">
          <ac:chgData name="Imran Yemon" userId="2a08556072df0c5e" providerId="LiveId" clId="{760ADC2F-69AD-4FDD-8E2D-E62245A17750}" dt="2025-04-27T10:22:53.402" v="1627" actId="14100"/>
          <ac:spMkLst>
            <pc:docMk/>
            <pc:sldMk cId="1509324458" sldId="266"/>
            <ac:spMk id="5" creationId="{45E0E87B-8D74-E548-26DA-B95FAAE7D400}"/>
          </ac:spMkLst>
        </pc:spChg>
        <pc:spChg chg="add mod">
          <ac:chgData name="Imran Yemon" userId="2a08556072df0c5e" providerId="LiveId" clId="{760ADC2F-69AD-4FDD-8E2D-E62245A17750}" dt="2025-04-27T10:23:34.859" v="1632" actId="20577"/>
          <ac:spMkLst>
            <pc:docMk/>
            <pc:sldMk cId="1509324458" sldId="266"/>
            <ac:spMk id="6" creationId="{86B55F74-5227-BFBC-DA62-4E014B75990F}"/>
          </ac:spMkLst>
        </pc:spChg>
        <pc:spChg chg="add mod">
          <ac:chgData name="Imran Yemon" userId="2a08556072df0c5e" providerId="LiveId" clId="{760ADC2F-69AD-4FDD-8E2D-E62245A17750}" dt="2025-04-27T10:24:14.277" v="1637" actId="20577"/>
          <ac:spMkLst>
            <pc:docMk/>
            <pc:sldMk cId="1509324458" sldId="266"/>
            <ac:spMk id="7" creationId="{04442E1C-6F32-F2D7-2069-2CF509697C8B}"/>
          </ac:spMkLst>
        </pc:spChg>
        <pc:spChg chg="add mod">
          <ac:chgData name="Imran Yemon" userId="2a08556072df0c5e" providerId="LiveId" clId="{760ADC2F-69AD-4FDD-8E2D-E62245A17750}" dt="2025-04-27T10:25:01.414" v="1643" actId="20577"/>
          <ac:spMkLst>
            <pc:docMk/>
            <pc:sldMk cId="1509324458" sldId="266"/>
            <ac:spMk id="8" creationId="{D2022A73-F4AD-2B5D-C432-531C9557DAD2}"/>
          </ac:spMkLst>
        </pc:spChg>
        <pc:cxnChg chg="add mod">
          <ac:chgData name="Imran Yemon" userId="2a08556072df0c5e" providerId="LiveId" clId="{760ADC2F-69AD-4FDD-8E2D-E62245A17750}" dt="2025-04-27T10:25:59.299" v="1662" actId="692"/>
          <ac:cxnSpMkLst>
            <pc:docMk/>
            <pc:sldMk cId="1509324458" sldId="266"/>
            <ac:cxnSpMk id="10" creationId="{7686CB77-A255-8CFC-13E7-F63F965D6518}"/>
          </ac:cxnSpMkLst>
        </pc:cxnChg>
      </pc:sldChg>
      <pc:sldChg chg="modSp add del mod">
        <pc:chgData name="Imran Yemon" userId="2a08556072df0c5e" providerId="LiveId" clId="{760ADC2F-69AD-4FDD-8E2D-E62245A17750}" dt="2025-04-27T10:25:23.990" v="1660" actId="2696"/>
        <pc:sldMkLst>
          <pc:docMk/>
          <pc:sldMk cId="1170742581" sldId="267"/>
        </pc:sldMkLst>
        <pc:spChg chg="mod">
          <ac:chgData name="Imran Yemon" userId="2a08556072df0c5e" providerId="LiveId" clId="{760ADC2F-69AD-4FDD-8E2D-E62245A17750}" dt="2025-04-27T10:25:18.388" v="1659" actId="1035"/>
          <ac:spMkLst>
            <pc:docMk/>
            <pc:sldMk cId="1170742581" sldId="267"/>
            <ac:spMk id="4" creationId="{32A21947-47CD-B50A-BB3A-657E4E054AD8}"/>
          </ac:spMkLst>
        </pc:spChg>
      </pc:sldChg>
      <pc:sldChg chg="addSp modSp add mod modTransition">
        <pc:chgData name="Imran Yemon" userId="2a08556072df0c5e" providerId="LiveId" clId="{760ADC2F-69AD-4FDD-8E2D-E62245A17750}" dt="2025-04-27T10:45:20.485" v="2354" actId="14100"/>
        <pc:sldMkLst>
          <pc:docMk/>
          <pc:sldMk cId="2713343654" sldId="267"/>
        </pc:sldMkLst>
        <pc:spChg chg="add mod">
          <ac:chgData name="Imran Yemon" userId="2a08556072df0c5e" providerId="LiveId" clId="{760ADC2F-69AD-4FDD-8E2D-E62245A17750}" dt="2025-04-27T10:45:20.485" v="2354" actId="14100"/>
          <ac:spMkLst>
            <pc:docMk/>
            <pc:sldMk cId="2713343654" sldId="267"/>
            <ac:spMk id="2" creationId="{22BF57A4-D2EB-61EF-4DC9-777C6704B133}"/>
          </ac:spMkLst>
        </pc:spChg>
        <pc:spChg chg="mod">
          <ac:chgData name="Imran Yemon" userId="2a08556072df0c5e" providerId="LiveId" clId="{760ADC2F-69AD-4FDD-8E2D-E62245A17750}" dt="2025-04-27T10:37:38.657" v="2265" actId="552"/>
          <ac:spMkLst>
            <pc:docMk/>
            <pc:sldMk cId="2713343654" sldId="267"/>
            <ac:spMk id="4" creationId="{9035BDE9-451B-E2C0-BB6C-EB293D07856B}"/>
          </ac:spMkLst>
        </pc:spChg>
        <pc:spChg chg="mod">
          <ac:chgData name="Imran Yemon" userId="2a08556072df0c5e" providerId="LiveId" clId="{760ADC2F-69AD-4FDD-8E2D-E62245A17750}" dt="2025-04-27T10:37:45.323" v="2266" actId="552"/>
          <ac:spMkLst>
            <pc:docMk/>
            <pc:sldMk cId="2713343654" sldId="267"/>
            <ac:spMk id="5" creationId="{0DF6D52E-6AC9-1692-B2B0-EAB4456698EE}"/>
          </ac:spMkLst>
        </pc:spChg>
        <pc:spChg chg="mod">
          <ac:chgData name="Imran Yemon" userId="2a08556072df0c5e" providerId="LiveId" clId="{760ADC2F-69AD-4FDD-8E2D-E62245A17750}" dt="2025-04-27T10:37:49.726" v="2267" actId="552"/>
          <ac:spMkLst>
            <pc:docMk/>
            <pc:sldMk cId="2713343654" sldId="267"/>
            <ac:spMk id="6" creationId="{414F189A-51D4-322C-7A89-A56E6190DC0C}"/>
          </ac:spMkLst>
        </pc:spChg>
      </pc:sldChg>
      <pc:sldChg chg="addSp modSp add mod modTransition">
        <pc:chgData name="Imran Yemon" userId="2a08556072df0c5e" providerId="LiveId" clId="{760ADC2F-69AD-4FDD-8E2D-E62245A17750}" dt="2025-04-27T10:45:02.209" v="2351" actId="14100"/>
        <pc:sldMkLst>
          <pc:docMk/>
          <pc:sldMk cId="1033766096" sldId="268"/>
        </pc:sldMkLst>
        <pc:spChg chg="add mod">
          <ac:chgData name="Imran Yemon" userId="2a08556072df0c5e" providerId="LiveId" clId="{760ADC2F-69AD-4FDD-8E2D-E62245A17750}" dt="2025-04-27T10:45:02.209" v="2351" actId="14100"/>
          <ac:spMkLst>
            <pc:docMk/>
            <pc:sldMk cId="1033766096" sldId="268"/>
            <ac:spMk id="2" creationId="{7BAD8252-8206-7B07-7D40-CE327BF04C79}"/>
          </ac:spMkLst>
        </pc:spChg>
        <pc:spChg chg="mod">
          <ac:chgData name="Imran Yemon" userId="2a08556072df0c5e" providerId="LiveId" clId="{760ADC2F-69AD-4FDD-8E2D-E62245A17750}" dt="2025-04-27T10:38:01.710" v="2269" actId="552"/>
          <ac:spMkLst>
            <pc:docMk/>
            <pc:sldMk cId="1033766096" sldId="268"/>
            <ac:spMk id="4" creationId="{EA6078A2-85CD-4A89-05CE-D1739A766321}"/>
          </ac:spMkLst>
        </pc:spChg>
        <pc:spChg chg="mod">
          <ac:chgData name="Imran Yemon" userId="2a08556072df0c5e" providerId="LiveId" clId="{760ADC2F-69AD-4FDD-8E2D-E62245A17750}" dt="2025-04-27T10:37:58.226" v="2268" actId="552"/>
          <ac:spMkLst>
            <pc:docMk/>
            <pc:sldMk cId="1033766096" sldId="268"/>
            <ac:spMk id="5" creationId="{621BF316-3CFE-B881-68E3-FDB8FBBE7DA3}"/>
          </ac:spMkLst>
        </pc:spChg>
        <pc:spChg chg="mod">
          <ac:chgData name="Imran Yemon" userId="2a08556072df0c5e" providerId="LiveId" clId="{760ADC2F-69AD-4FDD-8E2D-E62245A17750}" dt="2025-04-27T10:38:06.094" v="2270" actId="552"/>
          <ac:spMkLst>
            <pc:docMk/>
            <pc:sldMk cId="1033766096" sldId="268"/>
            <ac:spMk id="6" creationId="{3FCFEA77-2D29-7D7F-1956-7DD53613C0D5}"/>
          </ac:spMkLst>
        </pc:spChg>
        <pc:spChg chg="mod">
          <ac:chgData name="Imran Yemon" userId="2a08556072df0c5e" providerId="LiveId" clId="{760ADC2F-69AD-4FDD-8E2D-E62245A17750}" dt="2025-04-27T10:38:10.484" v="2271" actId="552"/>
          <ac:spMkLst>
            <pc:docMk/>
            <pc:sldMk cId="1033766096" sldId="268"/>
            <ac:spMk id="7" creationId="{A397B3E7-4517-3EE5-1CF1-04640DA2C26D}"/>
          </ac:spMkLst>
        </pc:spChg>
        <pc:spChg chg="mod">
          <ac:chgData name="Imran Yemon" userId="2a08556072df0c5e" providerId="LiveId" clId="{760ADC2F-69AD-4FDD-8E2D-E62245A17750}" dt="2025-04-27T10:27:57.014" v="1966" actId="1035"/>
          <ac:spMkLst>
            <pc:docMk/>
            <pc:sldMk cId="1033766096" sldId="268"/>
            <ac:spMk id="8" creationId="{17353A44-986A-A3AC-1101-98CC322FE01A}"/>
          </ac:spMkLst>
        </pc:spChg>
      </pc:sldChg>
      <pc:sldChg chg="addSp modSp add mod modTransition">
        <pc:chgData name="Imran Yemon" userId="2a08556072df0c5e" providerId="LiveId" clId="{760ADC2F-69AD-4FDD-8E2D-E62245A17750}" dt="2025-04-27T10:44:50.540" v="2349" actId="14100"/>
        <pc:sldMkLst>
          <pc:docMk/>
          <pc:sldMk cId="3236489632" sldId="269"/>
        </pc:sldMkLst>
        <pc:spChg chg="add mod">
          <ac:chgData name="Imran Yemon" userId="2a08556072df0c5e" providerId="LiveId" clId="{760ADC2F-69AD-4FDD-8E2D-E62245A17750}" dt="2025-04-27T10:44:50.540" v="2349" actId="14100"/>
          <ac:spMkLst>
            <pc:docMk/>
            <pc:sldMk cId="3236489632" sldId="269"/>
            <ac:spMk id="2" creationId="{46D60D2D-0913-60A9-AE81-3AA0750B3552}"/>
          </ac:spMkLst>
        </pc:spChg>
        <pc:spChg chg="mod">
          <ac:chgData name="Imran Yemon" userId="2a08556072df0c5e" providerId="LiveId" clId="{760ADC2F-69AD-4FDD-8E2D-E62245A17750}" dt="2025-04-27T10:38:24.431" v="2274" actId="552"/>
          <ac:spMkLst>
            <pc:docMk/>
            <pc:sldMk cId="3236489632" sldId="269"/>
            <ac:spMk id="4" creationId="{FBF089B2-22D0-CFC5-62D3-0E1A2E082B47}"/>
          </ac:spMkLst>
        </pc:spChg>
        <pc:spChg chg="mod">
          <ac:chgData name="Imran Yemon" userId="2a08556072df0c5e" providerId="LiveId" clId="{760ADC2F-69AD-4FDD-8E2D-E62245A17750}" dt="2025-04-27T10:38:20.835" v="2273" actId="552"/>
          <ac:spMkLst>
            <pc:docMk/>
            <pc:sldMk cId="3236489632" sldId="269"/>
            <ac:spMk id="5" creationId="{A722B092-F72E-48CE-CBEB-50E804B1E56C}"/>
          </ac:spMkLst>
        </pc:spChg>
        <pc:spChg chg="mod">
          <ac:chgData name="Imran Yemon" userId="2a08556072df0c5e" providerId="LiveId" clId="{760ADC2F-69AD-4FDD-8E2D-E62245A17750}" dt="2025-04-27T10:38:17.284" v="2272" actId="552"/>
          <ac:spMkLst>
            <pc:docMk/>
            <pc:sldMk cId="3236489632" sldId="269"/>
            <ac:spMk id="6" creationId="{D200C2EC-30BA-E584-4504-2BDF5778973A}"/>
          </ac:spMkLst>
        </pc:spChg>
        <pc:spChg chg="mod">
          <ac:chgData name="Imran Yemon" userId="2a08556072df0c5e" providerId="LiveId" clId="{760ADC2F-69AD-4FDD-8E2D-E62245A17750}" dt="2025-04-27T10:38:29.537" v="2275" actId="552"/>
          <ac:spMkLst>
            <pc:docMk/>
            <pc:sldMk cId="3236489632" sldId="269"/>
            <ac:spMk id="7" creationId="{0B5843CF-CAF9-8B7A-4D73-6116474E5D4E}"/>
          </ac:spMkLst>
        </pc:spChg>
        <pc:spChg chg="mod">
          <ac:chgData name="Imran Yemon" userId="2a08556072df0c5e" providerId="LiveId" clId="{760ADC2F-69AD-4FDD-8E2D-E62245A17750}" dt="2025-04-27T10:38:33.688" v="2276" actId="552"/>
          <ac:spMkLst>
            <pc:docMk/>
            <pc:sldMk cId="3236489632" sldId="269"/>
            <ac:spMk id="8" creationId="{C715EEC0-4945-EBC3-B98F-524FA89C4AA4}"/>
          </ac:spMkLst>
        </pc:spChg>
      </pc:sldChg>
      <pc:sldChg chg="addSp modSp add mod modTransition">
        <pc:chgData name="Imran Yemon" userId="2a08556072df0c5e" providerId="LiveId" clId="{760ADC2F-69AD-4FDD-8E2D-E62245A17750}" dt="2025-04-27T17:03:19.391" v="5317"/>
        <pc:sldMkLst>
          <pc:docMk/>
          <pc:sldMk cId="1780379696" sldId="270"/>
        </pc:sldMkLst>
        <pc:spChg chg="add mod">
          <ac:chgData name="Imran Yemon" userId="2a08556072df0c5e" providerId="LiveId" clId="{760ADC2F-69AD-4FDD-8E2D-E62245A17750}" dt="2025-04-27T10:44:33.967" v="2345" actId="14100"/>
          <ac:spMkLst>
            <pc:docMk/>
            <pc:sldMk cId="1780379696" sldId="270"/>
            <ac:spMk id="2" creationId="{6C368FCD-B93D-503E-A6C7-5DB1D1756E7D}"/>
          </ac:spMkLst>
        </pc:spChg>
        <pc:spChg chg="mod">
          <ac:chgData name="Imran Yemon" userId="2a08556072df0c5e" providerId="LiveId" clId="{760ADC2F-69AD-4FDD-8E2D-E62245A17750}" dt="2025-04-27T10:39:02.949" v="2282" actId="552"/>
          <ac:spMkLst>
            <pc:docMk/>
            <pc:sldMk cId="1780379696" sldId="270"/>
            <ac:spMk id="4" creationId="{5E4C7691-528C-E363-B43E-95F4A1203BAD}"/>
          </ac:spMkLst>
        </pc:spChg>
        <pc:spChg chg="mod">
          <ac:chgData name="Imran Yemon" userId="2a08556072df0c5e" providerId="LiveId" clId="{760ADC2F-69AD-4FDD-8E2D-E62245A17750}" dt="2025-04-27T10:38:59.271" v="2281" actId="552"/>
          <ac:spMkLst>
            <pc:docMk/>
            <pc:sldMk cId="1780379696" sldId="270"/>
            <ac:spMk id="5" creationId="{CF668C4B-AC9E-D2FC-7730-E7FEBD64C6F9}"/>
          </ac:spMkLst>
        </pc:spChg>
        <pc:spChg chg="mod">
          <ac:chgData name="Imran Yemon" userId="2a08556072df0c5e" providerId="LiveId" clId="{760ADC2F-69AD-4FDD-8E2D-E62245A17750}" dt="2025-04-27T10:38:54.081" v="2280" actId="552"/>
          <ac:spMkLst>
            <pc:docMk/>
            <pc:sldMk cId="1780379696" sldId="270"/>
            <ac:spMk id="6" creationId="{16285753-222D-47B5-22B2-106C1EE1BB40}"/>
          </ac:spMkLst>
        </pc:spChg>
        <pc:spChg chg="mod">
          <ac:chgData name="Imran Yemon" userId="2a08556072df0c5e" providerId="LiveId" clId="{760ADC2F-69AD-4FDD-8E2D-E62245A17750}" dt="2025-04-27T10:38:50.892" v="2279" actId="552"/>
          <ac:spMkLst>
            <pc:docMk/>
            <pc:sldMk cId="1780379696" sldId="270"/>
            <ac:spMk id="7" creationId="{0409DCC7-339B-39FD-958B-DB7980A7F4D3}"/>
          </ac:spMkLst>
        </pc:spChg>
        <pc:spChg chg="mod">
          <ac:chgData name="Imran Yemon" userId="2a08556072df0c5e" providerId="LiveId" clId="{760ADC2F-69AD-4FDD-8E2D-E62245A17750}" dt="2025-04-27T10:39:06.349" v="2283" actId="552"/>
          <ac:spMkLst>
            <pc:docMk/>
            <pc:sldMk cId="1780379696" sldId="270"/>
            <ac:spMk id="8" creationId="{42B3287A-1F92-5CEC-B962-58790A8E567A}"/>
          </ac:spMkLst>
        </pc:spChg>
      </pc:sldChg>
      <pc:sldChg chg="addSp delSp modSp new mod modTransition setBg">
        <pc:chgData name="Imran Yemon" userId="2a08556072df0c5e" providerId="LiveId" clId="{760ADC2F-69AD-4FDD-8E2D-E62245A17750}" dt="2025-04-27T17:03:19.391" v="5317"/>
        <pc:sldMkLst>
          <pc:docMk/>
          <pc:sldMk cId="2408980258" sldId="271"/>
        </pc:sldMkLst>
        <pc:spChg chg="del">
          <ac:chgData name="Imran Yemon" userId="2a08556072df0c5e" providerId="LiveId" clId="{760ADC2F-69AD-4FDD-8E2D-E62245A17750}" dt="2025-04-27T10:48:26.555" v="2356" actId="478"/>
          <ac:spMkLst>
            <pc:docMk/>
            <pc:sldMk cId="2408980258" sldId="271"/>
            <ac:spMk id="2" creationId="{AE895A0B-3EFF-1C02-64E2-060DA543132C}"/>
          </ac:spMkLst>
        </pc:spChg>
        <pc:spChg chg="del mod">
          <ac:chgData name="Imran Yemon" userId="2a08556072df0c5e" providerId="LiveId" clId="{760ADC2F-69AD-4FDD-8E2D-E62245A17750}" dt="2025-04-27T10:48:32.265" v="2358" actId="478"/>
          <ac:spMkLst>
            <pc:docMk/>
            <pc:sldMk cId="2408980258" sldId="271"/>
            <ac:spMk id="3" creationId="{DAE191F9-8DC8-D0FE-EEBB-84874B6223AB}"/>
          </ac:spMkLst>
        </pc:spChg>
        <pc:spChg chg="add mod">
          <ac:chgData name="Imran Yemon" userId="2a08556072df0c5e" providerId="LiveId" clId="{760ADC2F-69AD-4FDD-8E2D-E62245A17750}" dt="2025-04-27T10:54:29.919" v="2454" actId="20577"/>
          <ac:spMkLst>
            <pc:docMk/>
            <pc:sldMk cId="2408980258" sldId="271"/>
            <ac:spMk id="7" creationId="{BDDFE6FC-BFA0-F143-C10D-20F970D8EA4A}"/>
          </ac:spMkLst>
        </pc:spChg>
        <pc:picChg chg="add mod">
          <ac:chgData name="Imran Yemon" userId="2a08556072df0c5e" providerId="LiveId" clId="{760ADC2F-69AD-4FDD-8E2D-E62245A17750}" dt="2025-04-27T10:50:48.918" v="2373" actId="12788"/>
          <ac:picMkLst>
            <pc:docMk/>
            <pc:sldMk cId="2408980258" sldId="271"/>
            <ac:picMk id="4" creationId="{7776682F-12A9-F8EA-A447-83AD1F724231}"/>
          </ac:picMkLst>
        </pc:picChg>
        <pc:cxnChg chg="add mod">
          <ac:chgData name="Imran Yemon" userId="2a08556072df0c5e" providerId="LiveId" clId="{760ADC2F-69AD-4FDD-8E2D-E62245A17750}" dt="2025-04-27T10:51:25.362" v="2375" actId="692"/>
          <ac:cxnSpMkLst>
            <pc:docMk/>
            <pc:sldMk cId="2408980258" sldId="271"/>
            <ac:cxnSpMk id="6" creationId="{7F8EB8A9-F2D7-D368-D90D-3809E92DA53F}"/>
          </ac:cxnSpMkLst>
        </pc:cxnChg>
      </pc:sldChg>
      <pc:sldChg chg="delSp new del mod">
        <pc:chgData name="Imran Yemon" userId="2a08556072df0c5e" providerId="LiveId" clId="{760ADC2F-69AD-4FDD-8E2D-E62245A17750}" dt="2025-04-27T17:00:36.007" v="5316" actId="2696"/>
        <pc:sldMkLst>
          <pc:docMk/>
          <pc:sldMk cId="3444493389" sldId="272"/>
        </pc:sldMkLst>
        <pc:spChg chg="del">
          <ac:chgData name="Imran Yemon" userId="2a08556072df0c5e" providerId="LiveId" clId="{760ADC2F-69AD-4FDD-8E2D-E62245A17750}" dt="2025-04-27T10:54:46.370" v="2456" actId="478"/>
          <ac:spMkLst>
            <pc:docMk/>
            <pc:sldMk cId="3444493389" sldId="272"/>
            <ac:spMk id="2" creationId="{17D2EEDA-56C7-EAF1-B6DE-7D815157343E}"/>
          </ac:spMkLst>
        </pc:spChg>
        <pc:spChg chg="del">
          <ac:chgData name="Imran Yemon" userId="2a08556072df0c5e" providerId="LiveId" clId="{760ADC2F-69AD-4FDD-8E2D-E62245A17750}" dt="2025-04-27T10:54:50.121" v="2457" actId="478"/>
          <ac:spMkLst>
            <pc:docMk/>
            <pc:sldMk cId="3444493389" sldId="272"/>
            <ac:spMk id="3" creationId="{A71CD478-A749-880E-376D-66AE736C04CE}"/>
          </ac:spMkLst>
        </pc:spChg>
      </pc:sldChg>
      <pc:sldChg chg="addSp delSp modSp add mod modTransition">
        <pc:chgData name="Imran Yemon" userId="2a08556072df0c5e" providerId="LiveId" clId="{760ADC2F-69AD-4FDD-8E2D-E62245A17750}" dt="2025-04-27T17:03:19.391" v="5317"/>
        <pc:sldMkLst>
          <pc:docMk/>
          <pc:sldMk cId="2803106454" sldId="273"/>
        </pc:sldMkLst>
        <pc:spChg chg="add mod">
          <ac:chgData name="Imran Yemon" userId="2a08556072df0c5e" providerId="LiveId" clId="{760ADC2F-69AD-4FDD-8E2D-E62245A17750}" dt="2025-04-27T10:57:23.190" v="2486" actId="207"/>
          <ac:spMkLst>
            <pc:docMk/>
            <pc:sldMk cId="2803106454" sldId="273"/>
            <ac:spMk id="2" creationId="{26DAEC6F-2BDD-EE0D-2322-AEA64AE069AA}"/>
          </ac:spMkLst>
        </pc:spChg>
        <pc:picChg chg="del">
          <ac:chgData name="Imran Yemon" userId="2a08556072df0c5e" providerId="LiveId" clId="{760ADC2F-69AD-4FDD-8E2D-E62245A17750}" dt="2025-04-27T10:55:06.230" v="2459" actId="478"/>
          <ac:picMkLst>
            <pc:docMk/>
            <pc:sldMk cId="2803106454" sldId="273"/>
            <ac:picMk id="4" creationId="{AC674C4E-7CC5-97DA-2814-EEF3339A6222}"/>
          </ac:picMkLst>
        </pc:picChg>
      </pc:sldChg>
      <pc:sldChg chg="addSp modSp add mod modTransition">
        <pc:chgData name="Imran Yemon" userId="2a08556072df0c5e" providerId="LiveId" clId="{760ADC2F-69AD-4FDD-8E2D-E62245A17750}" dt="2025-04-27T17:29:01.792" v="5559" actId="207"/>
        <pc:sldMkLst>
          <pc:docMk/>
          <pc:sldMk cId="3722403543" sldId="274"/>
        </pc:sldMkLst>
        <pc:spChg chg="mod">
          <ac:chgData name="Imran Yemon" userId="2a08556072df0c5e" providerId="LiveId" clId="{760ADC2F-69AD-4FDD-8E2D-E62245A17750}" dt="2025-04-27T11:06:18.216" v="2616" actId="12789"/>
          <ac:spMkLst>
            <pc:docMk/>
            <pc:sldMk cId="3722403543" sldId="274"/>
            <ac:spMk id="2" creationId="{B7C32A46-C417-6C63-6CE1-1E5B39142509}"/>
          </ac:spMkLst>
        </pc:spChg>
        <pc:spChg chg="add mod">
          <ac:chgData name="Imran Yemon" userId="2a08556072df0c5e" providerId="LiveId" clId="{760ADC2F-69AD-4FDD-8E2D-E62245A17750}" dt="2025-04-27T17:28:55.726" v="5558" actId="207"/>
          <ac:spMkLst>
            <pc:docMk/>
            <pc:sldMk cId="3722403543" sldId="274"/>
            <ac:spMk id="3" creationId="{82E99753-87FB-282B-6B0D-24DE54AFD853}"/>
          </ac:spMkLst>
        </pc:spChg>
        <pc:spChg chg="add mod">
          <ac:chgData name="Imran Yemon" userId="2a08556072df0c5e" providerId="LiveId" clId="{760ADC2F-69AD-4FDD-8E2D-E62245A17750}" dt="2025-04-27T17:29:01.792" v="5559" actId="207"/>
          <ac:spMkLst>
            <pc:docMk/>
            <pc:sldMk cId="3722403543" sldId="274"/>
            <ac:spMk id="4" creationId="{FD978508-C3E1-F3DB-703B-DA49835DDB4C}"/>
          </ac:spMkLst>
        </pc:spChg>
        <pc:spChg chg="add mod">
          <ac:chgData name="Imran Yemon" userId="2a08556072df0c5e" providerId="LiveId" clId="{760ADC2F-69AD-4FDD-8E2D-E62245A17750}" dt="2025-04-27T11:06:02.588" v="2613" actId="552"/>
          <ac:spMkLst>
            <pc:docMk/>
            <pc:sldMk cId="3722403543" sldId="274"/>
            <ac:spMk id="5" creationId="{FC67CBF8-ED68-4F33-DD18-CC22501C7552}"/>
          </ac:spMkLst>
        </pc:spChg>
        <pc:spChg chg="mod">
          <ac:chgData name="Imran Yemon" userId="2a08556072df0c5e" providerId="LiveId" clId="{760ADC2F-69AD-4FDD-8E2D-E62245A17750}" dt="2025-04-27T10:59:55.396" v="2499" actId="207"/>
          <ac:spMkLst>
            <pc:docMk/>
            <pc:sldMk cId="3722403543" sldId="274"/>
            <ac:spMk id="7" creationId="{E056A8E7-C41C-1A66-203F-E63744AA5316}"/>
          </ac:spMkLst>
        </pc:spChg>
        <pc:spChg chg="add mod">
          <ac:chgData name="Imran Yemon" userId="2a08556072df0c5e" providerId="LiveId" clId="{760ADC2F-69AD-4FDD-8E2D-E62245A17750}" dt="2025-04-27T11:06:02.588" v="2613" actId="552"/>
          <ac:spMkLst>
            <pc:docMk/>
            <pc:sldMk cId="3722403543" sldId="274"/>
            <ac:spMk id="8" creationId="{84095B16-56AB-55DF-930F-4F9671871AF1}"/>
          </ac:spMkLst>
        </pc:spChg>
        <pc:spChg chg="add mod">
          <ac:chgData name="Imran Yemon" userId="2a08556072df0c5e" providerId="LiveId" clId="{760ADC2F-69AD-4FDD-8E2D-E62245A17750}" dt="2025-04-27T11:06:02.588" v="2613" actId="552"/>
          <ac:spMkLst>
            <pc:docMk/>
            <pc:sldMk cId="3722403543" sldId="274"/>
            <ac:spMk id="9" creationId="{1ADC2EC4-25A7-9F49-C29F-93026AFCCF6F}"/>
          </ac:spMkLst>
        </pc:spChg>
        <pc:spChg chg="add mod">
          <ac:chgData name="Imran Yemon" userId="2a08556072df0c5e" providerId="LiveId" clId="{760ADC2F-69AD-4FDD-8E2D-E62245A17750}" dt="2025-04-27T11:06:02.588" v="2613" actId="552"/>
          <ac:spMkLst>
            <pc:docMk/>
            <pc:sldMk cId="3722403543" sldId="274"/>
            <ac:spMk id="10" creationId="{5904D91D-DE99-1D12-D958-64A4EE297DFD}"/>
          </ac:spMkLst>
        </pc:spChg>
      </pc:sldChg>
      <pc:sldChg chg="modSp add mod modTransition">
        <pc:chgData name="Imran Yemon" userId="2a08556072df0c5e" providerId="LiveId" clId="{760ADC2F-69AD-4FDD-8E2D-E62245A17750}" dt="2025-04-27T17:29:10.988" v="5560" actId="207"/>
        <pc:sldMkLst>
          <pc:docMk/>
          <pc:sldMk cId="154007103" sldId="275"/>
        </pc:sldMkLst>
        <pc:spChg chg="mod">
          <ac:chgData name="Imran Yemon" userId="2a08556072df0c5e" providerId="LiveId" clId="{760ADC2F-69AD-4FDD-8E2D-E62245A17750}" dt="2025-04-27T17:29:10.988" v="5560" actId="207"/>
          <ac:spMkLst>
            <pc:docMk/>
            <pc:sldMk cId="154007103" sldId="275"/>
            <ac:spMk id="2" creationId="{0793BB5C-86A4-4CE3-635D-AAD04396F9DF}"/>
          </ac:spMkLst>
        </pc:spChg>
        <pc:spChg chg="mod">
          <ac:chgData name="Imran Yemon" userId="2a08556072df0c5e" providerId="LiveId" clId="{760ADC2F-69AD-4FDD-8E2D-E62245A17750}" dt="2025-04-27T11:07:32.530" v="2626" actId="12789"/>
          <ac:spMkLst>
            <pc:docMk/>
            <pc:sldMk cId="154007103" sldId="275"/>
            <ac:spMk id="3" creationId="{2DE3B914-8081-9321-AE39-8D85E1143C18}"/>
          </ac:spMkLst>
        </pc:spChg>
        <pc:spChg chg="mod">
          <ac:chgData name="Imran Yemon" userId="2a08556072df0c5e" providerId="LiveId" clId="{760ADC2F-69AD-4FDD-8E2D-E62245A17750}" dt="2025-04-27T17:28:32.109" v="5556" actId="207"/>
          <ac:spMkLst>
            <pc:docMk/>
            <pc:sldMk cId="154007103" sldId="275"/>
            <ac:spMk id="4" creationId="{CD41899F-B261-C5B0-28E3-D85D2E48A883}"/>
          </ac:spMkLst>
        </pc:spChg>
        <pc:spChg chg="mod">
          <ac:chgData name="Imran Yemon" userId="2a08556072df0c5e" providerId="LiveId" clId="{760ADC2F-69AD-4FDD-8E2D-E62245A17750}" dt="2025-04-27T17:28:45.417" v="5557" actId="207"/>
          <ac:spMkLst>
            <pc:docMk/>
            <pc:sldMk cId="154007103" sldId="275"/>
            <ac:spMk id="5" creationId="{E8E7B609-81D3-78F2-3E3B-2E7173D654B5}"/>
          </ac:spMkLst>
        </pc:spChg>
        <pc:spChg chg="mod">
          <ac:chgData name="Imran Yemon" userId="2a08556072df0c5e" providerId="LiveId" clId="{760ADC2F-69AD-4FDD-8E2D-E62245A17750}" dt="2025-04-27T11:07:58.507" v="2671" actId="1036"/>
          <ac:spMkLst>
            <pc:docMk/>
            <pc:sldMk cId="154007103" sldId="275"/>
            <ac:spMk id="8" creationId="{6D33ADAC-2588-07C5-DBBD-E787BB5F94B4}"/>
          </ac:spMkLst>
        </pc:spChg>
        <pc:spChg chg="mod">
          <ac:chgData name="Imran Yemon" userId="2a08556072df0c5e" providerId="LiveId" clId="{760ADC2F-69AD-4FDD-8E2D-E62245A17750}" dt="2025-04-27T11:07:58.507" v="2671" actId="1036"/>
          <ac:spMkLst>
            <pc:docMk/>
            <pc:sldMk cId="154007103" sldId="275"/>
            <ac:spMk id="9" creationId="{6809B2D3-B874-502B-571C-DE0F4FFAFB4C}"/>
          </ac:spMkLst>
        </pc:spChg>
        <pc:spChg chg="mod">
          <ac:chgData name="Imran Yemon" userId="2a08556072df0c5e" providerId="LiveId" clId="{760ADC2F-69AD-4FDD-8E2D-E62245A17750}" dt="2025-04-27T11:07:58.507" v="2671" actId="1036"/>
          <ac:spMkLst>
            <pc:docMk/>
            <pc:sldMk cId="154007103" sldId="275"/>
            <ac:spMk id="10" creationId="{B1989E5F-8652-8BF9-8B7B-3C0523CF0009}"/>
          </ac:spMkLst>
        </pc:spChg>
      </pc:sldChg>
      <pc:sldChg chg="modSp add mod modTransition">
        <pc:chgData name="Imran Yemon" userId="2a08556072df0c5e" providerId="LiveId" clId="{760ADC2F-69AD-4FDD-8E2D-E62245A17750}" dt="2025-04-27T17:30:33.317" v="5613" actId="207"/>
        <pc:sldMkLst>
          <pc:docMk/>
          <pc:sldMk cId="3922189184" sldId="276"/>
        </pc:sldMkLst>
        <pc:spChg chg="mod">
          <ac:chgData name="Imran Yemon" userId="2a08556072df0c5e" providerId="LiveId" clId="{760ADC2F-69AD-4FDD-8E2D-E62245A17750}" dt="2025-04-27T17:30:33.317" v="5613" actId="207"/>
          <ac:spMkLst>
            <pc:docMk/>
            <pc:sldMk cId="3922189184" sldId="276"/>
            <ac:spMk id="3" creationId="{8DB367D1-33D0-F00E-29E1-754CA9A17018}"/>
          </ac:spMkLst>
        </pc:spChg>
        <pc:spChg chg="mod">
          <ac:chgData name="Imran Yemon" userId="2a08556072df0c5e" providerId="LiveId" clId="{760ADC2F-69AD-4FDD-8E2D-E62245A17750}" dt="2025-04-27T11:08:35.498" v="2677" actId="12789"/>
          <ac:spMkLst>
            <pc:docMk/>
            <pc:sldMk cId="3922189184" sldId="276"/>
            <ac:spMk id="4" creationId="{A2061EE1-8F35-6ADA-2D0E-9A827C5C87F8}"/>
          </ac:spMkLst>
        </pc:spChg>
        <pc:spChg chg="mod">
          <ac:chgData name="Imran Yemon" userId="2a08556072df0c5e" providerId="LiveId" clId="{760ADC2F-69AD-4FDD-8E2D-E62245A17750}" dt="2025-04-27T17:29:29.419" v="5569" actId="207"/>
          <ac:spMkLst>
            <pc:docMk/>
            <pc:sldMk cId="3922189184" sldId="276"/>
            <ac:spMk id="5" creationId="{2945343A-10C3-80C0-7456-35513BC8888A}"/>
          </ac:spMkLst>
        </pc:spChg>
        <pc:spChg chg="mod">
          <ac:chgData name="Imran Yemon" userId="2a08556072df0c5e" providerId="LiveId" clId="{760ADC2F-69AD-4FDD-8E2D-E62245A17750}" dt="2025-04-27T17:29:25.335" v="5566" actId="207"/>
          <ac:spMkLst>
            <pc:docMk/>
            <pc:sldMk cId="3922189184" sldId="276"/>
            <ac:spMk id="8" creationId="{DE270F8E-EFBC-BA1D-370A-1C213EA613F9}"/>
          </ac:spMkLst>
        </pc:spChg>
        <pc:spChg chg="mod">
          <ac:chgData name="Imran Yemon" userId="2a08556072df0c5e" providerId="LiveId" clId="{760ADC2F-69AD-4FDD-8E2D-E62245A17750}" dt="2025-04-27T11:08:51.473" v="2706" actId="1036"/>
          <ac:spMkLst>
            <pc:docMk/>
            <pc:sldMk cId="3922189184" sldId="276"/>
            <ac:spMk id="9" creationId="{AF6129CF-8485-C80B-1891-D1282DB0970D}"/>
          </ac:spMkLst>
        </pc:spChg>
        <pc:spChg chg="mod">
          <ac:chgData name="Imran Yemon" userId="2a08556072df0c5e" providerId="LiveId" clId="{760ADC2F-69AD-4FDD-8E2D-E62245A17750}" dt="2025-04-27T11:08:51.473" v="2706" actId="1036"/>
          <ac:spMkLst>
            <pc:docMk/>
            <pc:sldMk cId="3922189184" sldId="276"/>
            <ac:spMk id="10" creationId="{545F9ACC-119F-807D-71A8-8D961886F06C}"/>
          </ac:spMkLst>
        </pc:spChg>
      </pc:sldChg>
      <pc:sldChg chg="modSp add mod modTransition">
        <pc:chgData name="Imran Yemon" userId="2a08556072df0c5e" providerId="LiveId" clId="{760ADC2F-69AD-4FDD-8E2D-E62245A17750}" dt="2025-04-27T17:31:29.742" v="5629" actId="207"/>
        <pc:sldMkLst>
          <pc:docMk/>
          <pc:sldMk cId="506570378" sldId="277"/>
        </pc:sldMkLst>
        <pc:spChg chg="mod">
          <ac:chgData name="Imran Yemon" userId="2a08556072df0c5e" providerId="LiveId" clId="{760ADC2F-69AD-4FDD-8E2D-E62245A17750}" dt="2025-04-27T17:30:55.370" v="5621" actId="207"/>
          <ac:spMkLst>
            <pc:docMk/>
            <pc:sldMk cId="506570378" sldId="277"/>
            <ac:spMk id="4" creationId="{986F6A44-CBCF-E4F2-E4F7-6F3A0F43FB75}"/>
          </ac:spMkLst>
        </pc:spChg>
        <pc:spChg chg="mod">
          <ac:chgData name="Imran Yemon" userId="2a08556072df0c5e" providerId="LiveId" clId="{760ADC2F-69AD-4FDD-8E2D-E62245A17750}" dt="2025-04-27T11:09:14.784" v="2710" actId="12789"/>
          <ac:spMkLst>
            <pc:docMk/>
            <pc:sldMk cId="506570378" sldId="277"/>
            <ac:spMk id="5" creationId="{E5548D60-64E7-A7E6-FDAB-39DE692E8EEC}"/>
          </ac:spMkLst>
        </pc:spChg>
        <pc:spChg chg="mod">
          <ac:chgData name="Imran Yemon" userId="2a08556072df0c5e" providerId="LiveId" clId="{760ADC2F-69AD-4FDD-8E2D-E62245A17750}" dt="2025-04-27T17:31:29.742" v="5629" actId="207"/>
          <ac:spMkLst>
            <pc:docMk/>
            <pc:sldMk cId="506570378" sldId="277"/>
            <ac:spMk id="8" creationId="{5AE2C295-1274-3E85-D55F-016A0C7DAE8A}"/>
          </ac:spMkLst>
        </pc:spChg>
        <pc:spChg chg="mod">
          <ac:chgData name="Imran Yemon" userId="2a08556072df0c5e" providerId="LiveId" clId="{760ADC2F-69AD-4FDD-8E2D-E62245A17750}" dt="2025-04-27T17:31:18.172" v="5628" actId="207"/>
          <ac:spMkLst>
            <pc:docMk/>
            <pc:sldMk cId="506570378" sldId="277"/>
            <ac:spMk id="9" creationId="{1A1F3CD3-F868-298F-4C44-6729033FADC7}"/>
          </ac:spMkLst>
        </pc:spChg>
        <pc:spChg chg="mod">
          <ac:chgData name="Imran Yemon" userId="2a08556072df0c5e" providerId="LiveId" clId="{760ADC2F-69AD-4FDD-8E2D-E62245A17750}" dt="2025-04-27T11:09:29.646" v="2743" actId="1036"/>
          <ac:spMkLst>
            <pc:docMk/>
            <pc:sldMk cId="506570378" sldId="277"/>
            <ac:spMk id="10" creationId="{DC5C4410-1DCB-28DE-8799-232FD8204B16}"/>
          </ac:spMkLst>
        </pc:spChg>
      </pc:sldChg>
      <pc:sldChg chg="modSp add mod modTransition">
        <pc:chgData name="Imran Yemon" userId="2a08556072df0c5e" providerId="LiveId" clId="{760ADC2F-69AD-4FDD-8E2D-E62245A17750}" dt="2025-04-27T17:32:30.045" v="5648" actId="207"/>
        <pc:sldMkLst>
          <pc:docMk/>
          <pc:sldMk cId="69292147" sldId="278"/>
        </pc:sldMkLst>
        <pc:spChg chg="mod">
          <ac:chgData name="Imran Yemon" userId="2a08556072df0c5e" providerId="LiveId" clId="{760ADC2F-69AD-4FDD-8E2D-E62245A17750}" dt="2025-04-27T17:31:56.332" v="5637" actId="207"/>
          <ac:spMkLst>
            <pc:docMk/>
            <pc:sldMk cId="69292147" sldId="278"/>
            <ac:spMk id="5" creationId="{13AC736D-C0E0-5314-84ED-4E0A4B9F3DB9}"/>
          </ac:spMkLst>
        </pc:spChg>
        <pc:spChg chg="mod">
          <ac:chgData name="Imran Yemon" userId="2a08556072df0c5e" providerId="LiveId" clId="{760ADC2F-69AD-4FDD-8E2D-E62245A17750}" dt="2025-04-27T11:10:01.549" v="2747" actId="12789"/>
          <ac:spMkLst>
            <pc:docMk/>
            <pc:sldMk cId="69292147" sldId="278"/>
            <ac:spMk id="8" creationId="{85FED2B4-8E9B-8796-1649-94F9ED68B1CA}"/>
          </ac:spMkLst>
        </pc:spChg>
        <pc:spChg chg="mod">
          <ac:chgData name="Imran Yemon" userId="2a08556072df0c5e" providerId="LiveId" clId="{760ADC2F-69AD-4FDD-8E2D-E62245A17750}" dt="2025-04-27T17:32:20.363" v="5643" actId="207"/>
          <ac:spMkLst>
            <pc:docMk/>
            <pc:sldMk cId="69292147" sldId="278"/>
            <ac:spMk id="9" creationId="{75D22C98-8319-024A-EAC7-439FBD61B5B8}"/>
          </ac:spMkLst>
        </pc:spChg>
        <pc:spChg chg="mod">
          <ac:chgData name="Imran Yemon" userId="2a08556072df0c5e" providerId="LiveId" clId="{760ADC2F-69AD-4FDD-8E2D-E62245A17750}" dt="2025-04-27T17:32:30.045" v="5648" actId="207"/>
          <ac:spMkLst>
            <pc:docMk/>
            <pc:sldMk cId="69292147" sldId="278"/>
            <ac:spMk id="10" creationId="{71489D69-32DD-3678-70C1-D127271BE89A}"/>
          </ac:spMkLst>
        </pc:spChg>
      </pc:sldChg>
      <pc:sldChg chg="modSp add mod modTransition">
        <pc:chgData name="Imran Yemon" userId="2a08556072df0c5e" providerId="LiveId" clId="{760ADC2F-69AD-4FDD-8E2D-E62245A17750}" dt="2025-04-27T17:32:56.460" v="5662" actId="207"/>
        <pc:sldMkLst>
          <pc:docMk/>
          <pc:sldMk cId="1279282874" sldId="279"/>
        </pc:sldMkLst>
        <pc:spChg chg="mod">
          <ac:chgData name="Imran Yemon" userId="2a08556072df0c5e" providerId="LiveId" clId="{760ADC2F-69AD-4FDD-8E2D-E62245A17750}" dt="2025-04-27T17:32:41.336" v="5649" actId="207"/>
          <ac:spMkLst>
            <pc:docMk/>
            <pc:sldMk cId="1279282874" sldId="279"/>
            <ac:spMk id="8" creationId="{0F239D75-2E32-C925-C310-69A244E1EF7B}"/>
          </ac:spMkLst>
        </pc:spChg>
        <pc:spChg chg="mod">
          <ac:chgData name="Imran Yemon" userId="2a08556072df0c5e" providerId="LiveId" clId="{760ADC2F-69AD-4FDD-8E2D-E62245A17750}" dt="2025-04-27T11:10:33.819" v="2786" actId="12789"/>
          <ac:spMkLst>
            <pc:docMk/>
            <pc:sldMk cId="1279282874" sldId="279"/>
            <ac:spMk id="9" creationId="{68C23D5E-4F1D-96BD-5E63-C5A3FA3AA4E6}"/>
          </ac:spMkLst>
        </pc:spChg>
        <pc:spChg chg="mod">
          <ac:chgData name="Imran Yemon" userId="2a08556072df0c5e" providerId="LiveId" clId="{760ADC2F-69AD-4FDD-8E2D-E62245A17750}" dt="2025-04-27T17:32:56.460" v="5662" actId="207"/>
          <ac:spMkLst>
            <pc:docMk/>
            <pc:sldMk cId="1279282874" sldId="279"/>
            <ac:spMk id="10" creationId="{2778E048-FE36-3405-0DDE-4F434B300628}"/>
          </ac:spMkLst>
        </pc:spChg>
      </pc:sldChg>
      <pc:sldChg chg="modSp add mod modTransition">
        <pc:chgData name="Imran Yemon" userId="2a08556072df0c5e" providerId="LiveId" clId="{760ADC2F-69AD-4FDD-8E2D-E62245A17750}" dt="2025-04-27T17:38:18.485" v="5663" actId="207"/>
        <pc:sldMkLst>
          <pc:docMk/>
          <pc:sldMk cId="3047253399" sldId="280"/>
        </pc:sldMkLst>
        <pc:spChg chg="mod">
          <ac:chgData name="Imran Yemon" userId="2a08556072df0c5e" providerId="LiveId" clId="{760ADC2F-69AD-4FDD-8E2D-E62245A17750}" dt="2025-04-27T17:38:18.485" v="5663" actId="207"/>
          <ac:spMkLst>
            <pc:docMk/>
            <pc:sldMk cId="3047253399" sldId="280"/>
            <ac:spMk id="9" creationId="{2DA68D8A-216A-0A53-B212-27A3955C01DF}"/>
          </ac:spMkLst>
        </pc:spChg>
        <pc:spChg chg="mod">
          <ac:chgData name="Imran Yemon" userId="2a08556072df0c5e" providerId="LiveId" clId="{760ADC2F-69AD-4FDD-8E2D-E62245A17750}" dt="2025-04-27T11:11:17.957" v="2845" actId="12789"/>
          <ac:spMkLst>
            <pc:docMk/>
            <pc:sldMk cId="3047253399" sldId="280"/>
            <ac:spMk id="10" creationId="{5241917A-3340-E5A3-F066-DFB16A1ECC96}"/>
          </ac:spMkLst>
        </pc:spChg>
      </pc:sldChg>
      <pc:sldChg chg="delSp modSp add mod setBg">
        <pc:chgData name="Imran Yemon" userId="2a08556072df0c5e" providerId="LiveId" clId="{760ADC2F-69AD-4FDD-8E2D-E62245A17750}" dt="2025-04-27T11:23:33.257" v="2955"/>
        <pc:sldMkLst>
          <pc:docMk/>
          <pc:sldMk cId="2045290750" sldId="281"/>
        </pc:sldMkLst>
        <pc:spChg chg="del">
          <ac:chgData name="Imran Yemon" userId="2a08556072df0c5e" providerId="LiveId" clId="{760ADC2F-69AD-4FDD-8E2D-E62245A17750}" dt="2025-04-27T11:21:32.933" v="2859" actId="478"/>
          <ac:spMkLst>
            <pc:docMk/>
            <pc:sldMk cId="2045290750" sldId="281"/>
            <ac:spMk id="2" creationId="{6D90A92D-C468-5127-8DE5-7045B55697E8}"/>
          </ac:spMkLst>
        </pc:spChg>
        <pc:spChg chg="del mod">
          <ac:chgData name="Imran Yemon" userId="2a08556072df0c5e" providerId="LiveId" clId="{760ADC2F-69AD-4FDD-8E2D-E62245A17750}" dt="2025-04-27T11:21:31.681" v="2858" actId="478"/>
          <ac:spMkLst>
            <pc:docMk/>
            <pc:sldMk cId="2045290750" sldId="281"/>
            <ac:spMk id="3" creationId="{E0282757-3F9F-9A65-90E6-AC2518B2EDAE}"/>
          </ac:spMkLst>
        </pc:spChg>
        <pc:spChg chg="del">
          <ac:chgData name="Imran Yemon" userId="2a08556072df0c5e" providerId="LiveId" clId="{760ADC2F-69AD-4FDD-8E2D-E62245A17750}" dt="2025-04-27T11:21:28.186" v="2856" actId="478"/>
          <ac:spMkLst>
            <pc:docMk/>
            <pc:sldMk cId="2045290750" sldId="281"/>
            <ac:spMk id="4" creationId="{4843D9FC-4D7B-A3C2-BCB3-9F7A39F673CC}"/>
          </ac:spMkLst>
        </pc:spChg>
        <pc:spChg chg="del">
          <ac:chgData name="Imran Yemon" userId="2a08556072df0c5e" providerId="LiveId" clId="{760ADC2F-69AD-4FDD-8E2D-E62245A17750}" dt="2025-04-27T11:21:26.725" v="2855" actId="478"/>
          <ac:spMkLst>
            <pc:docMk/>
            <pc:sldMk cId="2045290750" sldId="281"/>
            <ac:spMk id="5" creationId="{272466ED-4E65-0DB2-5ED0-EF177F3F491E}"/>
          </ac:spMkLst>
        </pc:spChg>
        <pc:spChg chg="del">
          <ac:chgData name="Imran Yemon" userId="2a08556072df0c5e" providerId="LiveId" clId="{760ADC2F-69AD-4FDD-8E2D-E62245A17750}" dt="2025-04-27T11:21:20.365" v="2854" actId="478"/>
          <ac:spMkLst>
            <pc:docMk/>
            <pc:sldMk cId="2045290750" sldId="281"/>
            <ac:spMk id="8" creationId="{DA087999-7C1E-D5B5-3928-21B24AE8EC66}"/>
          </ac:spMkLst>
        </pc:spChg>
        <pc:spChg chg="del mod">
          <ac:chgData name="Imran Yemon" userId="2a08556072df0c5e" providerId="LiveId" clId="{760ADC2F-69AD-4FDD-8E2D-E62245A17750}" dt="2025-04-27T11:21:12.067" v="2853" actId="478"/>
          <ac:spMkLst>
            <pc:docMk/>
            <pc:sldMk cId="2045290750" sldId="281"/>
            <ac:spMk id="9" creationId="{E48A1F19-D7ED-7BCB-AE3D-37EDBD28780C}"/>
          </ac:spMkLst>
        </pc:spChg>
      </pc:sldChg>
      <pc:sldChg chg="addSp delSp modSp add mod">
        <pc:chgData name="Imran Yemon" userId="2a08556072df0c5e" providerId="LiveId" clId="{760ADC2F-69AD-4FDD-8E2D-E62245A17750}" dt="2025-04-27T15:09:54.991" v="3051" actId="207"/>
        <pc:sldMkLst>
          <pc:docMk/>
          <pc:sldMk cId="287705695" sldId="282"/>
        </pc:sldMkLst>
        <pc:spChg chg="add mod">
          <ac:chgData name="Imran Yemon" userId="2a08556072df0c5e" providerId="LiveId" clId="{760ADC2F-69AD-4FDD-8E2D-E62245A17750}" dt="2025-04-27T15:07:44.955" v="3008" actId="20577"/>
          <ac:spMkLst>
            <pc:docMk/>
            <pc:sldMk cId="287705695" sldId="282"/>
            <ac:spMk id="2" creationId="{DAF7FC99-CED7-9102-5776-B1BC45A092B4}"/>
          </ac:spMkLst>
        </pc:spChg>
        <pc:spChg chg="add mod">
          <ac:chgData name="Imran Yemon" userId="2a08556072df0c5e" providerId="LiveId" clId="{760ADC2F-69AD-4FDD-8E2D-E62245A17750}" dt="2025-04-27T15:09:54.991" v="3051" actId="207"/>
          <ac:spMkLst>
            <pc:docMk/>
            <pc:sldMk cId="287705695" sldId="282"/>
            <ac:spMk id="3" creationId="{530FC070-A272-C384-B26D-6AB669D78DDE}"/>
          </ac:spMkLst>
        </pc:spChg>
        <pc:spChg chg="add mod">
          <ac:chgData name="Imran Yemon" userId="2a08556072df0c5e" providerId="LiveId" clId="{760ADC2F-69AD-4FDD-8E2D-E62245A17750}" dt="2025-04-27T15:05:30.274" v="2988" actId="207"/>
          <ac:spMkLst>
            <pc:docMk/>
            <pc:sldMk cId="287705695" sldId="282"/>
            <ac:spMk id="4" creationId="{B563ECDA-D801-EEAE-A506-3D4A62D9F81B}"/>
          </ac:spMkLst>
        </pc:spChg>
        <pc:spChg chg="mod">
          <ac:chgData name="Imran Yemon" userId="2a08556072df0c5e" providerId="LiveId" clId="{760ADC2F-69AD-4FDD-8E2D-E62245A17750}" dt="2025-04-27T15:01:25.489" v="2965" actId="20577"/>
          <ac:spMkLst>
            <pc:docMk/>
            <pc:sldMk cId="287705695" sldId="282"/>
            <ac:spMk id="7" creationId="{82450CDC-D77A-53E1-2DE9-AA0B1B4EDBB8}"/>
          </ac:spMkLst>
        </pc:spChg>
        <pc:spChg chg="del">
          <ac:chgData name="Imran Yemon" userId="2a08556072df0c5e" providerId="LiveId" clId="{760ADC2F-69AD-4FDD-8E2D-E62245A17750}" dt="2025-04-27T14:59:25.361" v="2957" actId="478"/>
          <ac:spMkLst>
            <pc:docMk/>
            <pc:sldMk cId="287705695" sldId="282"/>
            <ac:spMk id="10" creationId="{D9A7FE44-8B08-F97E-26BB-4B87D44DF6C7}"/>
          </ac:spMkLst>
        </pc:spChg>
      </pc:sldChg>
      <pc:sldChg chg="addSp delSp modSp add mod ord">
        <pc:chgData name="Imran Yemon" userId="2a08556072df0c5e" providerId="LiveId" clId="{760ADC2F-69AD-4FDD-8E2D-E62245A17750}" dt="2025-04-27T15:18:56.798" v="3111" actId="12789"/>
        <pc:sldMkLst>
          <pc:docMk/>
          <pc:sldMk cId="4058138862" sldId="283"/>
        </pc:sldMkLst>
        <pc:spChg chg="add mod">
          <ac:chgData name="Imran Yemon" userId="2a08556072df0c5e" providerId="LiveId" clId="{760ADC2F-69AD-4FDD-8E2D-E62245A17750}" dt="2025-04-27T15:18:47.417" v="3110" actId="12789"/>
          <ac:spMkLst>
            <pc:docMk/>
            <pc:sldMk cId="4058138862" sldId="283"/>
            <ac:spMk id="2" creationId="{05D21C03-D57E-DEFC-A536-D53E067B4C73}"/>
          </ac:spMkLst>
        </pc:spChg>
        <pc:spChg chg="add mod">
          <ac:chgData name="Imran Yemon" userId="2a08556072df0c5e" providerId="LiveId" clId="{760ADC2F-69AD-4FDD-8E2D-E62245A17750}" dt="2025-04-27T15:18:42.180" v="3109" actId="12789"/>
          <ac:spMkLst>
            <pc:docMk/>
            <pc:sldMk cId="4058138862" sldId="283"/>
            <ac:spMk id="3" creationId="{1E718CFC-E2F5-4FF2-D50F-0965F4FD5694}"/>
          </ac:spMkLst>
        </pc:spChg>
        <pc:spChg chg="add del mod">
          <ac:chgData name="Imran Yemon" userId="2a08556072df0c5e" providerId="LiveId" clId="{760ADC2F-69AD-4FDD-8E2D-E62245A17750}" dt="2025-04-27T15:15:07.694" v="3078" actId="478"/>
          <ac:spMkLst>
            <pc:docMk/>
            <pc:sldMk cId="4058138862" sldId="283"/>
            <ac:spMk id="4" creationId="{0352C88E-FC72-295B-5C91-94E477EEC891}"/>
          </ac:spMkLst>
        </pc:spChg>
        <pc:spChg chg="mod ord">
          <ac:chgData name="Imran Yemon" userId="2a08556072df0c5e" providerId="LiveId" clId="{760ADC2F-69AD-4FDD-8E2D-E62245A17750}" dt="2025-04-27T15:18:36.575" v="3108" actId="12789"/>
          <ac:spMkLst>
            <pc:docMk/>
            <pc:sldMk cId="4058138862" sldId="283"/>
            <ac:spMk id="7" creationId="{1D983A53-C77F-1CEF-F43F-B07331C28591}"/>
          </ac:spMkLst>
        </pc:spChg>
        <pc:spChg chg="add del mod">
          <ac:chgData name="Imran Yemon" userId="2a08556072df0c5e" providerId="LiveId" clId="{760ADC2F-69AD-4FDD-8E2D-E62245A17750}" dt="2025-04-27T15:18:56.798" v="3111" actId="12789"/>
          <ac:spMkLst>
            <pc:docMk/>
            <pc:sldMk cId="4058138862" sldId="283"/>
            <ac:spMk id="10" creationId="{986DF9C1-12DC-30D1-EF3B-99070F2E73D4}"/>
          </ac:spMkLst>
        </pc:spChg>
      </pc:sldChg>
      <pc:sldChg chg="modSp add mod">
        <pc:chgData name="Imran Yemon" userId="2a08556072df0c5e" providerId="LiveId" clId="{760ADC2F-69AD-4FDD-8E2D-E62245A17750}" dt="2025-04-27T15:19:46.846" v="3114" actId="20577"/>
        <pc:sldMkLst>
          <pc:docMk/>
          <pc:sldMk cId="2171553935" sldId="284"/>
        </pc:sldMkLst>
        <pc:spChg chg="mod">
          <ac:chgData name="Imran Yemon" userId="2a08556072df0c5e" providerId="LiveId" clId="{760ADC2F-69AD-4FDD-8E2D-E62245A17750}" dt="2025-04-27T15:19:46.846" v="3114" actId="20577"/>
          <ac:spMkLst>
            <pc:docMk/>
            <pc:sldMk cId="2171553935" sldId="284"/>
            <ac:spMk id="7" creationId="{8C7EC52E-B2DD-5FE8-2C59-6EB0B4361DC4}"/>
          </ac:spMkLst>
        </pc:spChg>
      </pc:sldChg>
      <pc:sldChg chg="addSp delSp modSp add mod">
        <pc:chgData name="Imran Yemon" userId="2a08556072df0c5e" providerId="LiveId" clId="{760ADC2F-69AD-4FDD-8E2D-E62245A17750}" dt="2025-04-27T15:27:12.727" v="3162" actId="1076"/>
        <pc:sldMkLst>
          <pc:docMk/>
          <pc:sldMk cId="628700639" sldId="285"/>
        </pc:sldMkLst>
        <pc:spChg chg="del">
          <ac:chgData name="Imran Yemon" userId="2a08556072df0c5e" providerId="LiveId" clId="{760ADC2F-69AD-4FDD-8E2D-E62245A17750}" dt="2025-04-27T15:22:22.804" v="3127" actId="478"/>
          <ac:spMkLst>
            <pc:docMk/>
            <pc:sldMk cId="628700639" sldId="285"/>
            <ac:spMk id="2" creationId="{FB335588-F76A-6CAE-A28E-E51A63ABDFA1}"/>
          </ac:spMkLst>
        </pc:spChg>
        <pc:spChg chg="del">
          <ac:chgData name="Imran Yemon" userId="2a08556072df0c5e" providerId="LiveId" clId="{760ADC2F-69AD-4FDD-8E2D-E62245A17750}" dt="2025-04-27T15:22:24.853" v="3128" actId="478"/>
          <ac:spMkLst>
            <pc:docMk/>
            <pc:sldMk cId="628700639" sldId="285"/>
            <ac:spMk id="3" creationId="{DEA32C78-9B22-D0D4-CF85-164FD1FAE3B9}"/>
          </ac:spMkLst>
        </pc:spChg>
        <pc:spChg chg="add mod">
          <ac:chgData name="Imran Yemon" userId="2a08556072df0c5e" providerId="LiveId" clId="{760ADC2F-69AD-4FDD-8E2D-E62245A17750}" dt="2025-04-27T15:27:12.727" v="3162" actId="1076"/>
          <ac:spMkLst>
            <pc:docMk/>
            <pc:sldMk cId="628700639" sldId="285"/>
            <ac:spMk id="4" creationId="{0F1A1B75-6EF8-065C-A1A1-90FE4FCFD7B5}"/>
          </ac:spMkLst>
        </pc:spChg>
        <pc:spChg chg="add mod">
          <ac:chgData name="Imran Yemon" userId="2a08556072df0c5e" providerId="LiveId" clId="{760ADC2F-69AD-4FDD-8E2D-E62245A17750}" dt="2025-04-27T15:27:02.415" v="3161" actId="1076"/>
          <ac:spMkLst>
            <pc:docMk/>
            <pc:sldMk cId="628700639" sldId="285"/>
            <ac:spMk id="5" creationId="{FFEE47F5-4F5A-4484-AE83-26A3356B5FF5}"/>
          </ac:spMkLst>
        </pc:spChg>
        <pc:spChg chg="mod">
          <ac:chgData name="Imran Yemon" userId="2a08556072df0c5e" providerId="LiveId" clId="{760ADC2F-69AD-4FDD-8E2D-E62245A17750}" dt="2025-04-27T15:21:59.965" v="3125" actId="403"/>
          <ac:spMkLst>
            <pc:docMk/>
            <pc:sldMk cId="628700639" sldId="285"/>
            <ac:spMk id="7" creationId="{2C1D8DBC-0F93-E73F-F2AF-B1B69D1539D5}"/>
          </ac:spMkLst>
        </pc:spChg>
        <pc:spChg chg="del">
          <ac:chgData name="Imran Yemon" userId="2a08556072df0c5e" providerId="LiveId" clId="{760ADC2F-69AD-4FDD-8E2D-E62245A17750}" dt="2025-04-27T15:22:20.608" v="3126" actId="478"/>
          <ac:spMkLst>
            <pc:docMk/>
            <pc:sldMk cId="628700639" sldId="285"/>
            <ac:spMk id="10" creationId="{FC3316C5-947F-70A6-5A90-26943D0FCD52}"/>
          </ac:spMkLst>
        </pc:spChg>
      </pc:sldChg>
      <pc:sldChg chg="modSp add mod">
        <pc:chgData name="Imran Yemon" userId="2a08556072df0c5e" providerId="LiveId" clId="{760ADC2F-69AD-4FDD-8E2D-E62245A17750}" dt="2025-04-27T15:27:56.227" v="3171" actId="1037"/>
        <pc:sldMkLst>
          <pc:docMk/>
          <pc:sldMk cId="101967857" sldId="286"/>
        </pc:sldMkLst>
        <pc:spChg chg="mod">
          <ac:chgData name="Imran Yemon" userId="2a08556072df0c5e" providerId="LiveId" clId="{760ADC2F-69AD-4FDD-8E2D-E62245A17750}" dt="2025-04-27T15:27:56.227" v="3171" actId="1037"/>
          <ac:spMkLst>
            <pc:docMk/>
            <pc:sldMk cId="101967857" sldId="286"/>
            <ac:spMk id="4" creationId="{3949B9B1-B2DC-BAB9-FE2B-62C43D36AF66}"/>
          </ac:spMkLst>
        </pc:spChg>
        <pc:spChg chg="mod">
          <ac:chgData name="Imran Yemon" userId="2a08556072df0c5e" providerId="LiveId" clId="{760ADC2F-69AD-4FDD-8E2D-E62245A17750}" dt="2025-04-27T15:27:38.923" v="3166" actId="1076"/>
          <ac:spMkLst>
            <pc:docMk/>
            <pc:sldMk cId="101967857" sldId="286"/>
            <ac:spMk id="5" creationId="{184C5423-B829-7377-60D8-6359A23D424D}"/>
          </ac:spMkLst>
        </pc:spChg>
      </pc:sldChg>
      <pc:sldChg chg="addSp delSp modSp add mod ord setBg">
        <pc:chgData name="Imran Yemon" userId="2a08556072df0c5e" providerId="LiveId" clId="{760ADC2F-69AD-4FDD-8E2D-E62245A17750}" dt="2025-04-27T17:18:30.534" v="5452" actId="1076"/>
        <pc:sldMkLst>
          <pc:docMk/>
          <pc:sldMk cId="2683937210" sldId="287"/>
        </pc:sldMkLst>
        <pc:spChg chg="add mod">
          <ac:chgData name="Imran Yemon" userId="2a08556072df0c5e" providerId="LiveId" clId="{760ADC2F-69AD-4FDD-8E2D-E62245A17750}" dt="2025-04-27T15:50:06.677" v="3651" actId="1076"/>
          <ac:spMkLst>
            <pc:docMk/>
            <pc:sldMk cId="2683937210" sldId="287"/>
            <ac:spMk id="2" creationId="{93AF3BC7-4435-8147-9B4D-A500ACE9540C}"/>
          </ac:spMkLst>
        </pc:spChg>
        <pc:spChg chg="add mod ord">
          <ac:chgData name="Imran Yemon" userId="2a08556072df0c5e" providerId="LiveId" clId="{760ADC2F-69AD-4FDD-8E2D-E62245A17750}" dt="2025-04-27T16:16:25.320" v="4224" actId="1076"/>
          <ac:spMkLst>
            <pc:docMk/>
            <pc:sldMk cId="2683937210" sldId="287"/>
            <ac:spMk id="3" creationId="{57DD7BE9-A048-D0E2-A426-5D88DB5F4968}"/>
          </ac:spMkLst>
        </pc:spChg>
        <pc:spChg chg="add del mod">
          <ac:chgData name="Imran Yemon" userId="2a08556072df0c5e" providerId="LiveId" clId="{760ADC2F-69AD-4FDD-8E2D-E62245A17750}" dt="2025-04-27T15:53:23.518" v="3816" actId="478"/>
          <ac:spMkLst>
            <pc:docMk/>
            <pc:sldMk cId="2683937210" sldId="287"/>
            <ac:spMk id="4" creationId="{F17CD820-F24A-C98A-CF2F-407674774FDD}"/>
          </ac:spMkLst>
        </pc:spChg>
        <pc:spChg chg="add mod">
          <ac:chgData name="Imran Yemon" userId="2a08556072df0c5e" providerId="LiveId" clId="{760ADC2F-69AD-4FDD-8E2D-E62245A17750}" dt="2025-04-27T16:16:19.786" v="4222" actId="1076"/>
          <ac:spMkLst>
            <pc:docMk/>
            <pc:sldMk cId="2683937210" sldId="287"/>
            <ac:spMk id="5" creationId="{DBF18293-8464-F7FD-84EE-F0179DB9490A}"/>
          </ac:spMkLst>
        </pc:spChg>
        <pc:spChg chg="mod">
          <ac:chgData name="Imran Yemon" userId="2a08556072df0c5e" providerId="LiveId" clId="{760ADC2F-69AD-4FDD-8E2D-E62245A17750}" dt="2025-04-27T15:48:41.058" v="3639" actId="207"/>
          <ac:spMkLst>
            <pc:docMk/>
            <pc:sldMk cId="2683937210" sldId="287"/>
            <ac:spMk id="6" creationId="{8CE0985C-497A-DDE9-6FD1-6123B3F1F17D}"/>
          </ac:spMkLst>
        </pc:spChg>
        <pc:spChg chg="add mod">
          <ac:chgData name="Imran Yemon" userId="2a08556072df0c5e" providerId="LiveId" clId="{760ADC2F-69AD-4FDD-8E2D-E62245A17750}" dt="2025-04-27T17:08:47.122" v="5372" actId="1036"/>
          <ac:spMkLst>
            <pc:docMk/>
            <pc:sldMk cId="2683937210" sldId="287"/>
            <ac:spMk id="7" creationId="{69E6F99A-142A-BF49-B1A9-3295EC068B8E}"/>
          </ac:spMkLst>
        </pc:spChg>
        <pc:spChg chg="del mod">
          <ac:chgData name="Imran Yemon" userId="2a08556072df0c5e" providerId="LiveId" clId="{760ADC2F-69AD-4FDD-8E2D-E62245A17750}" dt="2025-04-27T15:46:20.023" v="3592" actId="478"/>
          <ac:spMkLst>
            <pc:docMk/>
            <pc:sldMk cId="2683937210" sldId="287"/>
            <ac:spMk id="8" creationId="{21C204A5-D9BD-E48F-9AB7-5A37FC9C4EBA}"/>
          </ac:spMkLst>
        </pc:spChg>
        <pc:spChg chg="add del mod">
          <ac:chgData name="Imran Yemon" userId="2a08556072df0c5e" providerId="LiveId" clId="{760ADC2F-69AD-4FDD-8E2D-E62245A17750}" dt="2025-04-27T15:56:48.587" v="3869" actId="478"/>
          <ac:spMkLst>
            <pc:docMk/>
            <pc:sldMk cId="2683937210" sldId="287"/>
            <ac:spMk id="9" creationId="{D234BB0A-76A9-D38C-380F-1F44D4AAFD3B}"/>
          </ac:spMkLst>
        </pc:spChg>
        <pc:spChg chg="add del mod ord">
          <ac:chgData name="Imran Yemon" userId="2a08556072df0c5e" providerId="LiveId" clId="{760ADC2F-69AD-4FDD-8E2D-E62245A17750}" dt="2025-04-27T16:15:45.212" v="4185" actId="478"/>
          <ac:spMkLst>
            <pc:docMk/>
            <pc:sldMk cId="2683937210" sldId="287"/>
            <ac:spMk id="10" creationId="{A7F32DC4-D8E0-F1C0-0B66-91E881782AFB}"/>
          </ac:spMkLst>
        </pc:spChg>
        <pc:spChg chg="add del mod ord">
          <ac:chgData name="Imran Yemon" userId="2a08556072df0c5e" providerId="LiveId" clId="{760ADC2F-69AD-4FDD-8E2D-E62245A17750}" dt="2025-04-27T16:15:00.023" v="4180" actId="478"/>
          <ac:spMkLst>
            <pc:docMk/>
            <pc:sldMk cId="2683937210" sldId="287"/>
            <ac:spMk id="11" creationId="{C3BCF516-D4E2-EEE8-FC54-C42D8ACD1B82}"/>
          </ac:spMkLst>
        </pc:spChg>
        <pc:spChg chg="add del mod">
          <ac:chgData name="Imran Yemon" userId="2a08556072df0c5e" providerId="LiveId" clId="{760ADC2F-69AD-4FDD-8E2D-E62245A17750}" dt="2025-04-27T16:14:45.795" v="4177" actId="478"/>
          <ac:spMkLst>
            <pc:docMk/>
            <pc:sldMk cId="2683937210" sldId="287"/>
            <ac:spMk id="12" creationId="{D57F017B-8921-C322-CA39-877DBF296C25}"/>
          </ac:spMkLst>
        </pc:spChg>
        <pc:spChg chg="add mod ord">
          <ac:chgData name="Imran Yemon" userId="2a08556072df0c5e" providerId="LiveId" clId="{760ADC2F-69AD-4FDD-8E2D-E62245A17750}" dt="2025-04-27T16:14:34.068" v="4174" actId="1076"/>
          <ac:spMkLst>
            <pc:docMk/>
            <pc:sldMk cId="2683937210" sldId="287"/>
            <ac:spMk id="13" creationId="{4E83623F-F282-3B32-A057-17FFF969FDF8}"/>
          </ac:spMkLst>
        </pc:spChg>
        <pc:spChg chg="add mod">
          <ac:chgData name="Imran Yemon" userId="2a08556072df0c5e" providerId="LiveId" clId="{760ADC2F-69AD-4FDD-8E2D-E62245A17750}" dt="2025-04-27T16:14:23.586" v="4172" actId="571"/>
          <ac:spMkLst>
            <pc:docMk/>
            <pc:sldMk cId="2683937210" sldId="287"/>
            <ac:spMk id="14" creationId="{78F789A9-DFA7-B135-1CED-F678A1FA8A0B}"/>
          </ac:spMkLst>
        </pc:spChg>
        <pc:spChg chg="add mod">
          <ac:chgData name="Imran Yemon" userId="2a08556072df0c5e" providerId="LiveId" clId="{760ADC2F-69AD-4FDD-8E2D-E62245A17750}" dt="2025-04-27T16:14:23.284" v="4171" actId="571"/>
          <ac:spMkLst>
            <pc:docMk/>
            <pc:sldMk cId="2683937210" sldId="287"/>
            <ac:spMk id="15" creationId="{FBCCC1FC-3647-CA2F-0BE6-6098C56177A3}"/>
          </ac:spMkLst>
        </pc:spChg>
        <pc:spChg chg="add mod">
          <ac:chgData name="Imran Yemon" userId="2a08556072df0c5e" providerId="LiveId" clId="{760ADC2F-69AD-4FDD-8E2D-E62245A17750}" dt="2025-04-27T17:17:46.254" v="5430" actId="1037"/>
          <ac:spMkLst>
            <pc:docMk/>
            <pc:sldMk cId="2683937210" sldId="287"/>
            <ac:spMk id="16" creationId="{BC5DE7FA-3216-C9D8-2C44-FC1C18C144FE}"/>
          </ac:spMkLst>
        </pc:spChg>
        <pc:spChg chg="del">
          <ac:chgData name="Imran Yemon" userId="2a08556072df0c5e" providerId="LiveId" clId="{760ADC2F-69AD-4FDD-8E2D-E62245A17750}" dt="2025-04-27T15:46:23.525" v="3593" actId="478"/>
          <ac:spMkLst>
            <pc:docMk/>
            <pc:sldMk cId="2683937210" sldId="287"/>
            <ac:spMk id="17" creationId="{EC403979-2F6F-4796-AC02-7ADC19A528F0}"/>
          </ac:spMkLst>
        </pc:spChg>
        <pc:spChg chg="add mod">
          <ac:chgData name="Imran Yemon" userId="2a08556072df0c5e" providerId="LiveId" clId="{760ADC2F-69AD-4FDD-8E2D-E62245A17750}" dt="2025-04-27T17:18:30.534" v="5452" actId="1076"/>
          <ac:spMkLst>
            <pc:docMk/>
            <pc:sldMk cId="2683937210" sldId="287"/>
            <ac:spMk id="18" creationId="{1BBB58BD-CF7A-2371-F0E6-F7D07F57269D}"/>
          </ac:spMkLst>
        </pc:spChg>
      </pc:sldChg>
      <pc:sldChg chg="addSp modSp add mod">
        <pc:chgData name="Imran Yemon" userId="2a08556072df0c5e" providerId="LiveId" clId="{760ADC2F-69AD-4FDD-8E2D-E62245A17750}" dt="2025-04-27T17:24:25.340" v="5477" actId="207"/>
        <pc:sldMkLst>
          <pc:docMk/>
          <pc:sldMk cId="652165857" sldId="288"/>
        </pc:sldMkLst>
        <pc:spChg chg="mod">
          <ac:chgData name="Imran Yemon" userId="2a08556072df0c5e" providerId="LiveId" clId="{760ADC2F-69AD-4FDD-8E2D-E62245A17750}" dt="2025-04-27T17:09:18.001" v="5376" actId="1076"/>
          <ac:spMkLst>
            <pc:docMk/>
            <pc:sldMk cId="652165857" sldId="288"/>
            <ac:spMk id="3" creationId="{0BCBA42F-1FBD-D472-FE3B-F464181E1802}"/>
          </ac:spMkLst>
        </pc:spChg>
        <pc:spChg chg="add mod ord">
          <ac:chgData name="Imran Yemon" userId="2a08556072df0c5e" providerId="LiveId" clId="{760ADC2F-69AD-4FDD-8E2D-E62245A17750}" dt="2025-04-27T17:21:39.586" v="5476" actId="1076"/>
          <ac:spMkLst>
            <pc:docMk/>
            <pc:sldMk cId="652165857" sldId="288"/>
            <ac:spMk id="4" creationId="{F9398FFE-97CC-B87B-77BD-BBA02F6E5D3C}"/>
          </ac:spMkLst>
        </pc:spChg>
        <pc:spChg chg="mod">
          <ac:chgData name="Imran Yemon" userId="2a08556072df0c5e" providerId="LiveId" clId="{760ADC2F-69AD-4FDD-8E2D-E62245A17750}" dt="2025-04-27T16:33:40.269" v="4489" actId="14100"/>
          <ac:spMkLst>
            <pc:docMk/>
            <pc:sldMk cId="652165857" sldId="288"/>
            <ac:spMk id="5" creationId="{DE3B6A00-BCF0-4F9F-19EF-9783D66B4F30}"/>
          </ac:spMkLst>
        </pc:spChg>
        <pc:spChg chg="mod ord">
          <ac:chgData name="Imran Yemon" userId="2a08556072df0c5e" providerId="LiveId" clId="{760ADC2F-69AD-4FDD-8E2D-E62245A17750}" dt="2025-04-27T17:21:32.621" v="5475" actId="1076"/>
          <ac:spMkLst>
            <pc:docMk/>
            <pc:sldMk cId="652165857" sldId="288"/>
            <ac:spMk id="7" creationId="{3101AFEC-C7DC-316C-5CF4-3615A77E3D90}"/>
          </ac:spMkLst>
        </pc:spChg>
        <pc:spChg chg="add mod modCrop">
          <ac:chgData name="Imran Yemon" userId="2a08556072df0c5e" providerId="LiveId" clId="{760ADC2F-69AD-4FDD-8E2D-E62245A17750}" dt="2025-04-27T17:24:25.340" v="5477" actId="207"/>
          <ac:spMkLst>
            <pc:docMk/>
            <pc:sldMk cId="652165857" sldId="288"/>
            <ac:spMk id="8" creationId="{4E3F9039-7135-1DE7-EFA8-75302E6B47E8}"/>
          </ac:spMkLst>
        </pc:spChg>
        <pc:spChg chg="add mod">
          <ac:chgData name="Imran Yemon" userId="2a08556072df0c5e" providerId="LiveId" clId="{760ADC2F-69AD-4FDD-8E2D-E62245A17750}" dt="2025-04-27T17:18:08.952" v="5450" actId="20577"/>
          <ac:spMkLst>
            <pc:docMk/>
            <pc:sldMk cId="652165857" sldId="288"/>
            <ac:spMk id="9" creationId="{9D49D8D8-6FEF-D01B-8947-1455A8F2AB3E}"/>
          </ac:spMkLst>
        </pc:spChg>
        <pc:spChg chg="add mod">
          <ac:chgData name="Imran Yemon" userId="2a08556072df0c5e" providerId="LiveId" clId="{760ADC2F-69AD-4FDD-8E2D-E62245A17750}" dt="2025-04-27T17:18:42.375" v="5461" actId="1038"/>
          <ac:spMkLst>
            <pc:docMk/>
            <pc:sldMk cId="652165857" sldId="288"/>
            <ac:spMk id="10" creationId="{28252BA3-81A0-BF9C-E4FF-17EA93F1DC34}"/>
          </ac:spMkLst>
        </pc:spChg>
      </pc:sldChg>
      <pc:sldChg chg="addSp delSp modSp add mod ord">
        <pc:chgData name="Imran Yemon" userId="2a08556072df0c5e" providerId="LiveId" clId="{760ADC2F-69AD-4FDD-8E2D-E62245A17750}" dt="2025-04-27T17:16:21.671" v="5400" actId="1036"/>
        <pc:sldMkLst>
          <pc:docMk/>
          <pc:sldMk cId="2268126645" sldId="289"/>
        </pc:sldMkLst>
        <pc:spChg chg="del">
          <ac:chgData name="Imran Yemon" userId="2a08556072df0c5e" providerId="LiveId" clId="{760ADC2F-69AD-4FDD-8E2D-E62245A17750}" dt="2025-04-27T16:47:42.368" v="4715" actId="478"/>
          <ac:spMkLst>
            <pc:docMk/>
            <pc:sldMk cId="2268126645" sldId="289"/>
            <ac:spMk id="2" creationId="{75E776A7-486F-B1E2-4C6C-90B3E3CCF061}"/>
          </ac:spMkLst>
        </pc:spChg>
        <pc:spChg chg="del">
          <ac:chgData name="Imran Yemon" userId="2a08556072df0c5e" providerId="LiveId" clId="{760ADC2F-69AD-4FDD-8E2D-E62245A17750}" dt="2025-04-27T16:47:40.988" v="4714" actId="478"/>
          <ac:spMkLst>
            <pc:docMk/>
            <pc:sldMk cId="2268126645" sldId="289"/>
            <ac:spMk id="3" creationId="{93DD57A9-936B-70D0-F3FA-8AD1AE69633A}"/>
          </ac:spMkLst>
        </pc:spChg>
        <pc:spChg chg="add mod">
          <ac:chgData name="Imran Yemon" userId="2a08556072df0c5e" providerId="LiveId" clId="{760ADC2F-69AD-4FDD-8E2D-E62245A17750}" dt="2025-04-27T16:57:57.993" v="5075" actId="1035"/>
          <ac:spMkLst>
            <pc:docMk/>
            <pc:sldMk cId="2268126645" sldId="289"/>
            <ac:spMk id="4" creationId="{DE40B82A-583D-44A7-D0EE-EFBE508C93C9}"/>
          </ac:spMkLst>
        </pc:spChg>
        <pc:spChg chg="add del mod">
          <ac:chgData name="Imran Yemon" userId="2a08556072df0c5e" providerId="LiveId" clId="{760ADC2F-69AD-4FDD-8E2D-E62245A17750}" dt="2025-04-27T16:54:05.012" v="5011" actId="478"/>
          <ac:spMkLst>
            <pc:docMk/>
            <pc:sldMk cId="2268126645" sldId="289"/>
            <ac:spMk id="5" creationId="{D09F5E62-52F4-BCF3-8482-5DA39E08995C}"/>
          </ac:spMkLst>
        </pc:spChg>
        <pc:spChg chg="del">
          <ac:chgData name="Imran Yemon" userId="2a08556072df0c5e" providerId="LiveId" clId="{760ADC2F-69AD-4FDD-8E2D-E62245A17750}" dt="2025-04-27T16:47:38.383" v="4713" actId="478"/>
          <ac:spMkLst>
            <pc:docMk/>
            <pc:sldMk cId="2268126645" sldId="289"/>
            <ac:spMk id="7" creationId="{DC810823-E2B1-5FCB-94C0-706A540D22AA}"/>
          </ac:spMkLst>
        </pc:spChg>
        <pc:spChg chg="add mod">
          <ac:chgData name="Imran Yemon" userId="2a08556072df0c5e" providerId="LiveId" clId="{760ADC2F-69AD-4FDD-8E2D-E62245A17750}" dt="2025-04-27T16:58:03.129" v="5076" actId="1076"/>
          <ac:spMkLst>
            <pc:docMk/>
            <pc:sldMk cId="2268126645" sldId="289"/>
            <ac:spMk id="8" creationId="{62FF18E7-B155-AEC7-2BBD-981C01EA7AE6}"/>
          </ac:spMkLst>
        </pc:spChg>
        <pc:spChg chg="add mod">
          <ac:chgData name="Imran Yemon" userId="2a08556072df0c5e" providerId="LiveId" clId="{760ADC2F-69AD-4FDD-8E2D-E62245A17750}" dt="2025-04-27T17:00:19.985" v="5315" actId="14861"/>
          <ac:spMkLst>
            <pc:docMk/>
            <pc:sldMk cId="2268126645" sldId="289"/>
            <ac:spMk id="9" creationId="{4E5EC1CD-6529-34FE-861E-AE587D89AA75}"/>
          </ac:spMkLst>
        </pc:spChg>
        <pc:spChg chg="del">
          <ac:chgData name="Imran Yemon" userId="2a08556072df0c5e" providerId="LiveId" clId="{760ADC2F-69AD-4FDD-8E2D-E62245A17750}" dt="2025-04-27T16:47:43.660" v="4716" actId="478"/>
          <ac:spMkLst>
            <pc:docMk/>
            <pc:sldMk cId="2268126645" sldId="289"/>
            <ac:spMk id="10" creationId="{DD2FF558-49B0-A975-A75F-F2E9A887E35B}"/>
          </ac:spMkLst>
        </pc:spChg>
        <pc:spChg chg="add mod">
          <ac:chgData name="Imran Yemon" userId="2a08556072df0c5e" providerId="LiveId" clId="{760ADC2F-69AD-4FDD-8E2D-E62245A17750}" dt="2025-04-27T17:16:21.671" v="5400" actId="1036"/>
          <ac:spMkLst>
            <pc:docMk/>
            <pc:sldMk cId="2268126645" sldId="289"/>
            <ac:spMk id="11" creationId="{6CCB3CC0-BB88-4E89-D1F5-D60D27C661D2}"/>
          </ac:spMkLst>
        </pc:spChg>
      </pc:sldChg>
      <pc:sldMasterChg chg="setBg modSldLayout">
        <pc:chgData name="Imran Yemon" userId="2a08556072df0c5e" providerId="LiveId" clId="{760ADC2F-69AD-4FDD-8E2D-E62245A17750}" dt="2025-04-27T10:09:58.634" v="1497"/>
        <pc:sldMasterMkLst>
          <pc:docMk/>
          <pc:sldMasterMk cId="3864799087" sldId="2147483648"/>
        </pc:sldMasterMkLst>
        <pc:sldLayoutChg chg="setBg">
          <pc:chgData name="Imran Yemon" userId="2a08556072df0c5e" providerId="LiveId" clId="{760ADC2F-69AD-4FDD-8E2D-E62245A17750}" dt="2025-04-27T10:09:58.634" v="1497"/>
          <pc:sldLayoutMkLst>
            <pc:docMk/>
            <pc:sldMasterMk cId="3864799087" sldId="2147483648"/>
            <pc:sldLayoutMk cId="1492871837" sldId="2147483649"/>
          </pc:sldLayoutMkLst>
        </pc:sldLayoutChg>
        <pc:sldLayoutChg chg="setBg">
          <pc:chgData name="Imran Yemon" userId="2a08556072df0c5e" providerId="LiveId" clId="{760ADC2F-69AD-4FDD-8E2D-E62245A17750}" dt="2025-04-27T10:09:58.634" v="1497"/>
          <pc:sldLayoutMkLst>
            <pc:docMk/>
            <pc:sldMasterMk cId="3864799087" sldId="2147483648"/>
            <pc:sldLayoutMk cId="863702435" sldId="2147483650"/>
          </pc:sldLayoutMkLst>
        </pc:sldLayoutChg>
        <pc:sldLayoutChg chg="setBg">
          <pc:chgData name="Imran Yemon" userId="2a08556072df0c5e" providerId="LiveId" clId="{760ADC2F-69AD-4FDD-8E2D-E62245A17750}" dt="2025-04-27T10:09:58.634" v="1497"/>
          <pc:sldLayoutMkLst>
            <pc:docMk/>
            <pc:sldMasterMk cId="3864799087" sldId="2147483648"/>
            <pc:sldLayoutMk cId="4027868611" sldId="2147483651"/>
          </pc:sldLayoutMkLst>
        </pc:sldLayoutChg>
        <pc:sldLayoutChg chg="setBg">
          <pc:chgData name="Imran Yemon" userId="2a08556072df0c5e" providerId="LiveId" clId="{760ADC2F-69AD-4FDD-8E2D-E62245A17750}" dt="2025-04-27T10:09:58.634" v="1497"/>
          <pc:sldLayoutMkLst>
            <pc:docMk/>
            <pc:sldMasterMk cId="3864799087" sldId="2147483648"/>
            <pc:sldLayoutMk cId="3753919172" sldId="2147483652"/>
          </pc:sldLayoutMkLst>
        </pc:sldLayoutChg>
        <pc:sldLayoutChg chg="setBg">
          <pc:chgData name="Imran Yemon" userId="2a08556072df0c5e" providerId="LiveId" clId="{760ADC2F-69AD-4FDD-8E2D-E62245A17750}" dt="2025-04-27T10:09:58.634" v="1497"/>
          <pc:sldLayoutMkLst>
            <pc:docMk/>
            <pc:sldMasterMk cId="3864799087" sldId="2147483648"/>
            <pc:sldLayoutMk cId="1240807762" sldId="2147483653"/>
          </pc:sldLayoutMkLst>
        </pc:sldLayoutChg>
        <pc:sldLayoutChg chg="setBg">
          <pc:chgData name="Imran Yemon" userId="2a08556072df0c5e" providerId="LiveId" clId="{760ADC2F-69AD-4FDD-8E2D-E62245A17750}" dt="2025-04-27T10:09:58.634" v="1497"/>
          <pc:sldLayoutMkLst>
            <pc:docMk/>
            <pc:sldMasterMk cId="3864799087" sldId="2147483648"/>
            <pc:sldLayoutMk cId="1631700413" sldId="2147483654"/>
          </pc:sldLayoutMkLst>
        </pc:sldLayoutChg>
        <pc:sldLayoutChg chg="setBg">
          <pc:chgData name="Imran Yemon" userId="2a08556072df0c5e" providerId="LiveId" clId="{760ADC2F-69AD-4FDD-8E2D-E62245A17750}" dt="2025-04-27T10:09:58.634" v="1497"/>
          <pc:sldLayoutMkLst>
            <pc:docMk/>
            <pc:sldMasterMk cId="3864799087" sldId="2147483648"/>
            <pc:sldLayoutMk cId="713798657" sldId="2147483655"/>
          </pc:sldLayoutMkLst>
        </pc:sldLayoutChg>
        <pc:sldLayoutChg chg="setBg">
          <pc:chgData name="Imran Yemon" userId="2a08556072df0c5e" providerId="LiveId" clId="{760ADC2F-69AD-4FDD-8E2D-E62245A17750}" dt="2025-04-27T10:09:58.634" v="1497"/>
          <pc:sldLayoutMkLst>
            <pc:docMk/>
            <pc:sldMasterMk cId="3864799087" sldId="2147483648"/>
            <pc:sldLayoutMk cId="160717146" sldId="2147483656"/>
          </pc:sldLayoutMkLst>
        </pc:sldLayoutChg>
        <pc:sldLayoutChg chg="setBg">
          <pc:chgData name="Imran Yemon" userId="2a08556072df0c5e" providerId="LiveId" clId="{760ADC2F-69AD-4FDD-8E2D-E62245A17750}" dt="2025-04-27T10:09:58.634" v="1497"/>
          <pc:sldLayoutMkLst>
            <pc:docMk/>
            <pc:sldMasterMk cId="3864799087" sldId="2147483648"/>
            <pc:sldLayoutMk cId="3432750811" sldId="2147483657"/>
          </pc:sldLayoutMkLst>
        </pc:sldLayoutChg>
        <pc:sldLayoutChg chg="setBg">
          <pc:chgData name="Imran Yemon" userId="2a08556072df0c5e" providerId="LiveId" clId="{760ADC2F-69AD-4FDD-8E2D-E62245A17750}" dt="2025-04-27T10:09:58.634" v="1497"/>
          <pc:sldLayoutMkLst>
            <pc:docMk/>
            <pc:sldMasterMk cId="3864799087" sldId="2147483648"/>
            <pc:sldLayoutMk cId="2702022286" sldId="2147483658"/>
          </pc:sldLayoutMkLst>
        </pc:sldLayoutChg>
        <pc:sldLayoutChg chg="setBg">
          <pc:chgData name="Imran Yemon" userId="2a08556072df0c5e" providerId="LiveId" clId="{760ADC2F-69AD-4FDD-8E2D-E62245A17750}" dt="2025-04-27T10:09:58.634" v="1497"/>
          <pc:sldLayoutMkLst>
            <pc:docMk/>
            <pc:sldMasterMk cId="3864799087" sldId="2147483648"/>
            <pc:sldLayoutMk cId="4158091604"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5C046-9491-4212-A2C5-DF81132B6EEA}"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33ABDB-D81D-4F9A-B3C7-6EE0C251FF54}" type="slidenum">
              <a:rPr lang="en-US" smtClean="0"/>
              <a:t>‹#›</a:t>
            </a:fld>
            <a:endParaRPr lang="en-US"/>
          </a:p>
        </p:txBody>
      </p:sp>
    </p:spTree>
    <p:extLst>
      <p:ext uri="{BB962C8B-B14F-4D97-AF65-F5344CB8AC3E}">
        <p14:creationId xmlns:p14="http://schemas.microsoft.com/office/powerpoint/2010/main" val="410360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3ABDB-D81D-4F9A-B3C7-6EE0C251FF54}" type="slidenum">
              <a:rPr lang="en-US" smtClean="0"/>
              <a:t>1</a:t>
            </a:fld>
            <a:endParaRPr lang="en-US"/>
          </a:p>
        </p:txBody>
      </p:sp>
    </p:spTree>
    <p:extLst>
      <p:ext uri="{BB962C8B-B14F-4D97-AF65-F5344CB8AC3E}">
        <p14:creationId xmlns:p14="http://schemas.microsoft.com/office/powerpoint/2010/main" val="365013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3ABDB-D81D-4F9A-B3C7-6EE0C251FF54}" type="slidenum">
              <a:rPr lang="en-US" smtClean="0"/>
              <a:t>11</a:t>
            </a:fld>
            <a:endParaRPr lang="en-US"/>
          </a:p>
        </p:txBody>
      </p:sp>
    </p:spTree>
    <p:extLst>
      <p:ext uri="{BB962C8B-B14F-4D97-AF65-F5344CB8AC3E}">
        <p14:creationId xmlns:p14="http://schemas.microsoft.com/office/powerpoint/2010/main" val="408109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102CD-F853-3466-C993-A0DD0087C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7D4B32-4542-928B-7102-132889D9C7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D5ABF-5E96-1F33-02EF-64DA64D29D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B9ED23-CCAE-C367-493C-522D742AEAD3}"/>
              </a:ext>
            </a:extLst>
          </p:cNvPr>
          <p:cNvSpPr>
            <a:spLocks noGrp="1"/>
          </p:cNvSpPr>
          <p:nvPr>
            <p:ph type="sldNum" sz="quarter" idx="5"/>
          </p:nvPr>
        </p:nvSpPr>
        <p:spPr/>
        <p:txBody>
          <a:bodyPr/>
          <a:lstStyle/>
          <a:p>
            <a:fld id="{6833ABDB-D81D-4F9A-B3C7-6EE0C251FF54}" type="slidenum">
              <a:rPr lang="en-US" smtClean="0"/>
              <a:t>12</a:t>
            </a:fld>
            <a:endParaRPr lang="en-US"/>
          </a:p>
        </p:txBody>
      </p:sp>
    </p:spTree>
    <p:extLst>
      <p:ext uri="{BB962C8B-B14F-4D97-AF65-F5344CB8AC3E}">
        <p14:creationId xmlns:p14="http://schemas.microsoft.com/office/powerpoint/2010/main" val="2031653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00D61-4F9A-7371-310C-3C00CDECB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617F2-5915-9801-3147-8D864C204C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DFC5EC-D85C-AF14-9E8F-643463E2E9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717D6C-BD49-2615-F380-B453B047281C}"/>
              </a:ext>
            </a:extLst>
          </p:cNvPr>
          <p:cNvSpPr>
            <a:spLocks noGrp="1"/>
          </p:cNvSpPr>
          <p:nvPr>
            <p:ph type="sldNum" sz="quarter" idx="5"/>
          </p:nvPr>
        </p:nvSpPr>
        <p:spPr/>
        <p:txBody>
          <a:bodyPr/>
          <a:lstStyle/>
          <a:p>
            <a:fld id="{6833ABDB-D81D-4F9A-B3C7-6EE0C251FF54}" type="slidenum">
              <a:rPr lang="en-US" smtClean="0"/>
              <a:t>13</a:t>
            </a:fld>
            <a:endParaRPr lang="en-US"/>
          </a:p>
        </p:txBody>
      </p:sp>
    </p:spTree>
    <p:extLst>
      <p:ext uri="{BB962C8B-B14F-4D97-AF65-F5344CB8AC3E}">
        <p14:creationId xmlns:p14="http://schemas.microsoft.com/office/powerpoint/2010/main" val="2407760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46F86-4AD4-7BBF-98BB-9D03BBB9D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A618A0-A50A-E93B-0974-4E2826EFD3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A2C27-790D-A1A5-B982-347F821525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CA8835-7EE7-0D83-75E2-26E2EFF5A2D8}"/>
              </a:ext>
            </a:extLst>
          </p:cNvPr>
          <p:cNvSpPr>
            <a:spLocks noGrp="1"/>
          </p:cNvSpPr>
          <p:nvPr>
            <p:ph type="sldNum" sz="quarter" idx="5"/>
          </p:nvPr>
        </p:nvSpPr>
        <p:spPr/>
        <p:txBody>
          <a:bodyPr/>
          <a:lstStyle/>
          <a:p>
            <a:fld id="{6833ABDB-D81D-4F9A-B3C7-6EE0C251FF54}" type="slidenum">
              <a:rPr lang="en-US" smtClean="0"/>
              <a:t>14</a:t>
            </a:fld>
            <a:endParaRPr lang="en-US"/>
          </a:p>
        </p:txBody>
      </p:sp>
    </p:spTree>
    <p:extLst>
      <p:ext uri="{BB962C8B-B14F-4D97-AF65-F5344CB8AC3E}">
        <p14:creationId xmlns:p14="http://schemas.microsoft.com/office/powerpoint/2010/main" val="638937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1E0FA-9F0B-6278-3A62-6224ED30C1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3734F4-7CF2-3773-CF20-FD7EA93A9C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43C43-7701-11D3-A644-EA5AA62C52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4FD9D1-3021-DA21-FA19-B54BF0DF07C8}"/>
              </a:ext>
            </a:extLst>
          </p:cNvPr>
          <p:cNvSpPr>
            <a:spLocks noGrp="1"/>
          </p:cNvSpPr>
          <p:nvPr>
            <p:ph type="sldNum" sz="quarter" idx="5"/>
          </p:nvPr>
        </p:nvSpPr>
        <p:spPr/>
        <p:txBody>
          <a:bodyPr/>
          <a:lstStyle/>
          <a:p>
            <a:fld id="{6833ABDB-D81D-4F9A-B3C7-6EE0C251FF54}" type="slidenum">
              <a:rPr lang="en-US" smtClean="0"/>
              <a:t>15</a:t>
            </a:fld>
            <a:endParaRPr lang="en-US"/>
          </a:p>
        </p:txBody>
      </p:sp>
    </p:spTree>
    <p:extLst>
      <p:ext uri="{BB962C8B-B14F-4D97-AF65-F5344CB8AC3E}">
        <p14:creationId xmlns:p14="http://schemas.microsoft.com/office/powerpoint/2010/main" val="322613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33ABDB-D81D-4F9A-B3C7-6EE0C251FF54}" type="slidenum">
              <a:rPr lang="en-US" smtClean="0"/>
              <a:t>26</a:t>
            </a:fld>
            <a:endParaRPr lang="en-US"/>
          </a:p>
        </p:txBody>
      </p:sp>
    </p:spTree>
    <p:extLst>
      <p:ext uri="{BB962C8B-B14F-4D97-AF65-F5344CB8AC3E}">
        <p14:creationId xmlns:p14="http://schemas.microsoft.com/office/powerpoint/2010/main" val="1082136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05C6-38C3-3E57-D9E1-46AB13B0F4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BC178F-DD7D-D1CE-20ED-E5447BDD60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E12E7B-E8FA-FE71-BE5C-09678D8C0BF9}"/>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5" name="Footer Placeholder 4">
            <a:extLst>
              <a:ext uri="{FF2B5EF4-FFF2-40B4-BE49-F238E27FC236}">
                <a16:creationId xmlns:a16="http://schemas.microsoft.com/office/drawing/2014/main" id="{CF027BD7-28A8-D0F9-D072-DD35A3ADA0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90B09-9252-16BA-0A95-C27FF3573AF9}"/>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149287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CEBD-EB26-5304-46BB-76F8D8C77C9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4D416B-4BCC-01F0-0B68-F9472ECF3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1AA24-D3C6-1B86-AC3E-6185F65236C7}"/>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5" name="Footer Placeholder 4">
            <a:extLst>
              <a:ext uri="{FF2B5EF4-FFF2-40B4-BE49-F238E27FC236}">
                <a16:creationId xmlns:a16="http://schemas.microsoft.com/office/drawing/2014/main" id="{FF280D0F-2C84-C761-FEA9-A67B3AEE9E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80B39-EB62-CFA1-298C-322B2CC842CA}"/>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2702022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E02345-6992-A019-9745-1573438226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EA956B-F28E-EFC1-9B75-6DB107EBF3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9DE37-7D52-F82E-B8D8-36CF41FF90D2}"/>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5" name="Footer Placeholder 4">
            <a:extLst>
              <a:ext uri="{FF2B5EF4-FFF2-40B4-BE49-F238E27FC236}">
                <a16:creationId xmlns:a16="http://schemas.microsoft.com/office/drawing/2014/main" id="{0A4060CC-0189-DFF3-499B-36C7DD98D8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7047B-97AC-F973-41A9-8BCA1180A972}"/>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4158091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E5EA0-6C5C-3384-FA0F-F783CBCF70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4E0591-A192-465F-7FBD-DD9B05C35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C2D5CA-6456-C14B-0208-7269050DFDDD}"/>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5" name="Footer Placeholder 4">
            <a:extLst>
              <a:ext uri="{FF2B5EF4-FFF2-40B4-BE49-F238E27FC236}">
                <a16:creationId xmlns:a16="http://schemas.microsoft.com/office/drawing/2014/main" id="{B9CB3B5A-A581-6420-C70C-FEA03B3DE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8E56E1-6AA4-15EC-28DF-38A346CEF5B7}"/>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863702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6C284-7750-472A-4DFB-18C0777A9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7333D9-999E-A5F3-9A52-F47688806A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0F1031-9A39-0976-F6A5-B0B79E038688}"/>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5" name="Footer Placeholder 4">
            <a:extLst>
              <a:ext uri="{FF2B5EF4-FFF2-40B4-BE49-F238E27FC236}">
                <a16:creationId xmlns:a16="http://schemas.microsoft.com/office/drawing/2014/main" id="{98F60901-7D4C-4D16-CEBC-CE94BF6238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B316-D95C-F8BA-46BF-45588A716C6F}"/>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402786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CA6E-28E1-339C-D14D-385914D04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BE16D2-0F11-EDAD-54CD-4F648BEF39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144723-B07B-7E1D-3AE9-8C07DDDF4B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47C0A2-6C59-3ED8-52C2-B47D3C19906C}"/>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6" name="Footer Placeholder 5">
            <a:extLst>
              <a:ext uri="{FF2B5EF4-FFF2-40B4-BE49-F238E27FC236}">
                <a16:creationId xmlns:a16="http://schemas.microsoft.com/office/drawing/2014/main" id="{20EAFB4E-59EA-3F9C-E651-D2DECC5579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1A1736-AD87-01FD-5972-2DD61F7AB0F3}"/>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3753919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ED5E-B21B-F11F-BA1C-3C4FE2CAE0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D3A7AC-B52B-3AAC-EA50-9E578A7AFB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9553E-E88D-2BF0-35A6-32516F96D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CAA30-F799-E2E9-2B68-0300EC381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B6959-E2D5-61D2-0C0A-6CC993180B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A0A4C8-9B67-BC9A-A15A-BFE1ACEA2F64}"/>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8" name="Footer Placeholder 7">
            <a:extLst>
              <a:ext uri="{FF2B5EF4-FFF2-40B4-BE49-F238E27FC236}">
                <a16:creationId xmlns:a16="http://schemas.microsoft.com/office/drawing/2014/main" id="{0B6CFE8E-C72D-8D57-5220-0D616A92E2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B6CE2-F648-AD59-1596-56FE7C050DC2}"/>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1240807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967CA-AD28-3571-4CC3-424F2C58C7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308BF-04A9-3594-F403-232D1677C54E}"/>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4" name="Footer Placeholder 3">
            <a:extLst>
              <a:ext uri="{FF2B5EF4-FFF2-40B4-BE49-F238E27FC236}">
                <a16:creationId xmlns:a16="http://schemas.microsoft.com/office/drawing/2014/main" id="{2CDB437E-99DF-3DB9-67E5-327219D373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068C27-05ED-9A09-DC7C-31384295626F}"/>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1631700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ABDBB6-FF43-89F8-EED2-9CBCC8041572}"/>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3" name="Footer Placeholder 2">
            <a:extLst>
              <a:ext uri="{FF2B5EF4-FFF2-40B4-BE49-F238E27FC236}">
                <a16:creationId xmlns:a16="http://schemas.microsoft.com/office/drawing/2014/main" id="{55C58C5A-0512-DA2C-F692-2262DE57DB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3E2CA6-02AE-B23F-3C17-778E874BBD3F}"/>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713798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BABBA-3F72-1A78-554F-FC07BA7EE2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47DDB0-C6EF-9DF1-10C2-85F2A0205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99D9E7-ABE0-8DA8-8D74-3E1B98BE2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F16B15-CA87-42DA-E0A2-23E11C949332}"/>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6" name="Footer Placeholder 5">
            <a:extLst>
              <a:ext uri="{FF2B5EF4-FFF2-40B4-BE49-F238E27FC236}">
                <a16:creationId xmlns:a16="http://schemas.microsoft.com/office/drawing/2014/main" id="{5158E264-9133-0EFC-0404-091578CAA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6EE321-1D1B-E3A8-575E-D92921B4E4DF}"/>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160717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0CB4D-4156-C315-B122-739A78E2D8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FFE102-843B-84A9-6477-8261BA4C97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46785A-EE79-4E86-3FB6-4D204F586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1F912-58F5-11FE-3BEE-B93022D421F5}"/>
              </a:ext>
            </a:extLst>
          </p:cNvPr>
          <p:cNvSpPr>
            <a:spLocks noGrp="1"/>
          </p:cNvSpPr>
          <p:nvPr>
            <p:ph type="dt" sz="half" idx="10"/>
          </p:nvPr>
        </p:nvSpPr>
        <p:spPr/>
        <p:txBody>
          <a:bodyPr/>
          <a:lstStyle/>
          <a:p>
            <a:fld id="{5C49E776-A679-4E85-B903-402C66AD7376}" type="datetimeFigureOut">
              <a:rPr lang="en-US" smtClean="0"/>
              <a:t>4/27/2025</a:t>
            </a:fld>
            <a:endParaRPr lang="en-US"/>
          </a:p>
        </p:txBody>
      </p:sp>
      <p:sp>
        <p:nvSpPr>
          <p:cNvPr id="6" name="Footer Placeholder 5">
            <a:extLst>
              <a:ext uri="{FF2B5EF4-FFF2-40B4-BE49-F238E27FC236}">
                <a16:creationId xmlns:a16="http://schemas.microsoft.com/office/drawing/2014/main" id="{A4DFA0AF-8985-67F9-E89C-78A9F4ED78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BEDE2-AF65-2223-F33C-ECD78BB6E653}"/>
              </a:ext>
            </a:extLst>
          </p:cNvPr>
          <p:cNvSpPr>
            <a:spLocks noGrp="1"/>
          </p:cNvSpPr>
          <p:nvPr>
            <p:ph type="sldNum" sz="quarter" idx="12"/>
          </p:nvPr>
        </p:nvSpPr>
        <p:spPr/>
        <p:txBody>
          <a:bodyPr/>
          <a:lstStyle/>
          <a:p>
            <a:fld id="{6DFFCC07-0009-4836-A8BD-A6DD749C6655}" type="slidenum">
              <a:rPr lang="en-US" smtClean="0"/>
              <a:t>‹#›</a:t>
            </a:fld>
            <a:endParaRPr lang="en-US"/>
          </a:p>
        </p:txBody>
      </p:sp>
    </p:spTree>
    <p:extLst>
      <p:ext uri="{BB962C8B-B14F-4D97-AF65-F5344CB8AC3E}">
        <p14:creationId xmlns:p14="http://schemas.microsoft.com/office/powerpoint/2010/main" val="343275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000">
              <a:schemeClr val="tx1">
                <a:lumMod val="85000"/>
                <a:lumOff val="15000"/>
              </a:schemeClr>
            </a:gs>
            <a:gs pos="100000">
              <a:srgbClr val="7030A0"/>
            </a:gs>
            <a:gs pos="84000">
              <a:schemeClr val="accent5">
                <a:lumMod val="60000"/>
                <a:lumOff val="40000"/>
              </a:schemeClr>
            </a:gs>
            <a:gs pos="47000">
              <a:schemeClr val="accent5">
                <a:lumMod val="75000"/>
              </a:schemeClr>
            </a:gs>
          </a:gsLst>
          <a:lin ang="81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79881D-23D8-CA0C-DFD3-19D8D6EAC9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92F56-0623-C13E-E1F3-5F6807DD07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20E75-3DE1-52E1-87B1-7FE48D896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9E776-A679-4E85-B903-402C66AD7376}" type="datetimeFigureOut">
              <a:rPr lang="en-US" smtClean="0"/>
              <a:t>4/27/2025</a:t>
            </a:fld>
            <a:endParaRPr lang="en-US"/>
          </a:p>
        </p:txBody>
      </p:sp>
      <p:sp>
        <p:nvSpPr>
          <p:cNvPr id="5" name="Footer Placeholder 4">
            <a:extLst>
              <a:ext uri="{FF2B5EF4-FFF2-40B4-BE49-F238E27FC236}">
                <a16:creationId xmlns:a16="http://schemas.microsoft.com/office/drawing/2014/main" id="{F724D4CF-5FAB-C2C6-CF55-A4D7D6DBF7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68365B-DB9E-9270-6CE2-FC7665B667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FCC07-0009-4836-A8BD-A6DD749C6655}" type="slidenum">
              <a:rPr lang="en-US" smtClean="0"/>
              <a:t>‹#›</a:t>
            </a:fld>
            <a:endParaRPr lang="en-US"/>
          </a:p>
        </p:txBody>
      </p:sp>
    </p:spTree>
    <p:extLst>
      <p:ext uri="{BB962C8B-B14F-4D97-AF65-F5344CB8AC3E}">
        <p14:creationId xmlns:p14="http://schemas.microsoft.com/office/powerpoint/2010/main" val="3864799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8CC9CE5-07C6-98C9-0E61-66357DF03810}"/>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57DD7BE9-A048-D0E2-A426-5D88DB5F4968}"/>
              </a:ext>
            </a:extLst>
          </p:cNvPr>
          <p:cNvSpPr/>
          <p:nvPr/>
        </p:nvSpPr>
        <p:spPr>
          <a:xfrm>
            <a:off x="1086137" y="288003"/>
            <a:ext cx="10019726" cy="2693846"/>
          </a:xfrm>
          <a:prstGeom prst="roundRect">
            <a:avLst/>
          </a:prstGeom>
          <a:solidFill>
            <a:srgbClr val="00B050"/>
          </a:solidFill>
          <a:effectLst>
            <a:reflection blurRad="228600" stA="350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8CE0985C-497A-DDE9-6FD1-6123B3F1F17D}"/>
              </a:ext>
            </a:extLst>
          </p:cNvPr>
          <p:cNvSpPr/>
          <p:nvPr/>
        </p:nvSpPr>
        <p:spPr>
          <a:xfrm>
            <a:off x="18334888" y="917799"/>
            <a:ext cx="12192000" cy="5385816"/>
          </a:xfrm>
          <a:prstGeom prst="roundRect">
            <a:avLst/>
          </a:prstGeom>
          <a:blipFill>
            <a:blip r:embed="rId3"/>
            <a:stretch>
              <a:fillRect/>
            </a:stretch>
          </a:blipFill>
          <a:ln w="28575">
            <a:solidFill>
              <a:schemeClr val="tx1"/>
            </a:solidFill>
          </a:ln>
          <a:effectLst>
            <a:glow rad="63500">
              <a:schemeClr val="accent6">
                <a:satMod val="175000"/>
                <a:alpha val="87000"/>
              </a:schemeClr>
            </a:glow>
            <a:outerShdw blurRad="203200" dist="88900" dir="5400000" algn="t"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93AF3BC7-4435-8147-9B4D-A500ACE9540C}"/>
              </a:ext>
            </a:extLst>
          </p:cNvPr>
          <p:cNvSpPr/>
          <p:nvPr/>
        </p:nvSpPr>
        <p:spPr>
          <a:xfrm>
            <a:off x="14255257" y="-3702031"/>
            <a:ext cx="8159262" cy="5673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DBF18293-8464-F7FD-84EE-F0179DB9490A}"/>
              </a:ext>
            </a:extLst>
          </p:cNvPr>
          <p:cNvSpPr/>
          <p:nvPr/>
        </p:nvSpPr>
        <p:spPr>
          <a:xfrm>
            <a:off x="1086137" y="288003"/>
            <a:ext cx="10020892" cy="2693847"/>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 Welcome</a:t>
            </a:r>
          </a:p>
        </p:txBody>
      </p:sp>
      <p:sp>
        <p:nvSpPr>
          <p:cNvPr id="7" name="Rectangle: Rounded Corners 6">
            <a:extLst>
              <a:ext uri="{FF2B5EF4-FFF2-40B4-BE49-F238E27FC236}">
                <a16:creationId xmlns:a16="http://schemas.microsoft.com/office/drawing/2014/main" id="{69E6F99A-142A-BF49-B1A9-3295EC068B8E}"/>
              </a:ext>
            </a:extLst>
          </p:cNvPr>
          <p:cNvSpPr/>
          <p:nvPr/>
        </p:nvSpPr>
        <p:spPr>
          <a:xfrm>
            <a:off x="1086137" y="6497319"/>
            <a:ext cx="3246120" cy="343814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IMRAN YEMON </a:t>
            </a:r>
          </a:p>
          <a:p>
            <a:pPr algn="ctr"/>
            <a:r>
              <a:rPr lang="en-US" dirty="0"/>
              <a:t>ID : 746512</a:t>
            </a:r>
          </a:p>
          <a:p>
            <a:pPr algn="ctr"/>
            <a:r>
              <a:rPr lang="en-US" dirty="0"/>
              <a:t>Student , GPI </a:t>
            </a:r>
          </a:p>
          <a:p>
            <a:pPr algn="ctr"/>
            <a:r>
              <a:rPr lang="en-US" dirty="0"/>
              <a:t>Email : imranyemons24@gmail.com</a:t>
            </a:r>
          </a:p>
          <a:p>
            <a:pPr algn="ctr"/>
            <a:endParaRPr lang="en-US" dirty="0"/>
          </a:p>
        </p:txBody>
      </p:sp>
      <p:sp>
        <p:nvSpPr>
          <p:cNvPr id="13" name="Oval 12">
            <a:extLst>
              <a:ext uri="{FF2B5EF4-FFF2-40B4-BE49-F238E27FC236}">
                <a16:creationId xmlns:a16="http://schemas.microsoft.com/office/drawing/2014/main" id="{4E83623F-F282-3B32-A057-17FFF969FDF8}"/>
              </a:ext>
            </a:extLst>
          </p:cNvPr>
          <p:cNvSpPr/>
          <p:nvPr/>
        </p:nvSpPr>
        <p:spPr>
          <a:xfrm>
            <a:off x="11549157" y="-1435261"/>
            <a:ext cx="1504709" cy="1435261"/>
          </a:xfrm>
          <a:prstGeom prst="ellipse">
            <a:avLst/>
          </a:prstGeom>
          <a:solidFill>
            <a:srgbClr val="0070C0"/>
          </a:solidFill>
          <a:effectLst>
            <a:glow rad="1651000">
              <a:schemeClr val="accent5">
                <a:satMod val="175000"/>
                <a:alpha val="7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BC5DE7FA-3216-C9D8-2C44-FC1C18C144FE}"/>
              </a:ext>
            </a:extLst>
          </p:cNvPr>
          <p:cNvSpPr/>
          <p:nvPr/>
        </p:nvSpPr>
        <p:spPr>
          <a:xfrm>
            <a:off x="9374301" y="7038033"/>
            <a:ext cx="1504709" cy="1435261"/>
          </a:xfrm>
          <a:prstGeom prst="ellipse">
            <a:avLst/>
          </a:prstGeom>
          <a:solidFill>
            <a:srgbClr val="0070C0"/>
          </a:solidFill>
          <a:effectLst>
            <a:glow rad="1651000">
              <a:schemeClr val="accent5">
                <a:satMod val="175000"/>
                <a:alpha val="7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1BBB58BD-CF7A-2371-F0E6-F7D07F57269D}"/>
              </a:ext>
            </a:extLst>
          </p:cNvPr>
          <p:cNvSpPr/>
          <p:nvPr/>
        </p:nvSpPr>
        <p:spPr>
          <a:xfrm>
            <a:off x="-418572" y="-1435261"/>
            <a:ext cx="1504709" cy="1435261"/>
          </a:xfrm>
          <a:prstGeom prst="ellipse">
            <a:avLst/>
          </a:prstGeom>
          <a:solidFill>
            <a:srgbClr val="0070C0"/>
          </a:solidFill>
          <a:effectLst>
            <a:glow rad="1651000">
              <a:schemeClr val="accent5">
                <a:satMod val="175000"/>
                <a:alpha val="7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39372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3EC95-19DC-5BF3-FC47-C0255A898955}"/>
            </a:ext>
          </a:extLst>
        </p:cNvPr>
        <p:cNvGrpSpPr/>
        <p:nvPr/>
      </p:nvGrpSpPr>
      <p:grpSpPr>
        <a:xfrm>
          <a:off x="0" y="0"/>
          <a:ext cx="0" cy="0"/>
          <a:chOff x="0" y="0"/>
          <a:chExt cx="0" cy="0"/>
        </a:xfrm>
      </p:grpSpPr>
      <p:sp>
        <p:nvSpPr>
          <p:cNvPr id="4" name="Arrow: Right 3">
            <a:extLst>
              <a:ext uri="{FF2B5EF4-FFF2-40B4-BE49-F238E27FC236}">
                <a16:creationId xmlns:a16="http://schemas.microsoft.com/office/drawing/2014/main" id="{C1A10D46-0ADD-0129-589E-E3CF01D4CA97}"/>
              </a:ext>
            </a:extLst>
          </p:cNvPr>
          <p:cNvSpPr/>
          <p:nvPr/>
        </p:nvSpPr>
        <p:spPr>
          <a:xfrm>
            <a:off x="-3516920" y="2776537"/>
            <a:ext cx="3535680" cy="1304925"/>
          </a:xfrm>
          <a:prstGeom prst="rightArrow">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6E4AC9F-D31F-5536-5E7B-DF6AE3FEEE16}"/>
              </a:ext>
            </a:extLst>
          </p:cNvPr>
          <p:cNvSpPr/>
          <p:nvPr/>
        </p:nvSpPr>
        <p:spPr>
          <a:xfrm>
            <a:off x="-2932481"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US" b="1" dirty="0"/>
          </a:p>
          <a:p>
            <a:pPr algn="ctr" rtl="0">
              <a:buNone/>
            </a:pPr>
            <a:r>
              <a:rPr lang="en-US" b="1" dirty="0"/>
              <a:t>The evolution of computers is truly fascinating. We're all familiar with computers and the incredible power they hold, and the heart of any computer is its hardware—specifically the processor chip—which performs calculations using the fundamental building blocks of information: bits, represented by traditional simple electrical states of 0s and 1s, and manipulated by intricate logic circuits.</a:t>
            </a:r>
          </a:p>
          <a:p>
            <a:pPr algn="ctr" rtl="0"/>
            <a:r>
              <a:rPr lang="en-US" b="1" dirty="0"/>
              <a:t>Yet, despite their immense capabilities, traditional chips are bound by the classical laws of physics, limiting information to a definite 0 or 1.</a:t>
            </a:r>
          </a:p>
          <a:p>
            <a:pPr algn="ctr"/>
            <a:endParaRPr lang="en-US" dirty="0"/>
          </a:p>
        </p:txBody>
      </p:sp>
      <p:sp>
        <p:nvSpPr>
          <p:cNvPr id="2" name="Rectangle 1">
            <a:extLst>
              <a:ext uri="{FF2B5EF4-FFF2-40B4-BE49-F238E27FC236}">
                <a16:creationId xmlns:a16="http://schemas.microsoft.com/office/drawing/2014/main" id="{2A979E95-008D-D6A5-8CB2-318D7B48A3C4}"/>
              </a:ext>
            </a:extLst>
          </p:cNvPr>
          <p:cNvSpPr/>
          <p:nvPr/>
        </p:nvSpPr>
        <p:spPr>
          <a:xfrm>
            <a:off x="-3723092"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But there's a revolution brewing at the subatomic level!</a:t>
            </a:r>
          </a:p>
          <a:p>
            <a:pPr algn="ctr"/>
            <a:endParaRPr lang="en-US" dirty="0"/>
          </a:p>
        </p:txBody>
      </p:sp>
      <p:sp>
        <p:nvSpPr>
          <p:cNvPr id="3" name="Rectangle 2">
            <a:extLst>
              <a:ext uri="{FF2B5EF4-FFF2-40B4-BE49-F238E27FC236}">
                <a16:creationId xmlns:a16="http://schemas.microsoft.com/office/drawing/2014/main" id="{D49DED80-0E82-7C6E-E5CE-8E0E77985C3E}"/>
              </a:ext>
            </a:extLst>
          </p:cNvPr>
          <p:cNvSpPr/>
          <p:nvPr/>
        </p:nvSpPr>
        <p:spPr>
          <a:xfrm>
            <a:off x="-3297465"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What happens when we design computers around the mind-bending principles of quantum physics?</a:t>
            </a:r>
          </a:p>
          <a:p>
            <a:pPr algn="ctr"/>
            <a:endParaRPr lang="en-US" dirty="0"/>
          </a:p>
        </p:txBody>
      </p:sp>
      <p:sp>
        <p:nvSpPr>
          <p:cNvPr id="6" name="Rectangle 5">
            <a:extLst>
              <a:ext uri="{FF2B5EF4-FFF2-40B4-BE49-F238E27FC236}">
                <a16:creationId xmlns:a16="http://schemas.microsoft.com/office/drawing/2014/main" id="{FB5F601E-A32B-EEC2-7EAD-867884025071}"/>
              </a:ext>
            </a:extLst>
          </p:cNvPr>
          <p:cNvSpPr/>
          <p:nvPr/>
        </p:nvSpPr>
        <p:spPr>
          <a:xfrm>
            <a:off x="-3705797"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result is a quantum chip: a piece of hardware that processes information using quantum bits, or qubits, which can exist in multiple states simultaneously.</a:t>
            </a:r>
          </a:p>
          <a:p>
            <a:pPr algn="ctr"/>
            <a:endParaRPr lang="en-US" dirty="0"/>
          </a:p>
        </p:txBody>
      </p:sp>
      <p:sp>
        <p:nvSpPr>
          <p:cNvPr id="7" name="Rectangle 6">
            <a:extLst>
              <a:ext uri="{FF2B5EF4-FFF2-40B4-BE49-F238E27FC236}">
                <a16:creationId xmlns:a16="http://schemas.microsoft.com/office/drawing/2014/main" id="{6A065ECB-5C46-82B1-A982-36F5A644B1BD}"/>
              </a:ext>
            </a:extLst>
          </p:cNvPr>
          <p:cNvSpPr/>
          <p:nvPr/>
        </p:nvSpPr>
        <p:spPr>
          <a:xfrm>
            <a:off x="1965468"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take a look at these two worlds—the foundational technology of classical chips and the paradigm-shifting potential of quantum chips—and see how they are redefining the future of computing.</a:t>
            </a:r>
          </a:p>
        </p:txBody>
      </p:sp>
      <p:sp>
        <p:nvSpPr>
          <p:cNvPr id="8" name="Oval 7">
            <a:extLst>
              <a:ext uri="{FF2B5EF4-FFF2-40B4-BE49-F238E27FC236}">
                <a16:creationId xmlns:a16="http://schemas.microsoft.com/office/drawing/2014/main" id="{B3AB146B-DC64-F083-D517-4062D1B844C7}"/>
              </a:ext>
            </a:extLst>
          </p:cNvPr>
          <p:cNvSpPr/>
          <p:nvPr/>
        </p:nvSpPr>
        <p:spPr>
          <a:xfrm>
            <a:off x="-6025655" y="2776537"/>
            <a:ext cx="5172075" cy="1304925"/>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n w="28575">
                  <a:solidFill>
                    <a:schemeClr val="bg1">
                      <a:lumMod val="75000"/>
                    </a:schemeClr>
                  </a:solidFill>
                </a:ln>
                <a:solidFill>
                  <a:schemeClr val="tx1">
                    <a:lumMod val="95000"/>
                    <a:lumOff val="5000"/>
                  </a:schemeClr>
                </a:solidFill>
              </a:rPr>
              <a:t>Introduction</a:t>
            </a:r>
          </a:p>
        </p:txBody>
      </p:sp>
      <p:pic>
        <p:nvPicPr>
          <p:cNvPr id="9" name="Picture 8">
            <a:extLst>
              <a:ext uri="{FF2B5EF4-FFF2-40B4-BE49-F238E27FC236}">
                <a16:creationId xmlns:a16="http://schemas.microsoft.com/office/drawing/2014/main" id="{A4E92B90-1D2D-8846-98A5-E1AF8C355387}"/>
              </a:ext>
            </a:extLst>
          </p:cNvPr>
          <p:cNvPicPr>
            <a:picLocks noChangeAspect="1"/>
          </p:cNvPicPr>
          <p:nvPr/>
        </p:nvPicPr>
        <p:blipFill>
          <a:blip r:embed="rId2"/>
          <a:stretch>
            <a:fillRect/>
          </a:stretch>
        </p:blipFill>
        <p:spPr>
          <a:xfrm>
            <a:off x="6548033" y="1889566"/>
            <a:ext cx="5497973" cy="3078865"/>
          </a:xfrm>
          <a:prstGeom prst="rect">
            <a:avLst/>
          </a:prstGeom>
        </p:spPr>
      </p:pic>
    </p:spTree>
    <p:extLst>
      <p:ext uri="{BB962C8B-B14F-4D97-AF65-F5344CB8AC3E}">
        <p14:creationId xmlns:p14="http://schemas.microsoft.com/office/powerpoint/2010/main" val="1510755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7B6A3D3-11FF-C7AE-53A2-1A55343AC828}"/>
              </a:ext>
            </a:extLst>
          </p:cNvPr>
          <p:cNvSpPr/>
          <p:nvPr/>
        </p:nvSpPr>
        <p:spPr>
          <a:xfrm>
            <a:off x="0" y="2728912"/>
            <a:ext cx="8763000" cy="1400175"/>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effectLst>
                  <a:glow rad="101600">
                    <a:schemeClr val="tx1">
                      <a:alpha val="60000"/>
                    </a:schemeClr>
                  </a:glow>
                </a:effectLst>
              </a:rPr>
              <a:t>Traditional Computers: Mastering Classical Physics</a:t>
            </a:r>
          </a:p>
        </p:txBody>
      </p:sp>
      <p:sp>
        <p:nvSpPr>
          <p:cNvPr id="5" name="Rectangle: Rounded Corners 4">
            <a:extLst>
              <a:ext uri="{FF2B5EF4-FFF2-40B4-BE49-F238E27FC236}">
                <a16:creationId xmlns:a16="http://schemas.microsoft.com/office/drawing/2014/main" id="{45E0E87B-8D74-E548-26DA-B95FAAE7D400}"/>
              </a:ext>
            </a:extLst>
          </p:cNvPr>
          <p:cNvSpPr/>
          <p:nvPr/>
        </p:nvSpPr>
        <p:spPr>
          <a:xfrm>
            <a:off x="1714500" y="6645592"/>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Ubiquitous &amp; Powerful</a:t>
            </a:r>
          </a:p>
          <a:p>
            <a:pPr rtl="0"/>
            <a:r>
              <a:rPr lang="en-US" sz="2800" dirty="0"/>
              <a:t>Traditional computers are everywhere – desktops, laptops, smartphones, and even supercomputers.</a:t>
            </a:r>
          </a:p>
        </p:txBody>
      </p:sp>
      <p:sp>
        <p:nvSpPr>
          <p:cNvPr id="6" name="Rectangle: Rounded Corners 5">
            <a:extLst>
              <a:ext uri="{FF2B5EF4-FFF2-40B4-BE49-F238E27FC236}">
                <a16:creationId xmlns:a16="http://schemas.microsoft.com/office/drawing/2014/main" id="{86B55F74-5227-BFBC-DA62-4E014B75990F}"/>
              </a:ext>
            </a:extLst>
          </p:cNvPr>
          <p:cNvSpPr/>
          <p:nvPr/>
        </p:nvSpPr>
        <p:spPr>
          <a:xfrm>
            <a:off x="1714500" y="1019768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Incredible Capabilities</a:t>
            </a:r>
          </a:p>
          <a:p>
            <a:pPr rtl="0"/>
            <a:r>
              <a:rPr lang="en-US" sz="2800" dirty="0"/>
              <a:t>They manage complex tasks like browsing the web, running sophisticated software, processing large datasets, and rendering video games.</a:t>
            </a:r>
          </a:p>
        </p:txBody>
      </p:sp>
      <p:sp>
        <p:nvSpPr>
          <p:cNvPr id="7" name="Rectangle: Rounded Corners 6">
            <a:extLst>
              <a:ext uri="{FF2B5EF4-FFF2-40B4-BE49-F238E27FC236}">
                <a16:creationId xmlns:a16="http://schemas.microsoft.com/office/drawing/2014/main" id="{04442E1C-6F32-F2D7-2069-2CF509697C8B}"/>
              </a:ext>
            </a:extLst>
          </p:cNvPr>
          <p:cNvSpPr/>
          <p:nvPr/>
        </p:nvSpPr>
        <p:spPr>
          <a:xfrm>
            <a:off x="1714500" y="13749776"/>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Rooted in Classical Physics</a:t>
            </a:r>
          </a:p>
          <a:p>
            <a:pPr rtl="0"/>
            <a:r>
              <a:rPr lang="en-US" sz="2800" dirty="0"/>
              <a:t>Their internal mechanisms follow the predictable laws of classical physics, mainly by controlling the flow of electricity through circuits.</a:t>
            </a:r>
          </a:p>
        </p:txBody>
      </p:sp>
      <p:sp>
        <p:nvSpPr>
          <p:cNvPr id="8" name="Rectangle: Rounded Corners 7">
            <a:extLst>
              <a:ext uri="{FF2B5EF4-FFF2-40B4-BE49-F238E27FC236}">
                <a16:creationId xmlns:a16="http://schemas.microsoft.com/office/drawing/2014/main" id="{D2022A73-F4AD-2B5D-C432-531C9557DAD2}"/>
              </a:ext>
            </a:extLst>
          </p:cNvPr>
          <p:cNvSpPr/>
          <p:nvPr/>
        </p:nvSpPr>
        <p:spPr>
          <a:xfrm>
            <a:off x="1714500" y="17301868"/>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Sequential Information Processing</a:t>
            </a:r>
          </a:p>
          <a:p>
            <a:pPr rtl="0"/>
            <a:r>
              <a:rPr lang="en-US" sz="2800" dirty="0"/>
              <a:t>Most classical computers perform operations step-by-step at extremely high speeds. Some modern architectures also allow limited parallel processing, but fundamentally, they rely on sequential logic.</a:t>
            </a:r>
          </a:p>
        </p:txBody>
      </p:sp>
      <p:cxnSp>
        <p:nvCxnSpPr>
          <p:cNvPr id="10" name="Straight Connector 9">
            <a:extLst>
              <a:ext uri="{FF2B5EF4-FFF2-40B4-BE49-F238E27FC236}">
                <a16:creationId xmlns:a16="http://schemas.microsoft.com/office/drawing/2014/main" id="{7686CB77-A255-8CFC-13E7-F63F965D6518}"/>
              </a:ext>
            </a:extLst>
          </p:cNvPr>
          <p:cNvCxnSpPr/>
          <p:nvPr/>
        </p:nvCxnSpPr>
        <p:spPr>
          <a:xfrm>
            <a:off x="0" y="112776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324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17874E2-09F9-4AA7-03A9-029A890968E4}"/>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35BDE9-451B-E2C0-BB6C-EB293D07856B}"/>
              </a:ext>
            </a:extLst>
          </p:cNvPr>
          <p:cNvSpPr/>
          <p:nvPr/>
        </p:nvSpPr>
        <p:spPr>
          <a:xfrm>
            <a:off x="0" y="-288608"/>
            <a:ext cx="8763000" cy="1400175"/>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effectLst>
                  <a:glow rad="101600">
                    <a:schemeClr val="tx1">
                      <a:alpha val="60000"/>
                    </a:schemeClr>
                  </a:glow>
                </a:effectLst>
              </a:rPr>
              <a:t>Traditional Computers: Mastering Classical Physics</a:t>
            </a:r>
          </a:p>
        </p:txBody>
      </p:sp>
      <p:sp>
        <p:nvSpPr>
          <p:cNvPr id="5" name="Rectangle: Rounded Corners 4">
            <a:extLst>
              <a:ext uri="{FF2B5EF4-FFF2-40B4-BE49-F238E27FC236}">
                <a16:creationId xmlns:a16="http://schemas.microsoft.com/office/drawing/2014/main" id="{0DF6D52E-6AC9-1692-B2B0-EAB4456698EE}"/>
              </a:ext>
            </a:extLst>
          </p:cNvPr>
          <p:cNvSpPr/>
          <p:nvPr/>
        </p:nvSpPr>
        <p:spPr>
          <a:xfrm>
            <a:off x="0" y="2210276"/>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Ubiquitous &amp; Powerful</a:t>
            </a:r>
          </a:p>
          <a:p>
            <a:pPr rtl="0"/>
            <a:r>
              <a:rPr lang="en-US" sz="2800" dirty="0"/>
              <a:t>Traditional computers are everywhere – desktops, laptops, smartphones, and even supercomputers.</a:t>
            </a:r>
          </a:p>
        </p:txBody>
      </p:sp>
      <p:sp>
        <p:nvSpPr>
          <p:cNvPr id="6" name="Rectangle: Rounded Corners 5">
            <a:extLst>
              <a:ext uri="{FF2B5EF4-FFF2-40B4-BE49-F238E27FC236}">
                <a16:creationId xmlns:a16="http://schemas.microsoft.com/office/drawing/2014/main" id="{414F189A-51D4-322C-7A89-A56E6190DC0C}"/>
              </a:ext>
            </a:extLst>
          </p:cNvPr>
          <p:cNvSpPr/>
          <p:nvPr/>
        </p:nvSpPr>
        <p:spPr>
          <a:xfrm>
            <a:off x="0" y="661628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Incredible Capabilities</a:t>
            </a:r>
          </a:p>
          <a:p>
            <a:pPr rtl="0"/>
            <a:r>
              <a:rPr lang="en-US" sz="2800" dirty="0"/>
              <a:t>They manage complex tasks like browsing the web, running sophisticated software, processing large datasets, and rendering video games.</a:t>
            </a:r>
          </a:p>
        </p:txBody>
      </p:sp>
      <p:sp>
        <p:nvSpPr>
          <p:cNvPr id="7" name="Rectangle: Rounded Corners 6">
            <a:extLst>
              <a:ext uri="{FF2B5EF4-FFF2-40B4-BE49-F238E27FC236}">
                <a16:creationId xmlns:a16="http://schemas.microsoft.com/office/drawing/2014/main" id="{16580D0E-6F47-D789-C966-6B4997FD5485}"/>
              </a:ext>
            </a:extLst>
          </p:cNvPr>
          <p:cNvSpPr/>
          <p:nvPr/>
        </p:nvSpPr>
        <p:spPr>
          <a:xfrm>
            <a:off x="1714500" y="13749776"/>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Rooted in Classical Physics</a:t>
            </a:r>
          </a:p>
          <a:p>
            <a:pPr rtl="0"/>
            <a:r>
              <a:rPr lang="en-US" sz="2800" dirty="0"/>
              <a:t>Their internal mechanisms follow the predictable laws of classical physics, mainly by controlling the flow of electricity through circuits.</a:t>
            </a:r>
          </a:p>
        </p:txBody>
      </p:sp>
      <p:sp>
        <p:nvSpPr>
          <p:cNvPr id="8" name="Rectangle: Rounded Corners 7">
            <a:extLst>
              <a:ext uri="{FF2B5EF4-FFF2-40B4-BE49-F238E27FC236}">
                <a16:creationId xmlns:a16="http://schemas.microsoft.com/office/drawing/2014/main" id="{320D4674-40DD-6F81-C9A5-47CD815BE042}"/>
              </a:ext>
            </a:extLst>
          </p:cNvPr>
          <p:cNvSpPr/>
          <p:nvPr/>
        </p:nvSpPr>
        <p:spPr>
          <a:xfrm>
            <a:off x="1714500" y="17301868"/>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Sequential Information Processing</a:t>
            </a:r>
          </a:p>
          <a:p>
            <a:pPr rtl="0"/>
            <a:r>
              <a:rPr lang="en-US" sz="2800" dirty="0"/>
              <a:t>Most classical computers perform operations step-by-step at extremely high speeds. Some modern architectures also allow limited parallel processing, but fundamentally, they rely on sequential logic.</a:t>
            </a:r>
          </a:p>
        </p:txBody>
      </p:sp>
      <p:cxnSp>
        <p:nvCxnSpPr>
          <p:cNvPr id="10" name="Straight Connector 9">
            <a:extLst>
              <a:ext uri="{FF2B5EF4-FFF2-40B4-BE49-F238E27FC236}">
                <a16:creationId xmlns:a16="http://schemas.microsoft.com/office/drawing/2014/main" id="{7EE47A08-A2C4-113D-627D-364AEA3962BF}"/>
              </a:ext>
            </a:extLst>
          </p:cNvPr>
          <p:cNvCxnSpPr/>
          <p:nvPr/>
        </p:nvCxnSpPr>
        <p:spPr>
          <a:xfrm>
            <a:off x="0" y="112776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22BF57A4-D2EB-61EF-4DC9-777C6704B133}"/>
              </a:ext>
            </a:extLst>
          </p:cNvPr>
          <p:cNvSpPr/>
          <p:nvPr/>
        </p:nvSpPr>
        <p:spPr>
          <a:xfrm>
            <a:off x="8763000" y="1920240"/>
            <a:ext cx="3429000" cy="3210560"/>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3343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778FE1A-F222-AEE7-9012-07CE04697F65}"/>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A6078A2-85CD-4A89-05CE-D1739A766321}"/>
              </a:ext>
            </a:extLst>
          </p:cNvPr>
          <p:cNvSpPr/>
          <p:nvPr/>
        </p:nvSpPr>
        <p:spPr>
          <a:xfrm>
            <a:off x="0" y="-288608"/>
            <a:ext cx="8763000" cy="1400175"/>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effectLst>
                  <a:glow rad="101600">
                    <a:schemeClr val="tx1">
                      <a:alpha val="60000"/>
                    </a:schemeClr>
                  </a:glow>
                </a:effectLst>
              </a:rPr>
              <a:t>Traditional Computers: Mastering Classical Physics</a:t>
            </a:r>
          </a:p>
        </p:txBody>
      </p:sp>
      <p:sp>
        <p:nvSpPr>
          <p:cNvPr id="5" name="Rectangle: Rounded Corners 4">
            <a:extLst>
              <a:ext uri="{FF2B5EF4-FFF2-40B4-BE49-F238E27FC236}">
                <a16:creationId xmlns:a16="http://schemas.microsoft.com/office/drawing/2014/main" id="{621BF316-3CFE-B881-68E3-FDB8FBBE7DA3}"/>
              </a:ext>
            </a:extLst>
          </p:cNvPr>
          <p:cNvSpPr/>
          <p:nvPr/>
        </p:nvSpPr>
        <p:spPr>
          <a:xfrm>
            <a:off x="0" y="-169116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Ubiquitous &amp; Powerful</a:t>
            </a:r>
          </a:p>
          <a:p>
            <a:pPr rtl="0"/>
            <a:r>
              <a:rPr lang="en-US" sz="2800" dirty="0"/>
              <a:t>Traditional computers are everywhere – desktops, laptops, smartphones, and even supercomputers.</a:t>
            </a:r>
          </a:p>
        </p:txBody>
      </p:sp>
      <p:sp>
        <p:nvSpPr>
          <p:cNvPr id="6" name="Rectangle: Rounded Corners 5">
            <a:extLst>
              <a:ext uri="{FF2B5EF4-FFF2-40B4-BE49-F238E27FC236}">
                <a16:creationId xmlns:a16="http://schemas.microsoft.com/office/drawing/2014/main" id="{3FCFEA77-2D29-7D7F-1956-7DD53613C0D5}"/>
              </a:ext>
            </a:extLst>
          </p:cNvPr>
          <p:cNvSpPr/>
          <p:nvPr/>
        </p:nvSpPr>
        <p:spPr>
          <a:xfrm>
            <a:off x="0" y="2210276"/>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Incredible Capabilities</a:t>
            </a:r>
          </a:p>
          <a:p>
            <a:pPr rtl="0"/>
            <a:r>
              <a:rPr lang="en-US" sz="2800" dirty="0"/>
              <a:t>They manage complex tasks like browsing the web, running sophisticated software, processing large datasets, and rendering video games.</a:t>
            </a:r>
          </a:p>
        </p:txBody>
      </p:sp>
      <p:sp>
        <p:nvSpPr>
          <p:cNvPr id="7" name="Rectangle: Rounded Corners 6">
            <a:extLst>
              <a:ext uri="{FF2B5EF4-FFF2-40B4-BE49-F238E27FC236}">
                <a16:creationId xmlns:a16="http://schemas.microsoft.com/office/drawing/2014/main" id="{A397B3E7-4517-3EE5-1CF1-04640DA2C26D}"/>
              </a:ext>
            </a:extLst>
          </p:cNvPr>
          <p:cNvSpPr/>
          <p:nvPr/>
        </p:nvSpPr>
        <p:spPr>
          <a:xfrm>
            <a:off x="0" y="6617456"/>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Rooted in Classical Physics</a:t>
            </a:r>
          </a:p>
          <a:p>
            <a:pPr rtl="0"/>
            <a:r>
              <a:rPr lang="en-US" sz="2800" dirty="0"/>
              <a:t>Their internal mechanisms follow the predictable laws of classical physics, mainly by controlling the flow of electricity through circuits.</a:t>
            </a:r>
          </a:p>
        </p:txBody>
      </p:sp>
      <p:sp>
        <p:nvSpPr>
          <p:cNvPr id="8" name="Rectangle: Rounded Corners 7">
            <a:extLst>
              <a:ext uri="{FF2B5EF4-FFF2-40B4-BE49-F238E27FC236}">
                <a16:creationId xmlns:a16="http://schemas.microsoft.com/office/drawing/2014/main" id="{17353A44-986A-A3AC-1101-98CC322FE01A}"/>
              </a:ext>
            </a:extLst>
          </p:cNvPr>
          <p:cNvSpPr/>
          <p:nvPr/>
        </p:nvSpPr>
        <p:spPr>
          <a:xfrm>
            <a:off x="1714500" y="10200028"/>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Sequential Information Processing</a:t>
            </a:r>
          </a:p>
          <a:p>
            <a:pPr rtl="0"/>
            <a:r>
              <a:rPr lang="en-US" sz="2800" dirty="0"/>
              <a:t>Most classical computers perform operations step-by-step at extremely high speeds. Some modern architectures also allow limited parallel processing, but fundamentally, they rely on sequential logic.</a:t>
            </a:r>
          </a:p>
        </p:txBody>
      </p:sp>
      <p:cxnSp>
        <p:nvCxnSpPr>
          <p:cNvPr id="10" name="Straight Connector 9">
            <a:extLst>
              <a:ext uri="{FF2B5EF4-FFF2-40B4-BE49-F238E27FC236}">
                <a16:creationId xmlns:a16="http://schemas.microsoft.com/office/drawing/2014/main" id="{89F35FE2-1F7B-A11D-E06E-C06222C0DE98}"/>
              </a:ext>
            </a:extLst>
          </p:cNvPr>
          <p:cNvCxnSpPr/>
          <p:nvPr/>
        </p:nvCxnSpPr>
        <p:spPr>
          <a:xfrm>
            <a:off x="0" y="112776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7BAD8252-8206-7B07-7D40-CE327BF04C79}"/>
              </a:ext>
            </a:extLst>
          </p:cNvPr>
          <p:cNvSpPr/>
          <p:nvPr/>
        </p:nvSpPr>
        <p:spPr>
          <a:xfrm>
            <a:off x="8646160" y="1891409"/>
            <a:ext cx="3535680" cy="3320672"/>
          </a:xfrm>
          <a:prstGeom prst="roundRect">
            <a:avLst/>
          </a:prstGeom>
          <a:blipFill dpi="0" rotWithShape="1">
            <a:blip r:embed="rId3"/>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37660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6CEC9B7-86DB-6296-D650-82C968EDDDEC}"/>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BF089B2-22D0-CFC5-62D3-0E1A2E082B47}"/>
              </a:ext>
            </a:extLst>
          </p:cNvPr>
          <p:cNvSpPr/>
          <p:nvPr/>
        </p:nvSpPr>
        <p:spPr>
          <a:xfrm>
            <a:off x="0" y="-288608"/>
            <a:ext cx="8763000" cy="1400175"/>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effectLst>
                  <a:glow rad="101600">
                    <a:schemeClr val="tx1">
                      <a:alpha val="60000"/>
                    </a:schemeClr>
                  </a:glow>
                </a:effectLst>
              </a:rPr>
              <a:t>Traditional Computers: Mastering Classical Physics</a:t>
            </a:r>
          </a:p>
        </p:txBody>
      </p:sp>
      <p:sp>
        <p:nvSpPr>
          <p:cNvPr id="5" name="Rectangle: Rounded Corners 4">
            <a:extLst>
              <a:ext uri="{FF2B5EF4-FFF2-40B4-BE49-F238E27FC236}">
                <a16:creationId xmlns:a16="http://schemas.microsoft.com/office/drawing/2014/main" id="{A722B092-F72E-48CE-CBEB-50E804B1E56C}"/>
              </a:ext>
            </a:extLst>
          </p:cNvPr>
          <p:cNvSpPr/>
          <p:nvPr/>
        </p:nvSpPr>
        <p:spPr>
          <a:xfrm>
            <a:off x="0" y="-151844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Ubiquitous &amp; Powerful</a:t>
            </a:r>
          </a:p>
          <a:p>
            <a:pPr rtl="0"/>
            <a:r>
              <a:rPr lang="en-US" sz="2800" dirty="0"/>
              <a:t>Traditional computers are everywhere – desktops, laptops, smartphones, and even supercomputers.</a:t>
            </a:r>
          </a:p>
        </p:txBody>
      </p:sp>
      <p:sp>
        <p:nvSpPr>
          <p:cNvPr id="6" name="Rectangle: Rounded Corners 5">
            <a:extLst>
              <a:ext uri="{FF2B5EF4-FFF2-40B4-BE49-F238E27FC236}">
                <a16:creationId xmlns:a16="http://schemas.microsoft.com/office/drawing/2014/main" id="{D200C2EC-30BA-E584-4504-2BDF5778973A}"/>
              </a:ext>
            </a:extLst>
          </p:cNvPr>
          <p:cNvSpPr/>
          <p:nvPr/>
        </p:nvSpPr>
        <p:spPr>
          <a:xfrm>
            <a:off x="0" y="-175212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Incredible Capabilities</a:t>
            </a:r>
          </a:p>
          <a:p>
            <a:pPr rtl="0"/>
            <a:r>
              <a:rPr lang="en-US" sz="2800" dirty="0"/>
              <a:t>They manage complex tasks like browsing the web, running sophisticated software, processing large datasets, and rendering video games.</a:t>
            </a:r>
          </a:p>
        </p:txBody>
      </p:sp>
      <p:sp>
        <p:nvSpPr>
          <p:cNvPr id="7" name="Rectangle: Rounded Corners 6">
            <a:extLst>
              <a:ext uri="{FF2B5EF4-FFF2-40B4-BE49-F238E27FC236}">
                <a16:creationId xmlns:a16="http://schemas.microsoft.com/office/drawing/2014/main" id="{0B5843CF-CAF9-8B7A-4D73-6116474E5D4E}"/>
              </a:ext>
            </a:extLst>
          </p:cNvPr>
          <p:cNvSpPr/>
          <p:nvPr/>
        </p:nvSpPr>
        <p:spPr>
          <a:xfrm>
            <a:off x="0" y="2210276"/>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Rooted in Classical Physics</a:t>
            </a:r>
          </a:p>
          <a:p>
            <a:pPr rtl="0"/>
            <a:r>
              <a:rPr lang="en-US" sz="2800" dirty="0"/>
              <a:t>Their internal mechanisms follow the predictable laws of classical physics, mainly by controlling the flow of electricity through circuits.</a:t>
            </a:r>
          </a:p>
        </p:txBody>
      </p:sp>
      <p:sp>
        <p:nvSpPr>
          <p:cNvPr id="8" name="Rectangle: Rounded Corners 7">
            <a:extLst>
              <a:ext uri="{FF2B5EF4-FFF2-40B4-BE49-F238E27FC236}">
                <a16:creationId xmlns:a16="http://schemas.microsoft.com/office/drawing/2014/main" id="{C715EEC0-4945-EBC3-B98F-524FA89C4AA4}"/>
              </a:ext>
            </a:extLst>
          </p:cNvPr>
          <p:cNvSpPr/>
          <p:nvPr/>
        </p:nvSpPr>
        <p:spPr>
          <a:xfrm>
            <a:off x="0" y="6706555"/>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Sequential Information Processing</a:t>
            </a:r>
          </a:p>
          <a:p>
            <a:pPr rtl="0"/>
            <a:r>
              <a:rPr lang="en-US" sz="2800" dirty="0"/>
              <a:t>Most classical computers perform operations step-by-step at extremely high speeds. Some modern architectures also allow limited parallel processing, but fundamentally, they rely on sequential logic.</a:t>
            </a:r>
          </a:p>
        </p:txBody>
      </p:sp>
      <p:cxnSp>
        <p:nvCxnSpPr>
          <p:cNvPr id="10" name="Straight Connector 9">
            <a:extLst>
              <a:ext uri="{FF2B5EF4-FFF2-40B4-BE49-F238E27FC236}">
                <a16:creationId xmlns:a16="http://schemas.microsoft.com/office/drawing/2014/main" id="{31B2326B-41A5-8CC3-E1FD-C3483090FEBE}"/>
              </a:ext>
            </a:extLst>
          </p:cNvPr>
          <p:cNvCxnSpPr/>
          <p:nvPr/>
        </p:nvCxnSpPr>
        <p:spPr>
          <a:xfrm>
            <a:off x="0" y="112776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46D60D2D-0913-60A9-AE81-3AA0750B3552}"/>
              </a:ext>
            </a:extLst>
          </p:cNvPr>
          <p:cNvSpPr/>
          <p:nvPr/>
        </p:nvSpPr>
        <p:spPr>
          <a:xfrm>
            <a:off x="8752840" y="1915160"/>
            <a:ext cx="3429000" cy="2900676"/>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6489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F02391D-2576-0B79-836F-E40F3BC678E3}"/>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E4C7691-528C-E363-B43E-95F4A1203BAD}"/>
              </a:ext>
            </a:extLst>
          </p:cNvPr>
          <p:cNvSpPr/>
          <p:nvPr/>
        </p:nvSpPr>
        <p:spPr>
          <a:xfrm>
            <a:off x="0" y="-288608"/>
            <a:ext cx="8763000" cy="1400175"/>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effectLst>
                  <a:glow rad="101600">
                    <a:schemeClr val="tx1">
                      <a:alpha val="60000"/>
                    </a:schemeClr>
                  </a:glow>
                </a:effectLst>
              </a:rPr>
              <a:t>Traditional Computers: Mastering Classical Physics</a:t>
            </a:r>
          </a:p>
        </p:txBody>
      </p:sp>
      <p:sp>
        <p:nvSpPr>
          <p:cNvPr id="5" name="Rectangle: Rounded Corners 4">
            <a:extLst>
              <a:ext uri="{FF2B5EF4-FFF2-40B4-BE49-F238E27FC236}">
                <a16:creationId xmlns:a16="http://schemas.microsoft.com/office/drawing/2014/main" id="{CF668C4B-AC9E-D2FC-7730-E7FEBD64C6F9}"/>
              </a:ext>
            </a:extLst>
          </p:cNvPr>
          <p:cNvSpPr/>
          <p:nvPr/>
        </p:nvSpPr>
        <p:spPr>
          <a:xfrm>
            <a:off x="0" y="-151844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Ubiquitous &amp; Powerful</a:t>
            </a:r>
          </a:p>
          <a:p>
            <a:pPr rtl="0"/>
            <a:r>
              <a:rPr lang="en-US" sz="2800" dirty="0"/>
              <a:t>Traditional computers are everywhere – desktops, laptops, smartphones, and even supercomputers.</a:t>
            </a:r>
          </a:p>
        </p:txBody>
      </p:sp>
      <p:sp>
        <p:nvSpPr>
          <p:cNvPr id="6" name="Rectangle: Rounded Corners 5">
            <a:extLst>
              <a:ext uri="{FF2B5EF4-FFF2-40B4-BE49-F238E27FC236}">
                <a16:creationId xmlns:a16="http://schemas.microsoft.com/office/drawing/2014/main" id="{16285753-222D-47B5-22B2-106C1EE1BB40}"/>
              </a:ext>
            </a:extLst>
          </p:cNvPr>
          <p:cNvSpPr/>
          <p:nvPr/>
        </p:nvSpPr>
        <p:spPr>
          <a:xfrm>
            <a:off x="0" y="-175212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Incredible Capabilities</a:t>
            </a:r>
          </a:p>
          <a:p>
            <a:pPr rtl="0"/>
            <a:r>
              <a:rPr lang="en-US" sz="2800" dirty="0"/>
              <a:t>They manage complex tasks like browsing the web, running sophisticated software, processing large datasets, and rendering video games.</a:t>
            </a:r>
          </a:p>
        </p:txBody>
      </p:sp>
      <p:sp>
        <p:nvSpPr>
          <p:cNvPr id="7" name="Rectangle: Rounded Corners 6">
            <a:extLst>
              <a:ext uri="{FF2B5EF4-FFF2-40B4-BE49-F238E27FC236}">
                <a16:creationId xmlns:a16="http://schemas.microsoft.com/office/drawing/2014/main" id="{0409DCC7-339B-39FD-958B-DB7980A7F4D3}"/>
              </a:ext>
            </a:extLst>
          </p:cNvPr>
          <p:cNvSpPr/>
          <p:nvPr/>
        </p:nvSpPr>
        <p:spPr>
          <a:xfrm>
            <a:off x="0" y="-1986584"/>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Rooted in Classical Physics</a:t>
            </a:r>
          </a:p>
          <a:p>
            <a:pPr rtl="0"/>
            <a:r>
              <a:rPr lang="en-US" sz="2800" dirty="0"/>
              <a:t>Their internal mechanisms follow the predictable laws of classical physics, mainly by controlling the flow of electricity through circuits.</a:t>
            </a:r>
          </a:p>
        </p:txBody>
      </p:sp>
      <p:sp>
        <p:nvSpPr>
          <p:cNvPr id="8" name="Rectangle: Rounded Corners 7">
            <a:extLst>
              <a:ext uri="{FF2B5EF4-FFF2-40B4-BE49-F238E27FC236}">
                <a16:creationId xmlns:a16="http://schemas.microsoft.com/office/drawing/2014/main" id="{42B3287A-1F92-5CEC-B962-58790A8E567A}"/>
              </a:ext>
            </a:extLst>
          </p:cNvPr>
          <p:cNvSpPr/>
          <p:nvPr/>
        </p:nvSpPr>
        <p:spPr>
          <a:xfrm>
            <a:off x="0" y="2210276"/>
            <a:ext cx="8763000" cy="2437448"/>
          </a:xfrm>
          <a:prstGeom prst="roundRect">
            <a:avLst>
              <a:gd name="adj" fmla="val 41157"/>
            </a:avLst>
          </a:prstGeom>
          <a:solidFill>
            <a:srgbClr val="7030A0">
              <a:alpha val="75000"/>
            </a:srgbClr>
          </a:solidFill>
          <a:effectLst>
            <a:outerShdw blurRad="114300" dist="101600" dir="5400000" sx="101000" sy="101000" algn="t" rotWithShape="0">
              <a:srgbClr val="7030A0">
                <a:alpha val="50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t>Sequential Information Processing</a:t>
            </a:r>
          </a:p>
          <a:p>
            <a:pPr rtl="0"/>
            <a:r>
              <a:rPr lang="en-US" sz="2800" dirty="0"/>
              <a:t>Most classical computers perform operations step-by-step at extremely high speeds. Some modern architectures also allow limited parallel processing, but fundamentally, they rely on sequential logic.</a:t>
            </a:r>
          </a:p>
        </p:txBody>
      </p:sp>
      <p:cxnSp>
        <p:nvCxnSpPr>
          <p:cNvPr id="10" name="Straight Connector 9">
            <a:extLst>
              <a:ext uri="{FF2B5EF4-FFF2-40B4-BE49-F238E27FC236}">
                <a16:creationId xmlns:a16="http://schemas.microsoft.com/office/drawing/2014/main" id="{73531F09-B217-860D-2225-CD5A1664D36F}"/>
              </a:ext>
            </a:extLst>
          </p:cNvPr>
          <p:cNvCxnSpPr/>
          <p:nvPr/>
        </p:nvCxnSpPr>
        <p:spPr>
          <a:xfrm>
            <a:off x="0" y="1127760"/>
            <a:ext cx="121920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6C368FCD-B93D-503E-A6C7-5DB1D1756E7D}"/>
              </a:ext>
            </a:extLst>
          </p:cNvPr>
          <p:cNvSpPr/>
          <p:nvPr/>
        </p:nvSpPr>
        <p:spPr>
          <a:xfrm>
            <a:off x="8763000" y="1788463"/>
            <a:ext cx="3429000" cy="3443936"/>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03796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76682F-12A9-F8EA-A447-83AD1F724231}"/>
              </a:ext>
            </a:extLst>
          </p:cNvPr>
          <p:cNvPicPr>
            <a:picLocks noChangeAspect="1"/>
          </p:cNvPicPr>
          <p:nvPr/>
        </p:nvPicPr>
        <p:blipFill>
          <a:blip r:embed="rId2"/>
          <a:stretch>
            <a:fillRect/>
          </a:stretch>
        </p:blipFill>
        <p:spPr>
          <a:xfrm>
            <a:off x="218441" y="1950720"/>
            <a:ext cx="11755119" cy="4805680"/>
          </a:xfrm>
          <a:prstGeom prst="rect">
            <a:avLst/>
          </a:prstGeom>
        </p:spPr>
      </p:pic>
      <p:cxnSp>
        <p:nvCxnSpPr>
          <p:cNvPr id="6" name="Straight Connector 5">
            <a:extLst>
              <a:ext uri="{FF2B5EF4-FFF2-40B4-BE49-F238E27FC236}">
                <a16:creationId xmlns:a16="http://schemas.microsoft.com/office/drawing/2014/main" id="{7F8EB8A9-F2D7-D368-D90D-3809E92DA53F}"/>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BDDFE6FC-BFA0-F143-C10D-20F970D8EA4A}"/>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2400" b="1" dirty="0">
                <a:solidFill>
                  <a:schemeClr val="tx1">
                    <a:lumMod val="95000"/>
                    <a:lumOff val="5000"/>
                  </a:schemeClr>
                </a:solidFill>
              </a:rPr>
              <a:t>Traditional Chip Architecture</a:t>
            </a:r>
          </a:p>
        </p:txBody>
      </p:sp>
    </p:spTree>
    <p:extLst>
      <p:ext uri="{BB962C8B-B14F-4D97-AF65-F5344CB8AC3E}">
        <p14:creationId xmlns:p14="http://schemas.microsoft.com/office/powerpoint/2010/main" val="2408980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688B679-9158-848F-E756-E90079651E2B}"/>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7386CC3-94A5-FBB2-F9D2-74D160AA3E2B}"/>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EFE8E82B-6C0A-FFD3-999D-01FF6EEB974E}"/>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2400" b="1" dirty="0">
                <a:solidFill>
                  <a:schemeClr val="tx1">
                    <a:lumMod val="95000"/>
                    <a:lumOff val="5000"/>
                  </a:schemeClr>
                </a:solidFill>
              </a:rPr>
              <a:t>Traditional Chip Architecture</a:t>
            </a:r>
          </a:p>
        </p:txBody>
      </p:sp>
      <p:sp>
        <p:nvSpPr>
          <p:cNvPr id="2" name="Rectangle: Rounded Corners 1">
            <a:extLst>
              <a:ext uri="{FF2B5EF4-FFF2-40B4-BE49-F238E27FC236}">
                <a16:creationId xmlns:a16="http://schemas.microsoft.com/office/drawing/2014/main" id="{26DAEC6F-2BDD-EE0D-2322-AEA64AE069AA}"/>
              </a:ext>
            </a:extLst>
          </p:cNvPr>
          <p:cNvSpPr/>
          <p:nvPr/>
        </p:nvSpPr>
        <p:spPr>
          <a:xfrm>
            <a:off x="205740" y="1645919"/>
            <a:ext cx="11780520" cy="5080001"/>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tx1">
                    <a:lumMod val="95000"/>
                    <a:lumOff val="5000"/>
                  </a:schemeClr>
                </a:solidFill>
              </a:rPr>
              <a:t>Bits: The Fundamental Unit of Information</a:t>
            </a:r>
          </a:p>
          <a:p>
            <a:pPr rtl="0">
              <a:buNone/>
            </a:pPr>
            <a:r>
              <a:rPr lang="en-US" sz="2000" dirty="0"/>
              <a:t>Everything in a classical computer is built from bits, which represent two possible states.</a:t>
            </a:r>
          </a:p>
          <a:p>
            <a:pPr rtl="0">
              <a:buNone/>
            </a:pPr>
            <a:r>
              <a:rPr lang="en-US" sz="2000" b="1" dirty="0">
                <a:solidFill>
                  <a:schemeClr val="tx1">
                    <a:lumMod val="95000"/>
                    <a:lumOff val="5000"/>
                  </a:schemeClr>
                </a:solidFill>
              </a:rPr>
              <a:t>Physical Representation</a:t>
            </a:r>
          </a:p>
          <a:p>
            <a:pPr rtl="0">
              <a:buNone/>
            </a:pPr>
            <a:r>
              <a:rPr lang="en-US" sz="2000" dirty="0"/>
              <a:t>1 and 0 are encoded as different voltage levels. For example, a high voltage (around 5V or 3.3V) might represent a "1", while a low voltage (close to 0V) represents a "0".</a:t>
            </a:r>
          </a:p>
          <a:p>
            <a:pPr rtl="0">
              <a:buNone/>
            </a:pPr>
            <a:r>
              <a:rPr lang="en-US" sz="2000" b="1" dirty="0">
                <a:solidFill>
                  <a:schemeClr val="tx1">
                    <a:lumMod val="95000"/>
                    <a:lumOff val="5000"/>
                  </a:schemeClr>
                </a:solidFill>
              </a:rPr>
              <a:t>Logic Gates: Building Blocks of Computing</a:t>
            </a:r>
          </a:p>
          <a:p>
            <a:pPr rtl="0">
              <a:buNone/>
            </a:pPr>
            <a:r>
              <a:rPr lang="en-US" sz="2000" dirty="0"/>
              <a:t>Simple electronic circuits called logic gates (AND, OR, NOT, etc.) manipulate these bits. Logic gates take one or more binary inputs and produce a binary output following specific rules.</a:t>
            </a:r>
          </a:p>
          <a:p>
            <a:pPr rtl="0">
              <a:buNone/>
            </a:pPr>
            <a:r>
              <a:rPr lang="en-US" sz="2000" b="1" dirty="0">
                <a:solidFill>
                  <a:schemeClr val="tx1">
                    <a:lumMod val="95000"/>
                    <a:lumOff val="5000"/>
                  </a:schemeClr>
                </a:solidFill>
              </a:rPr>
              <a:t>Combining Gates into Complex Circuits</a:t>
            </a:r>
          </a:p>
          <a:p>
            <a:pPr rtl="0">
              <a:buNone/>
            </a:pPr>
            <a:r>
              <a:rPr lang="en-US" sz="2000" dirty="0"/>
              <a:t>Processor chips contain billions of transistors acting as tiny switches to form logic gates. These gates combine to create complex circuits that perform arithmetic, make decisions, and control data flow.</a:t>
            </a:r>
          </a:p>
          <a:p>
            <a:pPr rtl="0">
              <a:buNone/>
            </a:pPr>
            <a:r>
              <a:rPr lang="en-US" sz="2000" b="1" dirty="0">
                <a:solidFill>
                  <a:schemeClr val="tx1">
                    <a:lumMod val="95000"/>
                    <a:lumOff val="5000"/>
                  </a:schemeClr>
                </a:solidFill>
              </a:rPr>
              <a:t>Boolean Logic</a:t>
            </a:r>
          </a:p>
          <a:p>
            <a:pPr rtl="0"/>
            <a:r>
              <a:rPr lang="en-US" sz="2000" dirty="0"/>
              <a:t>Classical computing strictly follows Boolean logic rules. For instance, in an AND gate, 1 AND 0 will always produce 0, just like in basic truth tables.</a:t>
            </a:r>
          </a:p>
        </p:txBody>
      </p:sp>
    </p:spTree>
    <p:extLst>
      <p:ext uri="{BB962C8B-B14F-4D97-AF65-F5344CB8AC3E}">
        <p14:creationId xmlns:p14="http://schemas.microsoft.com/office/powerpoint/2010/main" val="2803106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F60F7DE-3722-8CB8-FEC1-920923C602D4}"/>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54DD977-9C9B-DF16-1458-C719DEAFECAB}"/>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E056A8E7-C41C-1A66-203F-E63744AA5316}"/>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2" name="Rectangle: Rounded Corners 1">
            <a:extLst>
              <a:ext uri="{FF2B5EF4-FFF2-40B4-BE49-F238E27FC236}">
                <a16:creationId xmlns:a16="http://schemas.microsoft.com/office/drawing/2014/main" id="{B7C32A46-C417-6C63-6CE1-1E5B39142509}"/>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What is Quantum Physics?</a:t>
            </a:r>
          </a:p>
          <a:p>
            <a:pPr rtl="0"/>
            <a:r>
              <a:rPr lang="en-US" sz="2000" dirty="0"/>
              <a:t>Quantum physics is the study of the smallest particles in the universe, such as electrons and photons, and how they behave under strange, non-classical rules.</a:t>
            </a:r>
          </a:p>
        </p:txBody>
      </p:sp>
      <p:sp>
        <p:nvSpPr>
          <p:cNvPr id="3" name="Rectangle: Rounded Corners 2">
            <a:extLst>
              <a:ext uri="{FF2B5EF4-FFF2-40B4-BE49-F238E27FC236}">
                <a16:creationId xmlns:a16="http://schemas.microsoft.com/office/drawing/2014/main" id="{82E99753-87FB-282B-6B0D-24DE54AFD853}"/>
              </a:ext>
            </a:extLst>
          </p:cNvPr>
          <p:cNvSpPr/>
          <p:nvPr/>
        </p:nvSpPr>
        <p:spPr>
          <a:xfrm>
            <a:off x="93787" y="4812319"/>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How Quantum Mechanics Works</a:t>
            </a:r>
          </a:p>
          <a:p>
            <a:pPr rtl="0"/>
            <a:r>
              <a:rPr lang="en-US" sz="2000" dirty="0">
                <a:solidFill>
                  <a:schemeClr val="bg2">
                    <a:lumMod val="25000"/>
                  </a:schemeClr>
                </a:solidFill>
              </a:rPr>
              <a:t>Unlike classical physics, where objects exist in definite states, quantum mechanics allows particles to exist in multiple states at once through a phenomenon called superposition.</a:t>
            </a:r>
          </a:p>
        </p:txBody>
      </p:sp>
      <p:sp>
        <p:nvSpPr>
          <p:cNvPr id="4" name="Rectangle: Rounded Corners 3">
            <a:extLst>
              <a:ext uri="{FF2B5EF4-FFF2-40B4-BE49-F238E27FC236}">
                <a16:creationId xmlns:a16="http://schemas.microsoft.com/office/drawing/2014/main" id="{FD978508-C3E1-F3DB-703B-DA49835DDB4C}"/>
              </a:ext>
            </a:extLst>
          </p:cNvPr>
          <p:cNvSpPr/>
          <p:nvPr/>
        </p:nvSpPr>
        <p:spPr>
          <a:xfrm>
            <a:off x="93787" y="6199144"/>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The State of an Electron</a:t>
            </a:r>
          </a:p>
          <a:p>
            <a:pPr rtl="0"/>
            <a:r>
              <a:rPr lang="en-US" sz="2000" dirty="0">
                <a:solidFill>
                  <a:schemeClr val="bg2">
                    <a:lumMod val="25000"/>
                  </a:schemeClr>
                </a:solidFill>
              </a:rPr>
              <a:t>In the quantum world, an electron can be in two places at once, spin up and down simultaneously, or exist in a mix of states until it is measured.</a:t>
            </a:r>
          </a:p>
        </p:txBody>
      </p:sp>
      <p:sp>
        <p:nvSpPr>
          <p:cNvPr id="5" name="Rectangle: Rounded Corners 4">
            <a:extLst>
              <a:ext uri="{FF2B5EF4-FFF2-40B4-BE49-F238E27FC236}">
                <a16:creationId xmlns:a16="http://schemas.microsoft.com/office/drawing/2014/main" id="{FC67CBF8-ED68-4F33-DD18-CC22501C7552}"/>
              </a:ext>
            </a:extLst>
          </p:cNvPr>
          <p:cNvSpPr/>
          <p:nvPr/>
        </p:nvSpPr>
        <p:spPr>
          <a:xfrm>
            <a:off x="93787" y="7585969"/>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Quantum Computer Architecture</a:t>
            </a:r>
          </a:p>
          <a:p>
            <a:pPr rtl="0"/>
            <a:r>
              <a:rPr lang="en-US" dirty="0"/>
              <a:t>Instead of billions of transistors, quantum computers use special components to create and control qubits. Qubits are housed in extremely controlled environments, often cooled close to absolute zero to prevent noise and instability.</a:t>
            </a:r>
          </a:p>
        </p:txBody>
      </p:sp>
      <p:sp>
        <p:nvSpPr>
          <p:cNvPr id="8" name="Rectangle: Rounded Corners 7">
            <a:extLst>
              <a:ext uri="{FF2B5EF4-FFF2-40B4-BE49-F238E27FC236}">
                <a16:creationId xmlns:a16="http://schemas.microsoft.com/office/drawing/2014/main" id="{84095B16-56AB-55DF-930F-4F9671871AF1}"/>
              </a:ext>
            </a:extLst>
          </p:cNvPr>
          <p:cNvSpPr/>
          <p:nvPr/>
        </p:nvSpPr>
        <p:spPr>
          <a:xfrm>
            <a:off x="93787" y="897279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a:t>How Quantum Computers Work</a:t>
            </a:r>
          </a:p>
          <a:p>
            <a:pPr rtl="0"/>
            <a:r>
              <a:rPr lang="en-US" sz="2000"/>
              <a:t>Quantum computers use superposition and entanglement to perform many calculations at once. Instead of working step-by-step like classical computers, quantum computers explore multiple possibilities simultaneously.</a:t>
            </a:r>
          </a:p>
        </p:txBody>
      </p:sp>
      <p:sp>
        <p:nvSpPr>
          <p:cNvPr id="9" name="Rectangle: Rounded Corners 8">
            <a:extLst>
              <a:ext uri="{FF2B5EF4-FFF2-40B4-BE49-F238E27FC236}">
                <a16:creationId xmlns:a16="http://schemas.microsoft.com/office/drawing/2014/main" id="{1ADC2EC4-25A7-9F49-C29F-93026AFCCF6F}"/>
              </a:ext>
            </a:extLst>
          </p:cNvPr>
          <p:cNvSpPr/>
          <p:nvPr/>
        </p:nvSpPr>
        <p:spPr>
          <a:xfrm>
            <a:off x="93787" y="10359619"/>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a:t>Introducing Qubits</a:t>
            </a:r>
          </a:p>
          <a:p>
            <a:pPr rtl="0"/>
            <a:r>
              <a:rPr lang="en-US" sz="2000"/>
              <a:t>A qubit can represent a 0, a 1, or both at the same time. For example, a qubit might be 60% "1" and 40% "0" simultaneously, allowing quantum computers to perform complex computations with fewer resources.</a:t>
            </a:r>
          </a:p>
        </p:txBody>
      </p:sp>
      <p:sp>
        <p:nvSpPr>
          <p:cNvPr id="10" name="Rectangle: Rounded Corners 9">
            <a:extLst>
              <a:ext uri="{FF2B5EF4-FFF2-40B4-BE49-F238E27FC236}">
                <a16:creationId xmlns:a16="http://schemas.microsoft.com/office/drawing/2014/main" id="{5904D91D-DE99-1D12-D958-64A4EE297DFD}"/>
              </a:ext>
            </a:extLst>
          </p:cNvPr>
          <p:cNvSpPr/>
          <p:nvPr/>
        </p:nvSpPr>
        <p:spPr>
          <a:xfrm>
            <a:off x="93787" y="1174644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The Power of Quantum Computing</a:t>
            </a:r>
          </a:p>
          <a:p>
            <a:pPr rtl="0"/>
            <a:r>
              <a:rPr lang="en-US" dirty="0"/>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37224035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8094104-3C5D-AE23-7287-09405131F944}"/>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3B21FD7C-202E-2439-BC21-3373D7B67347}"/>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E6F5641C-6B5B-64BF-132C-C6866A878A54}"/>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2" name="Rectangle: Rounded Corners 1">
            <a:extLst>
              <a:ext uri="{FF2B5EF4-FFF2-40B4-BE49-F238E27FC236}">
                <a16:creationId xmlns:a16="http://schemas.microsoft.com/office/drawing/2014/main" id="{0793BB5C-86A4-4CE3-635D-AAD04396F9DF}"/>
              </a:ext>
            </a:extLst>
          </p:cNvPr>
          <p:cNvSpPr/>
          <p:nvPr/>
        </p:nvSpPr>
        <p:spPr>
          <a:xfrm>
            <a:off x="9898966" y="1547446"/>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What is Quantum Physics?</a:t>
            </a:r>
          </a:p>
          <a:p>
            <a:pPr rtl="0"/>
            <a:r>
              <a:rPr lang="en-US" sz="2000" dirty="0">
                <a:solidFill>
                  <a:schemeClr val="bg2">
                    <a:lumMod val="25000"/>
                  </a:schemeClr>
                </a:solidFill>
              </a:rPr>
              <a:t>Quantum physics is the study of the smallest particles in the universe, such as electrons and photons, and how they behave under strange, non-classical rules.</a:t>
            </a:r>
          </a:p>
        </p:txBody>
      </p:sp>
      <p:sp>
        <p:nvSpPr>
          <p:cNvPr id="3" name="Rectangle: Rounded Corners 2">
            <a:extLst>
              <a:ext uri="{FF2B5EF4-FFF2-40B4-BE49-F238E27FC236}">
                <a16:creationId xmlns:a16="http://schemas.microsoft.com/office/drawing/2014/main" id="{2DE3B914-8081-9321-AE39-8D85E1143C18}"/>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How Quantum Mechanics Works</a:t>
            </a:r>
          </a:p>
          <a:p>
            <a:pPr rtl="0"/>
            <a:r>
              <a:rPr lang="en-US" sz="2000" dirty="0"/>
              <a:t>Unlike classical physics, where objects exist in definite states, quantum mechanics allows particles to exist in multiple states at once through a phenomenon called superposition.</a:t>
            </a:r>
          </a:p>
        </p:txBody>
      </p:sp>
      <p:sp>
        <p:nvSpPr>
          <p:cNvPr id="4" name="Rectangle: Rounded Corners 3">
            <a:extLst>
              <a:ext uri="{FF2B5EF4-FFF2-40B4-BE49-F238E27FC236}">
                <a16:creationId xmlns:a16="http://schemas.microsoft.com/office/drawing/2014/main" id="{CD41899F-B261-C5B0-28E3-D85D2E48A883}"/>
              </a:ext>
            </a:extLst>
          </p:cNvPr>
          <p:cNvSpPr/>
          <p:nvPr/>
        </p:nvSpPr>
        <p:spPr>
          <a:xfrm>
            <a:off x="93787" y="4705624"/>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The State of an Electron</a:t>
            </a:r>
          </a:p>
          <a:p>
            <a:pPr rtl="0"/>
            <a:r>
              <a:rPr lang="en-US" sz="2000" dirty="0">
                <a:solidFill>
                  <a:schemeClr val="bg2">
                    <a:lumMod val="25000"/>
                  </a:schemeClr>
                </a:solidFill>
              </a:rPr>
              <a:t>In the quantum world, an electron can be in two places at once, spin up and down simultaneously, or exist in a mix of states until it is measured.</a:t>
            </a:r>
          </a:p>
        </p:txBody>
      </p:sp>
      <p:sp>
        <p:nvSpPr>
          <p:cNvPr id="5" name="Rectangle: Rounded Corners 4">
            <a:extLst>
              <a:ext uri="{FF2B5EF4-FFF2-40B4-BE49-F238E27FC236}">
                <a16:creationId xmlns:a16="http://schemas.microsoft.com/office/drawing/2014/main" id="{E8E7B609-81D3-78F2-3E3B-2E7173D654B5}"/>
              </a:ext>
            </a:extLst>
          </p:cNvPr>
          <p:cNvSpPr/>
          <p:nvPr/>
        </p:nvSpPr>
        <p:spPr>
          <a:xfrm>
            <a:off x="93787" y="6092449"/>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solidFill>
                  <a:schemeClr val="bg2">
                    <a:lumMod val="25000"/>
                  </a:schemeClr>
                </a:solidFill>
              </a:rPr>
              <a:t>Quantum Computer Architecture</a:t>
            </a:r>
          </a:p>
          <a:p>
            <a:pPr rtl="0"/>
            <a:r>
              <a:rPr lang="en-US" dirty="0">
                <a:solidFill>
                  <a:schemeClr val="bg2">
                    <a:lumMod val="25000"/>
                  </a:schemeClr>
                </a:solidFill>
              </a:rPr>
              <a:t>Instead of billions of transistors, quantum computers use special components to create and control qubits. Qubits are housed in extremely controlled environments, often cooled close to absolute zero to prevent noise and instability.</a:t>
            </a:r>
          </a:p>
        </p:txBody>
      </p:sp>
      <p:sp>
        <p:nvSpPr>
          <p:cNvPr id="8" name="Rectangle: Rounded Corners 7">
            <a:extLst>
              <a:ext uri="{FF2B5EF4-FFF2-40B4-BE49-F238E27FC236}">
                <a16:creationId xmlns:a16="http://schemas.microsoft.com/office/drawing/2014/main" id="{6D33ADAC-2588-07C5-DBBD-E787BB5F94B4}"/>
              </a:ext>
            </a:extLst>
          </p:cNvPr>
          <p:cNvSpPr/>
          <p:nvPr/>
        </p:nvSpPr>
        <p:spPr>
          <a:xfrm>
            <a:off x="93787" y="747927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a:t>How Quantum Computers Work</a:t>
            </a:r>
          </a:p>
          <a:p>
            <a:pPr rtl="0"/>
            <a:r>
              <a:rPr lang="en-US" sz="2000"/>
              <a:t>Quantum computers use superposition and entanglement to perform many calculations at once. Instead of working step-by-step like classical computers, quantum computers explore multiple possibilities simultaneously.</a:t>
            </a:r>
          </a:p>
        </p:txBody>
      </p:sp>
      <p:sp>
        <p:nvSpPr>
          <p:cNvPr id="9" name="Rectangle: Rounded Corners 8">
            <a:extLst>
              <a:ext uri="{FF2B5EF4-FFF2-40B4-BE49-F238E27FC236}">
                <a16:creationId xmlns:a16="http://schemas.microsoft.com/office/drawing/2014/main" id="{6809B2D3-B874-502B-571C-DE0F4FFAFB4C}"/>
              </a:ext>
            </a:extLst>
          </p:cNvPr>
          <p:cNvSpPr/>
          <p:nvPr/>
        </p:nvSpPr>
        <p:spPr>
          <a:xfrm>
            <a:off x="93787" y="8866099"/>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a:t>Introducing Qubits</a:t>
            </a:r>
          </a:p>
          <a:p>
            <a:pPr rtl="0"/>
            <a:r>
              <a:rPr lang="en-US" sz="2000"/>
              <a:t>A qubit can represent a 0, a 1, or both at the same time. For example, a qubit might be 60% "1" and 40% "0" simultaneously, allowing quantum computers to perform complex computations with fewer resources.</a:t>
            </a:r>
          </a:p>
        </p:txBody>
      </p:sp>
      <p:sp>
        <p:nvSpPr>
          <p:cNvPr id="10" name="Rectangle: Rounded Corners 9">
            <a:extLst>
              <a:ext uri="{FF2B5EF4-FFF2-40B4-BE49-F238E27FC236}">
                <a16:creationId xmlns:a16="http://schemas.microsoft.com/office/drawing/2014/main" id="{B1989E5F-8652-8BF9-8B7B-3C0523CF0009}"/>
              </a:ext>
            </a:extLst>
          </p:cNvPr>
          <p:cNvSpPr/>
          <p:nvPr/>
        </p:nvSpPr>
        <p:spPr>
          <a:xfrm>
            <a:off x="93787" y="1025292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The Power of Quantum Computing</a:t>
            </a:r>
          </a:p>
          <a:p>
            <a:pPr rtl="0"/>
            <a:r>
              <a:rPr lang="en-US" dirty="0"/>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154007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34EF4FC-37F9-A369-2D7F-D5BF91CCD7E5}"/>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9398FFE-97CC-B87B-77BD-BBA02F6E5D3C}"/>
              </a:ext>
            </a:extLst>
          </p:cNvPr>
          <p:cNvSpPr/>
          <p:nvPr/>
        </p:nvSpPr>
        <p:spPr>
          <a:xfrm>
            <a:off x="7125705" y="4354956"/>
            <a:ext cx="3243807" cy="1054660"/>
          </a:xfrm>
          <a:prstGeom prst="roundRect">
            <a:avLst>
              <a:gd name="adj" fmla="val 50000"/>
            </a:avLst>
          </a:prstGeom>
          <a:solidFill>
            <a:srgbClr val="00B050"/>
          </a:solidFill>
          <a:effectLst>
            <a:reflection blurRad="228600" stA="350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3101AFEC-C7DC-316C-5CF4-3615A77E3D90}"/>
              </a:ext>
            </a:extLst>
          </p:cNvPr>
          <p:cNvSpPr/>
          <p:nvPr/>
        </p:nvSpPr>
        <p:spPr>
          <a:xfrm rot="10800000" flipV="1">
            <a:off x="7125705" y="1971938"/>
            <a:ext cx="3243806" cy="3437678"/>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IMRAN YEMON </a:t>
            </a:r>
          </a:p>
          <a:p>
            <a:pPr algn="ctr"/>
            <a:r>
              <a:rPr lang="en-US" dirty="0"/>
              <a:t>ID : 746512</a:t>
            </a:r>
          </a:p>
          <a:p>
            <a:pPr algn="ctr"/>
            <a:r>
              <a:rPr lang="en-US" dirty="0"/>
              <a:t>Student , GPI </a:t>
            </a:r>
          </a:p>
          <a:p>
            <a:pPr algn="ctr"/>
            <a:r>
              <a:rPr lang="en-US" dirty="0"/>
              <a:t>Email : imranyemons24@gmail.com</a:t>
            </a:r>
          </a:p>
        </p:txBody>
      </p:sp>
      <p:sp>
        <p:nvSpPr>
          <p:cNvPr id="3" name="Rectangle: Rounded Corners 2">
            <a:extLst>
              <a:ext uri="{FF2B5EF4-FFF2-40B4-BE49-F238E27FC236}">
                <a16:creationId xmlns:a16="http://schemas.microsoft.com/office/drawing/2014/main" id="{0BCBA42F-1FBD-D472-FE3B-F464181E1802}"/>
              </a:ext>
            </a:extLst>
          </p:cNvPr>
          <p:cNvSpPr/>
          <p:nvPr/>
        </p:nvSpPr>
        <p:spPr>
          <a:xfrm>
            <a:off x="1086137" y="288003"/>
            <a:ext cx="10019726" cy="1054660"/>
          </a:xfrm>
          <a:prstGeom prst="roundRect">
            <a:avLst/>
          </a:prstGeom>
          <a:solidFill>
            <a:srgbClr val="00B050"/>
          </a:solidFill>
          <a:effectLst>
            <a:reflection blurRad="228600" stA="35000" endPos="555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3527996B-7282-9D6A-299A-CA83B4B0E79C}"/>
              </a:ext>
            </a:extLst>
          </p:cNvPr>
          <p:cNvSpPr/>
          <p:nvPr/>
        </p:nvSpPr>
        <p:spPr>
          <a:xfrm>
            <a:off x="18334888" y="917799"/>
            <a:ext cx="12192000" cy="5385816"/>
          </a:xfrm>
          <a:prstGeom prst="roundRect">
            <a:avLst/>
          </a:prstGeom>
          <a:blipFill>
            <a:blip r:embed="rId2"/>
            <a:stretch>
              <a:fillRect/>
            </a:stretch>
          </a:blipFill>
          <a:ln w="28575">
            <a:solidFill>
              <a:schemeClr val="tx1"/>
            </a:solidFill>
          </a:ln>
          <a:effectLst>
            <a:glow rad="63500">
              <a:schemeClr val="accent6">
                <a:satMod val="175000"/>
                <a:alpha val="87000"/>
              </a:schemeClr>
            </a:glow>
            <a:outerShdw blurRad="203200" dist="88900" dir="5400000" algn="t"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13023AA0-B335-C596-7735-AA643FF46602}"/>
              </a:ext>
            </a:extLst>
          </p:cNvPr>
          <p:cNvSpPr/>
          <p:nvPr/>
        </p:nvSpPr>
        <p:spPr>
          <a:xfrm>
            <a:off x="14255257" y="-3702031"/>
            <a:ext cx="8159262" cy="567396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DE3B6A00-BCF0-4F9F-19EF-9783D66B4F30}"/>
              </a:ext>
            </a:extLst>
          </p:cNvPr>
          <p:cNvSpPr/>
          <p:nvPr/>
        </p:nvSpPr>
        <p:spPr>
          <a:xfrm>
            <a:off x="1086137" y="288003"/>
            <a:ext cx="10020892" cy="1054659"/>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7200" b="1" dirty="0">
                <a:solidFill>
                  <a:schemeClr val="bg1"/>
                </a:solidFill>
              </a:rPr>
              <a:t> Welcome</a:t>
            </a:r>
          </a:p>
        </p:txBody>
      </p:sp>
      <p:sp>
        <p:nvSpPr>
          <p:cNvPr id="13" name="Oval 12">
            <a:extLst>
              <a:ext uri="{FF2B5EF4-FFF2-40B4-BE49-F238E27FC236}">
                <a16:creationId xmlns:a16="http://schemas.microsoft.com/office/drawing/2014/main" id="{86AB571D-93D3-B902-D6CB-F608CCB8B1B8}"/>
              </a:ext>
            </a:extLst>
          </p:cNvPr>
          <p:cNvSpPr/>
          <p:nvPr/>
        </p:nvSpPr>
        <p:spPr>
          <a:xfrm>
            <a:off x="11549157" y="-1435261"/>
            <a:ext cx="1504709" cy="1435261"/>
          </a:xfrm>
          <a:prstGeom prst="ellipse">
            <a:avLst/>
          </a:prstGeom>
          <a:solidFill>
            <a:srgbClr val="0070C0"/>
          </a:solidFill>
          <a:effectLst>
            <a:glow rad="1651000">
              <a:schemeClr val="accent5">
                <a:satMod val="175000"/>
                <a:alpha val="7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4E3F9039-7135-1DE7-EFA8-75302E6B47E8}"/>
              </a:ext>
            </a:extLst>
          </p:cNvPr>
          <p:cNvSpPr/>
          <p:nvPr/>
        </p:nvSpPr>
        <p:spPr>
          <a:xfrm>
            <a:off x="1957337" y="2300656"/>
            <a:ext cx="3108960" cy="3108960"/>
          </a:xfrm>
          <a:prstGeom prst="ellipse">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9D49D8D8-6FEF-D01B-8947-1455A8F2AB3E}"/>
              </a:ext>
            </a:extLst>
          </p:cNvPr>
          <p:cNvSpPr/>
          <p:nvPr/>
        </p:nvSpPr>
        <p:spPr>
          <a:xfrm>
            <a:off x="5066297" y="7087415"/>
            <a:ext cx="1504709" cy="1435261"/>
          </a:xfrm>
          <a:prstGeom prst="ellipse">
            <a:avLst/>
          </a:prstGeom>
          <a:solidFill>
            <a:srgbClr val="0070C0"/>
          </a:solidFill>
          <a:effectLst>
            <a:glow rad="1651000">
              <a:schemeClr val="accent5">
                <a:satMod val="175000"/>
                <a:alpha val="7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28252BA3-81A0-BF9C-E4FF-17EA93F1DC34}"/>
              </a:ext>
            </a:extLst>
          </p:cNvPr>
          <p:cNvSpPr/>
          <p:nvPr/>
        </p:nvSpPr>
        <p:spPr>
          <a:xfrm>
            <a:off x="-1492674" y="1451077"/>
            <a:ext cx="1504709" cy="1435261"/>
          </a:xfrm>
          <a:prstGeom prst="ellipse">
            <a:avLst/>
          </a:prstGeom>
          <a:solidFill>
            <a:srgbClr val="0070C0"/>
          </a:solidFill>
          <a:effectLst>
            <a:glow rad="1651000">
              <a:schemeClr val="accent5">
                <a:satMod val="175000"/>
                <a:alpha val="72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2165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6DEEB58-E868-3D04-929B-437A36FA69AD}"/>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D27FE5A-3499-1AF8-4160-1EFB8A6721B7}"/>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E530E9DB-3D9D-C954-9A25-87AAB91C6B97}"/>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2" name="Rectangle: Rounded Corners 1">
            <a:extLst>
              <a:ext uri="{FF2B5EF4-FFF2-40B4-BE49-F238E27FC236}">
                <a16:creationId xmlns:a16="http://schemas.microsoft.com/office/drawing/2014/main" id="{363AD4C1-1601-E9A5-3B4D-57E74DDC1BA3}"/>
              </a:ext>
            </a:extLst>
          </p:cNvPr>
          <p:cNvSpPr/>
          <p:nvPr/>
        </p:nvSpPr>
        <p:spPr>
          <a:xfrm>
            <a:off x="9898966" y="1547446"/>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What is Quantum Physics?</a:t>
            </a:r>
          </a:p>
          <a:p>
            <a:pPr rtl="0"/>
            <a:r>
              <a:rPr lang="en-US" sz="2000" dirty="0"/>
              <a:t>Quantum physics is the study of the smallest particles in the universe, such as electrons and photons, and how they behave under strange, non-classical rules.</a:t>
            </a:r>
          </a:p>
        </p:txBody>
      </p:sp>
      <p:sp>
        <p:nvSpPr>
          <p:cNvPr id="3" name="Rectangle: Rounded Corners 2">
            <a:extLst>
              <a:ext uri="{FF2B5EF4-FFF2-40B4-BE49-F238E27FC236}">
                <a16:creationId xmlns:a16="http://schemas.microsoft.com/office/drawing/2014/main" id="{8DB367D1-33D0-F00E-29E1-754CA9A17018}"/>
              </a:ext>
            </a:extLst>
          </p:cNvPr>
          <p:cNvSpPr/>
          <p:nvPr/>
        </p:nvSpPr>
        <p:spPr>
          <a:xfrm>
            <a:off x="9898966" y="152400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How Quantum Mechanics Works</a:t>
            </a:r>
          </a:p>
          <a:p>
            <a:pPr rtl="0"/>
            <a:r>
              <a:rPr lang="en-US" sz="2000" dirty="0">
                <a:solidFill>
                  <a:schemeClr val="bg2">
                    <a:lumMod val="25000"/>
                  </a:schemeClr>
                </a:solidFill>
              </a:rPr>
              <a:t>Unlike classical physics, where objects exist in definite states, quantum mechanics allows particles to exist in multiple states at once through a phenomenon called superposition.</a:t>
            </a:r>
          </a:p>
        </p:txBody>
      </p:sp>
      <p:sp>
        <p:nvSpPr>
          <p:cNvPr id="4" name="Rectangle: Rounded Corners 3">
            <a:extLst>
              <a:ext uri="{FF2B5EF4-FFF2-40B4-BE49-F238E27FC236}">
                <a16:creationId xmlns:a16="http://schemas.microsoft.com/office/drawing/2014/main" id="{A2061EE1-8F35-6ADA-2D0E-9A827C5C87F8}"/>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The State of an Electron</a:t>
            </a:r>
          </a:p>
          <a:p>
            <a:pPr rtl="0"/>
            <a:r>
              <a:rPr lang="en-US" sz="2000" dirty="0"/>
              <a:t>In the quantum world, an electron can be in two places at once, spin up and down simultaneously, or exist in a mix of states until it is measured.</a:t>
            </a:r>
          </a:p>
        </p:txBody>
      </p:sp>
      <p:sp>
        <p:nvSpPr>
          <p:cNvPr id="5" name="Rectangle: Rounded Corners 4">
            <a:extLst>
              <a:ext uri="{FF2B5EF4-FFF2-40B4-BE49-F238E27FC236}">
                <a16:creationId xmlns:a16="http://schemas.microsoft.com/office/drawing/2014/main" id="{2945343A-10C3-80C0-7456-35513BC8888A}"/>
              </a:ext>
            </a:extLst>
          </p:cNvPr>
          <p:cNvSpPr/>
          <p:nvPr/>
        </p:nvSpPr>
        <p:spPr>
          <a:xfrm>
            <a:off x="93787" y="4826356"/>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solidFill>
                  <a:schemeClr val="bg2">
                    <a:lumMod val="25000"/>
                  </a:schemeClr>
                </a:solidFill>
              </a:rPr>
              <a:t>Quantum Computer Architecture</a:t>
            </a:r>
          </a:p>
          <a:p>
            <a:pPr rtl="0"/>
            <a:r>
              <a:rPr lang="en-US" dirty="0">
                <a:solidFill>
                  <a:schemeClr val="bg2">
                    <a:lumMod val="25000"/>
                  </a:schemeClr>
                </a:solidFill>
              </a:rPr>
              <a:t>Instead of billions of transistors, quantum computers use special components to create and control qubits. Qubits are housed in extremely controlled environments, often cooled close to absolute zero to prevent noise and instability.</a:t>
            </a:r>
          </a:p>
        </p:txBody>
      </p:sp>
      <p:sp>
        <p:nvSpPr>
          <p:cNvPr id="8" name="Rectangle: Rounded Corners 7">
            <a:extLst>
              <a:ext uri="{FF2B5EF4-FFF2-40B4-BE49-F238E27FC236}">
                <a16:creationId xmlns:a16="http://schemas.microsoft.com/office/drawing/2014/main" id="{DE270F8E-EFBC-BA1D-370A-1C213EA613F9}"/>
              </a:ext>
            </a:extLst>
          </p:cNvPr>
          <p:cNvSpPr/>
          <p:nvPr/>
        </p:nvSpPr>
        <p:spPr>
          <a:xfrm>
            <a:off x="93787" y="6213181"/>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How Quantum Computers Work</a:t>
            </a:r>
          </a:p>
          <a:p>
            <a:pPr rtl="0"/>
            <a:r>
              <a:rPr lang="en-US" sz="2000" dirty="0">
                <a:solidFill>
                  <a:schemeClr val="bg2">
                    <a:lumMod val="25000"/>
                  </a:schemeClr>
                </a:solidFill>
              </a:rPr>
              <a:t>Quantum computers use superposition and entanglement to perform many calculations at once. Instead of working step-by-step like classical computers, quantum computers explore multiple possibilities simultaneously.</a:t>
            </a:r>
          </a:p>
        </p:txBody>
      </p:sp>
      <p:sp>
        <p:nvSpPr>
          <p:cNvPr id="9" name="Rectangle: Rounded Corners 8">
            <a:extLst>
              <a:ext uri="{FF2B5EF4-FFF2-40B4-BE49-F238E27FC236}">
                <a16:creationId xmlns:a16="http://schemas.microsoft.com/office/drawing/2014/main" id="{AF6129CF-8485-C80B-1891-D1282DB0970D}"/>
              </a:ext>
            </a:extLst>
          </p:cNvPr>
          <p:cNvSpPr/>
          <p:nvPr/>
        </p:nvSpPr>
        <p:spPr>
          <a:xfrm>
            <a:off x="93787" y="7600006"/>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a:t>Introducing Qubits</a:t>
            </a:r>
          </a:p>
          <a:p>
            <a:pPr rtl="0"/>
            <a:r>
              <a:rPr lang="en-US" sz="2000"/>
              <a:t>A qubit can represent a 0, a 1, or both at the same time. For example, a qubit might be 60% "1" and 40% "0" simultaneously, allowing quantum computers to perform complex computations with fewer resources.</a:t>
            </a:r>
          </a:p>
        </p:txBody>
      </p:sp>
      <p:sp>
        <p:nvSpPr>
          <p:cNvPr id="10" name="Rectangle: Rounded Corners 9">
            <a:extLst>
              <a:ext uri="{FF2B5EF4-FFF2-40B4-BE49-F238E27FC236}">
                <a16:creationId xmlns:a16="http://schemas.microsoft.com/office/drawing/2014/main" id="{545F9ACC-119F-807D-71A8-8D961886F06C}"/>
              </a:ext>
            </a:extLst>
          </p:cNvPr>
          <p:cNvSpPr/>
          <p:nvPr/>
        </p:nvSpPr>
        <p:spPr>
          <a:xfrm>
            <a:off x="93787" y="8986831"/>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The Power of Quantum Computing</a:t>
            </a:r>
          </a:p>
          <a:p>
            <a:pPr rtl="0"/>
            <a:r>
              <a:rPr lang="en-US" dirty="0"/>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3922189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C98F43-D1BA-C87A-7908-4C2F6895E10F}"/>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078671E-3125-300C-FA3D-9EF6444F6B53}"/>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109C7AE8-88D0-D775-D188-E6FCEF8DA464}"/>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2" name="Rectangle: Rounded Corners 1">
            <a:extLst>
              <a:ext uri="{FF2B5EF4-FFF2-40B4-BE49-F238E27FC236}">
                <a16:creationId xmlns:a16="http://schemas.microsoft.com/office/drawing/2014/main" id="{32C52EAC-EC5F-E5C9-C9EB-97B257FB9061}"/>
              </a:ext>
            </a:extLst>
          </p:cNvPr>
          <p:cNvSpPr/>
          <p:nvPr/>
        </p:nvSpPr>
        <p:spPr>
          <a:xfrm>
            <a:off x="9898966" y="1547446"/>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What is Quantum Physics?</a:t>
            </a:r>
          </a:p>
          <a:p>
            <a:pPr rtl="0"/>
            <a:r>
              <a:rPr lang="en-US" sz="2000" dirty="0"/>
              <a:t>Quantum physics is the study of the smallest particles in the universe, such as electrons and photons, and how they behave under strange, non-classical rules.</a:t>
            </a:r>
          </a:p>
        </p:txBody>
      </p:sp>
      <p:sp>
        <p:nvSpPr>
          <p:cNvPr id="3" name="Rectangle: Rounded Corners 2">
            <a:extLst>
              <a:ext uri="{FF2B5EF4-FFF2-40B4-BE49-F238E27FC236}">
                <a16:creationId xmlns:a16="http://schemas.microsoft.com/office/drawing/2014/main" id="{6BB77FA3-8AA9-149D-A5B8-64EA7B3D1157}"/>
              </a:ext>
            </a:extLst>
          </p:cNvPr>
          <p:cNvSpPr/>
          <p:nvPr/>
        </p:nvSpPr>
        <p:spPr>
          <a:xfrm>
            <a:off x="9898966" y="152400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How Quantum Mechanics Works</a:t>
            </a:r>
          </a:p>
          <a:p>
            <a:pPr rtl="0"/>
            <a:r>
              <a:rPr lang="en-US" sz="2000" dirty="0"/>
              <a:t>Unlike classical physics, where objects exist in definite states, quantum mechanics allows particles to exist in multiple states at once through a phenomenon called superposition.</a:t>
            </a:r>
          </a:p>
        </p:txBody>
      </p:sp>
      <p:sp>
        <p:nvSpPr>
          <p:cNvPr id="4" name="Rectangle: Rounded Corners 3">
            <a:extLst>
              <a:ext uri="{FF2B5EF4-FFF2-40B4-BE49-F238E27FC236}">
                <a16:creationId xmlns:a16="http://schemas.microsoft.com/office/drawing/2014/main" id="{986F6A44-CBCF-E4F2-E4F7-6F3A0F43FB75}"/>
              </a:ext>
            </a:extLst>
          </p:cNvPr>
          <p:cNvSpPr/>
          <p:nvPr/>
        </p:nvSpPr>
        <p:spPr>
          <a:xfrm>
            <a:off x="9898966" y="150055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The State of an Electron</a:t>
            </a:r>
          </a:p>
          <a:p>
            <a:pPr rtl="0"/>
            <a:r>
              <a:rPr lang="en-US" sz="2000" dirty="0">
                <a:solidFill>
                  <a:schemeClr val="bg2">
                    <a:lumMod val="25000"/>
                  </a:schemeClr>
                </a:solidFill>
              </a:rPr>
              <a:t>In the quantum world, an electron can be in two places at once, spin up and down simultaneously, or exist in a mix of states until it is measured.</a:t>
            </a:r>
          </a:p>
        </p:txBody>
      </p:sp>
      <p:sp>
        <p:nvSpPr>
          <p:cNvPr id="5" name="Rectangle: Rounded Corners 4">
            <a:extLst>
              <a:ext uri="{FF2B5EF4-FFF2-40B4-BE49-F238E27FC236}">
                <a16:creationId xmlns:a16="http://schemas.microsoft.com/office/drawing/2014/main" id="{E5548D60-64E7-A7E6-FDAB-39DE692E8EEC}"/>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Quantum Computer Architecture</a:t>
            </a:r>
          </a:p>
          <a:p>
            <a:pPr rtl="0"/>
            <a:r>
              <a:rPr lang="en-US" dirty="0"/>
              <a:t>Instead of billions of transistors, quantum computers use special components to create and control qubits. Qubits are housed in extremely controlled environments, often cooled close to absolute zero to prevent noise and instability.</a:t>
            </a:r>
          </a:p>
        </p:txBody>
      </p:sp>
      <p:sp>
        <p:nvSpPr>
          <p:cNvPr id="8" name="Rectangle: Rounded Corners 7">
            <a:extLst>
              <a:ext uri="{FF2B5EF4-FFF2-40B4-BE49-F238E27FC236}">
                <a16:creationId xmlns:a16="http://schemas.microsoft.com/office/drawing/2014/main" id="{5AE2C295-1274-3E85-D55F-016A0C7DAE8A}"/>
              </a:ext>
            </a:extLst>
          </p:cNvPr>
          <p:cNvSpPr/>
          <p:nvPr/>
        </p:nvSpPr>
        <p:spPr>
          <a:xfrm>
            <a:off x="93787" y="4853303"/>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How Quantum Computers Work</a:t>
            </a:r>
          </a:p>
          <a:p>
            <a:pPr rtl="0"/>
            <a:r>
              <a:rPr lang="en-US" sz="2000" dirty="0">
                <a:solidFill>
                  <a:schemeClr val="bg2">
                    <a:lumMod val="25000"/>
                  </a:schemeClr>
                </a:solidFill>
              </a:rPr>
              <a:t>Quantum computers use superposition and entanglement to perform many calculations at once. Instead of working step-by-step like classical computers, quantum computers explore multiple possibilities simultaneously.</a:t>
            </a:r>
          </a:p>
        </p:txBody>
      </p:sp>
      <p:sp>
        <p:nvSpPr>
          <p:cNvPr id="9" name="Rectangle: Rounded Corners 8">
            <a:extLst>
              <a:ext uri="{FF2B5EF4-FFF2-40B4-BE49-F238E27FC236}">
                <a16:creationId xmlns:a16="http://schemas.microsoft.com/office/drawing/2014/main" id="{1A1F3CD3-F868-298F-4C44-6729033FADC7}"/>
              </a:ext>
            </a:extLst>
          </p:cNvPr>
          <p:cNvSpPr/>
          <p:nvPr/>
        </p:nvSpPr>
        <p:spPr>
          <a:xfrm>
            <a:off x="93787" y="6240128"/>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Introducing Qubits</a:t>
            </a:r>
          </a:p>
          <a:p>
            <a:pPr rtl="0"/>
            <a:r>
              <a:rPr lang="en-US" sz="2000" dirty="0">
                <a:solidFill>
                  <a:schemeClr val="bg2">
                    <a:lumMod val="25000"/>
                  </a:schemeClr>
                </a:solidFill>
              </a:rPr>
              <a:t>A qubit can represent a 0, a 1, or both at the same time. For example, a qubit might be 60% "1" and 40% "0" simultaneously, allowing quantum computers to perform complex computations with fewer resources.</a:t>
            </a:r>
          </a:p>
        </p:txBody>
      </p:sp>
      <p:sp>
        <p:nvSpPr>
          <p:cNvPr id="10" name="Rectangle: Rounded Corners 9">
            <a:extLst>
              <a:ext uri="{FF2B5EF4-FFF2-40B4-BE49-F238E27FC236}">
                <a16:creationId xmlns:a16="http://schemas.microsoft.com/office/drawing/2014/main" id="{DC5C4410-1DCB-28DE-8799-232FD8204B16}"/>
              </a:ext>
            </a:extLst>
          </p:cNvPr>
          <p:cNvSpPr/>
          <p:nvPr/>
        </p:nvSpPr>
        <p:spPr>
          <a:xfrm>
            <a:off x="93787" y="7626953"/>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The Power of Quantum Computing</a:t>
            </a:r>
          </a:p>
          <a:p>
            <a:pPr rtl="0"/>
            <a:r>
              <a:rPr lang="en-US" dirty="0"/>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506570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4AA438D-111F-872C-FA62-FF4677C64DA6}"/>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878208A-D3AD-38D9-952C-0F82F3E19374}"/>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F0D6AE89-CC3B-B766-824F-1D343DDB1F7D}"/>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2" name="Rectangle: Rounded Corners 1">
            <a:extLst>
              <a:ext uri="{FF2B5EF4-FFF2-40B4-BE49-F238E27FC236}">
                <a16:creationId xmlns:a16="http://schemas.microsoft.com/office/drawing/2014/main" id="{EF1762DA-9792-66FE-C652-F9A361726D5B}"/>
              </a:ext>
            </a:extLst>
          </p:cNvPr>
          <p:cNvSpPr/>
          <p:nvPr/>
        </p:nvSpPr>
        <p:spPr>
          <a:xfrm>
            <a:off x="9898966" y="1547446"/>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What is Quantum Physics?</a:t>
            </a:r>
          </a:p>
          <a:p>
            <a:pPr rtl="0"/>
            <a:r>
              <a:rPr lang="en-US" sz="2000" dirty="0"/>
              <a:t>Quantum physics is the study of the smallest particles in the universe, such as electrons and photons, and how they behave under strange, non-classical rules.</a:t>
            </a:r>
          </a:p>
        </p:txBody>
      </p:sp>
      <p:sp>
        <p:nvSpPr>
          <p:cNvPr id="3" name="Rectangle: Rounded Corners 2">
            <a:extLst>
              <a:ext uri="{FF2B5EF4-FFF2-40B4-BE49-F238E27FC236}">
                <a16:creationId xmlns:a16="http://schemas.microsoft.com/office/drawing/2014/main" id="{CF68BF66-F84E-7379-9BE0-1EDD27938B52}"/>
              </a:ext>
            </a:extLst>
          </p:cNvPr>
          <p:cNvSpPr/>
          <p:nvPr/>
        </p:nvSpPr>
        <p:spPr>
          <a:xfrm>
            <a:off x="9898966" y="152400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How Quantum Mechanics Works</a:t>
            </a:r>
          </a:p>
          <a:p>
            <a:pPr rtl="0"/>
            <a:r>
              <a:rPr lang="en-US" sz="2000" dirty="0"/>
              <a:t>Unlike classical physics, where objects exist in definite states, quantum mechanics allows particles to exist in multiple states at once through a phenomenon called superposition.</a:t>
            </a:r>
          </a:p>
        </p:txBody>
      </p:sp>
      <p:sp>
        <p:nvSpPr>
          <p:cNvPr id="4" name="Rectangle: Rounded Corners 3">
            <a:extLst>
              <a:ext uri="{FF2B5EF4-FFF2-40B4-BE49-F238E27FC236}">
                <a16:creationId xmlns:a16="http://schemas.microsoft.com/office/drawing/2014/main" id="{C7D43444-623B-CF26-4210-AE2B30DA89F9}"/>
              </a:ext>
            </a:extLst>
          </p:cNvPr>
          <p:cNvSpPr/>
          <p:nvPr/>
        </p:nvSpPr>
        <p:spPr>
          <a:xfrm>
            <a:off x="9898966" y="150055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The State of an Electron</a:t>
            </a:r>
          </a:p>
          <a:p>
            <a:pPr rtl="0"/>
            <a:r>
              <a:rPr lang="en-US" sz="2000" dirty="0"/>
              <a:t>In the quantum world, an electron can be in two places at once, spin up and down simultaneously, or exist in a mix of states until it is measured.</a:t>
            </a:r>
          </a:p>
        </p:txBody>
      </p:sp>
      <p:sp>
        <p:nvSpPr>
          <p:cNvPr id="5" name="Rectangle: Rounded Corners 4">
            <a:extLst>
              <a:ext uri="{FF2B5EF4-FFF2-40B4-BE49-F238E27FC236}">
                <a16:creationId xmlns:a16="http://schemas.microsoft.com/office/drawing/2014/main" id="{13AC736D-C0E0-5314-84ED-4E0A4B9F3DB9}"/>
              </a:ext>
            </a:extLst>
          </p:cNvPr>
          <p:cNvSpPr/>
          <p:nvPr/>
        </p:nvSpPr>
        <p:spPr>
          <a:xfrm>
            <a:off x="9898966" y="1547445"/>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solidFill>
                  <a:schemeClr val="bg2">
                    <a:lumMod val="25000"/>
                  </a:schemeClr>
                </a:solidFill>
              </a:rPr>
              <a:t>Quantum Computer Architecture</a:t>
            </a:r>
          </a:p>
          <a:p>
            <a:pPr rtl="0"/>
            <a:r>
              <a:rPr lang="en-US" dirty="0">
                <a:solidFill>
                  <a:schemeClr val="bg2">
                    <a:lumMod val="25000"/>
                  </a:schemeClr>
                </a:solidFill>
              </a:rPr>
              <a:t>Instead of billions of transistors, quantum computers use special components to create and control qubits. Qubits are housed in extremely controlled environments, often cooled close to absolute zero to prevent noise and instability.</a:t>
            </a:r>
          </a:p>
        </p:txBody>
      </p:sp>
      <p:sp>
        <p:nvSpPr>
          <p:cNvPr id="8" name="Rectangle: Rounded Corners 7">
            <a:extLst>
              <a:ext uri="{FF2B5EF4-FFF2-40B4-BE49-F238E27FC236}">
                <a16:creationId xmlns:a16="http://schemas.microsoft.com/office/drawing/2014/main" id="{85FED2B4-8E9B-8796-1649-94F9ED68B1CA}"/>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How Quantum Computers Work</a:t>
            </a:r>
          </a:p>
          <a:p>
            <a:pPr rtl="0"/>
            <a:r>
              <a:rPr lang="en-US" sz="2000" dirty="0"/>
              <a:t>Quantum computers use superposition and entanglement to perform many calculations at once. Instead of working step-by-step like classical computers, quantum computers explore multiple possibilities simultaneously.</a:t>
            </a:r>
          </a:p>
        </p:txBody>
      </p:sp>
      <p:sp>
        <p:nvSpPr>
          <p:cNvPr id="9" name="Rectangle: Rounded Corners 8">
            <a:extLst>
              <a:ext uri="{FF2B5EF4-FFF2-40B4-BE49-F238E27FC236}">
                <a16:creationId xmlns:a16="http://schemas.microsoft.com/office/drawing/2014/main" id="{75D22C98-8319-024A-EAC7-439FBD61B5B8}"/>
              </a:ext>
            </a:extLst>
          </p:cNvPr>
          <p:cNvSpPr/>
          <p:nvPr/>
        </p:nvSpPr>
        <p:spPr>
          <a:xfrm>
            <a:off x="93787" y="5020927"/>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Introducing Qubits</a:t>
            </a:r>
          </a:p>
          <a:p>
            <a:pPr rtl="0"/>
            <a:r>
              <a:rPr lang="en-US" sz="2000" dirty="0">
                <a:solidFill>
                  <a:schemeClr val="bg2">
                    <a:lumMod val="25000"/>
                  </a:schemeClr>
                </a:solidFill>
              </a:rPr>
              <a:t>A qubit can represent a 0, a 1, or both at the same time. For example, a qubit might be 60% "1" and 40% "0" simultaneously, allowing quantum computers to perform complex computations with fewer resources.</a:t>
            </a:r>
          </a:p>
        </p:txBody>
      </p:sp>
      <p:sp>
        <p:nvSpPr>
          <p:cNvPr id="10" name="Rectangle: Rounded Corners 9">
            <a:extLst>
              <a:ext uri="{FF2B5EF4-FFF2-40B4-BE49-F238E27FC236}">
                <a16:creationId xmlns:a16="http://schemas.microsoft.com/office/drawing/2014/main" id="{71489D69-32DD-3678-70C1-D127271BE89A}"/>
              </a:ext>
            </a:extLst>
          </p:cNvPr>
          <p:cNvSpPr/>
          <p:nvPr/>
        </p:nvSpPr>
        <p:spPr>
          <a:xfrm>
            <a:off x="93787" y="6407752"/>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solidFill>
                  <a:schemeClr val="bg2">
                    <a:lumMod val="25000"/>
                  </a:schemeClr>
                </a:solidFill>
              </a:rPr>
              <a:t>The Power of Quantum Computing</a:t>
            </a:r>
          </a:p>
          <a:p>
            <a:pPr rtl="0"/>
            <a:r>
              <a:rPr lang="en-US" dirty="0">
                <a:solidFill>
                  <a:schemeClr val="bg2">
                    <a:lumMod val="25000"/>
                  </a:schemeClr>
                </a:solidFill>
              </a:rPr>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69292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4783187-C7F1-6FAF-C910-07D1E5ACA750}"/>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84D4164-F0B7-9E24-F90A-FF780B8F6142}"/>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B6E6F38F-3E5D-D957-69DF-65174C67EF01}"/>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2" name="Rectangle: Rounded Corners 1">
            <a:extLst>
              <a:ext uri="{FF2B5EF4-FFF2-40B4-BE49-F238E27FC236}">
                <a16:creationId xmlns:a16="http://schemas.microsoft.com/office/drawing/2014/main" id="{54ACA6F8-87D4-CBF1-BB3C-99602A1D3B14}"/>
              </a:ext>
            </a:extLst>
          </p:cNvPr>
          <p:cNvSpPr/>
          <p:nvPr/>
        </p:nvSpPr>
        <p:spPr>
          <a:xfrm>
            <a:off x="9898966" y="1547446"/>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What is Quantum Physics?</a:t>
            </a:r>
          </a:p>
          <a:p>
            <a:pPr rtl="0"/>
            <a:r>
              <a:rPr lang="en-US" sz="2000" dirty="0"/>
              <a:t>Quantum physics is the study of the smallest particles in the universe, such as electrons and photons, and how they behave under strange, non-classical rules.</a:t>
            </a:r>
          </a:p>
        </p:txBody>
      </p:sp>
      <p:sp>
        <p:nvSpPr>
          <p:cNvPr id="3" name="Rectangle: Rounded Corners 2">
            <a:extLst>
              <a:ext uri="{FF2B5EF4-FFF2-40B4-BE49-F238E27FC236}">
                <a16:creationId xmlns:a16="http://schemas.microsoft.com/office/drawing/2014/main" id="{CBC2D72A-E587-BFF9-1802-38762F6C288B}"/>
              </a:ext>
            </a:extLst>
          </p:cNvPr>
          <p:cNvSpPr/>
          <p:nvPr/>
        </p:nvSpPr>
        <p:spPr>
          <a:xfrm>
            <a:off x="9898966" y="152400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How Quantum Mechanics Works</a:t>
            </a:r>
          </a:p>
          <a:p>
            <a:pPr rtl="0"/>
            <a:r>
              <a:rPr lang="en-US" sz="2000" dirty="0"/>
              <a:t>Unlike classical physics, where objects exist in definite states, quantum mechanics allows particles to exist in multiple states at once through a phenomenon called superposition.</a:t>
            </a:r>
          </a:p>
        </p:txBody>
      </p:sp>
      <p:sp>
        <p:nvSpPr>
          <p:cNvPr id="4" name="Rectangle: Rounded Corners 3">
            <a:extLst>
              <a:ext uri="{FF2B5EF4-FFF2-40B4-BE49-F238E27FC236}">
                <a16:creationId xmlns:a16="http://schemas.microsoft.com/office/drawing/2014/main" id="{4D1A54E9-0671-15C1-2C4F-617A61C96AB5}"/>
              </a:ext>
            </a:extLst>
          </p:cNvPr>
          <p:cNvSpPr/>
          <p:nvPr/>
        </p:nvSpPr>
        <p:spPr>
          <a:xfrm>
            <a:off x="9898966" y="150055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The State of an Electron</a:t>
            </a:r>
          </a:p>
          <a:p>
            <a:pPr rtl="0"/>
            <a:r>
              <a:rPr lang="en-US" sz="2000" dirty="0"/>
              <a:t>In the quantum world, an electron can be in two places at once, spin up and down simultaneously, or exist in a mix of states until it is measured.</a:t>
            </a:r>
          </a:p>
        </p:txBody>
      </p:sp>
      <p:sp>
        <p:nvSpPr>
          <p:cNvPr id="5" name="Rectangle: Rounded Corners 4">
            <a:extLst>
              <a:ext uri="{FF2B5EF4-FFF2-40B4-BE49-F238E27FC236}">
                <a16:creationId xmlns:a16="http://schemas.microsoft.com/office/drawing/2014/main" id="{2CA87ED0-6B82-DF69-481C-E95EE8C2DAAD}"/>
              </a:ext>
            </a:extLst>
          </p:cNvPr>
          <p:cNvSpPr/>
          <p:nvPr/>
        </p:nvSpPr>
        <p:spPr>
          <a:xfrm>
            <a:off x="9898966" y="1547445"/>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Quantum Computer Architecture</a:t>
            </a:r>
          </a:p>
          <a:p>
            <a:pPr rtl="0"/>
            <a:r>
              <a:rPr lang="en-US" dirty="0"/>
              <a:t>Instead of billions of transistors, quantum computers use special components to create and control qubits. Qubits are housed in extremely controlled environments, often cooled close to absolute zero to prevent noise and instability.</a:t>
            </a:r>
          </a:p>
        </p:txBody>
      </p:sp>
      <p:sp>
        <p:nvSpPr>
          <p:cNvPr id="8" name="Rectangle: Rounded Corners 7">
            <a:extLst>
              <a:ext uri="{FF2B5EF4-FFF2-40B4-BE49-F238E27FC236}">
                <a16:creationId xmlns:a16="http://schemas.microsoft.com/office/drawing/2014/main" id="{0F239D75-2E32-C925-C310-69A244E1EF7B}"/>
              </a:ext>
            </a:extLst>
          </p:cNvPr>
          <p:cNvSpPr/>
          <p:nvPr/>
        </p:nvSpPr>
        <p:spPr>
          <a:xfrm>
            <a:off x="9898966" y="1500553"/>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How Quantum Computers Work</a:t>
            </a:r>
          </a:p>
          <a:p>
            <a:pPr rtl="0"/>
            <a:r>
              <a:rPr lang="en-US" sz="2000" dirty="0">
                <a:solidFill>
                  <a:schemeClr val="bg2">
                    <a:lumMod val="25000"/>
                  </a:schemeClr>
                </a:solidFill>
              </a:rPr>
              <a:t>Quantum computers use superposition and entanglement to perform many calculations at once. Instead of working step-by-step like classical computers, quantum computers explore multiple possibilities simultaneously.</a:t>
            </a:r>
          </a:p>
        </p:txBody>
      </p:sp>
      <p:sp>
        <p:nvSpPr>
          <p:cNvPr id="9" name="Rectangle: Rounded Corners 8">
            <a:extLst>
              <a:ext uri="{FF2B5EF4-FFF2-40B4-BE49-F238E27FC236}">
                <a16:creationId xmlns:a16="http://schemas.microsoft.com/office/drawing/2014/main" id="{68C23D5E-4F1D-96BD-5E63-C5A3FA3AA4E6}"/>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Introducing Qubits</a:t>
            </a:r>
          </a:p>
          <a:p>
            <a:pPr rtl="0"/>
            <a:r>
              <a:rPr lang="en-US" sz="2000" dirty="0"/>
              <a:t>A qubit can represent a 0, a 1, or both at the same time. For example, a qubit might be 60% "1" and 40% "0" simultaneously, allowing quantum computers to perform complex computations with fewer resources.</a:t>
            </a:r>
          </a:p>
        </p:txBody>
      </p:sp>
      <p:sp>
        <p:nvSpPr>
          <p:cNvPr id="10" name="Rectangle: Rounded Corners 9">
            <a:extLst>
              <a:ext uri="{FF2B5EF4-FFF2-40B4-BE49-F238E27FC236}">
                <a16:creationId xmlns:a16="http://schemas.microsoft.com/office/drawing/2014/main" id="{2778E048-FE36-3405-0DDE-4F434B300628}"/>
              </a:ext>
            </a:extLst>
          </p:cNvPr>
          <p:cNvSpPr/>
          <p:nvPr/>
        </p:nvSpPr>
        <p:spPr>
          <a:xfrm>
            <a:off x="93787" y="5493352"/>
            <a:ext cx="8412480" cy="1330960"/>
          </a:xfrm>
          <a:prstGeom prst="roundRect">
            <a:avLst/>
          </a:prstGeom>
          <a:gradFill>
            <a:gsLst>
              <a:gs pos="84000">
                <a:srgbClr val="7030A0">
                  <a:alpha val="0"/>
                </a:srgbClr>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solidFill>
                  <a:schemeClr val="bg2">
                    <a:lumMod val="25000"/>
                  </a:schemeClr>
                </a:solidFill>
              </a:rPr>
              <a:t>The Power of Quantum Computing</a:t>
            </a:r>
          </a:p>
          <a:p>
            <a:pPr rtl="0"/>
            <a:r>
              <a:rPr lang="en-US" dirty="0">
                <a:solidFill>
                  <a:schemeClr val="bg2">
                    <a:lumMod val="25000"/>
                  </a:schemeClr>
                </a:solidFill>
              </a:rPr>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1279282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064FEF3-D09E-4E6E-B8DE-C08BE4623E93}"/>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0E50CBA-0031-BD06-1A68-788BB1572CFD}"/>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96570C77-2F96-92F5-B791-88B3782AF964}"/>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2" name="Rectangle: Rounded Corners 1">
            <a:extLst>
              <a:ext uri="{FF2B5EF4-FFF2-40B4-BE49-F238E27FC236}">
                <a16:creationId xmlns:a16="http://schemas.microsoft.com/office/drawing/2014/main" id="{E65DD1C9-853D-441A-DEED-5CDE15DE3F64}"/>
              </a:ext>
            </a:extLst>
          </p:cNvPr>
          <p:cNvSpPr/>
          <p:nvPr/>
        </p:nvSpPr>
        <p:spPr>
          <a:xfrm>
            <a:off x="9898966" y="1547446"/>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What is Quantum Physics?</a:t>
            </a:r>
          </a:p>
          <a:p>
            <a:pPr rtl="0"/>
            <a:r>
              <a:rPr lang="en-US" sz="2000" dirty="0"/>
              <a:t>Quantum physics is the study of the smallest particles in the universe, such as electrons and photons, and how they behave under strange, non-classical rules.</a:t>
            </a:r>
          </a:p>
        </p:txBody>
      </p:sp>
      <p:sp>
        <p:nvSpPr>
          <p:cNvPr id="3" name="Rectangle: Rounded Corners 2">
            <a:extLst>
              <a:ext uri="{FF2B5EF4-FFF2-40B4-BE49-F238E27FC236}">
                <a16:creationId xmlns:a16="http://schemas.microsoft.com/office/drawing/2014/main" id="{DA0C6131-3DA8-9952-BC6A-C1AA746C33F7}"/>
              </a:ext>
            </a:extLst>
          </p:cNvPr>
          <p:cNvSpPr/>
          <p:nvPr/>
        </p:nvSpPr>
        <p:spPr>
          <a:xfrm>
            <a:off x="9898966" y="152400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How Quantum Mechanics Works</a:t>
            </a:r>
          </a:p>
          <a:p>
            <a:pPr rtl="0"/>
            <a:r>
              <a:rPr lang="en-US" sz="2000" dirty="0"/>
              <a:t>Unlike classical physics, where objects exist in definite states, quantum mechanics allows particles to exist in multiple states at once through a phenomenon called superposition.</a:t>
            </a:r>
          </a:p>
        </p:txBody>
      </p:sp>
      <p:sp>
        <p:nvSpPr>
          <p:cNvPr id="4" name="Rectangle: Rounded Corners 3">
            <a:extLst>
              <a:ext uri="{FF2B5EF4-FFF2-40B4-BE49-F238E27FC236}">
                <a16:creationId xmlns:a16="http://schemas.microsoft.com/office/drawing/2014/main" id="{6B5664D0-0B1C-1800-8A56-1C065EC49163}"/>
              </a:ext>
            </a:extLst>
          </p:cNvPr>
          <p:cNvSpPr/>
          <p:nvPr/>
        </p:nvSpPr>
        <p:spPr>
          <a:xfrm>
            <a:off x="9898966" y="1500554"/>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The State of an Electron</a:t>
            </a:r>
          </a:p>
          <a:p>
            <a:pPr rtl="0"/>
            <a:r>
              <a:rPr lang="en-US" sz="2000" dirty="0"/>
              <a:t>In the quantum world, an electron can be in two places at once, spin up and down simultaneously, or exist in a mix of states until it is measured.</a:t>
            </a:r>
          </a:p>
        </p:txBody>
      </p:sp>
      <p:sp>
        <p:nvSpPr>
          <p:cNvPr id="5" name="Rectangle: Rounded Corners 4">
            <a:extLst>
              <a:ext uri="{FF2B5EF4-FFF2-40B4-BE49-F238E27FC236}">
                <a16:creationId xmlns:a16="http://schemas.microsoft.com/office/drawing/2014/main" id="{0A8230DB-AE5B-497D-A82E-64B31FE83970}"/>
              </a:ext>
            </a:extLst>
          </p:cNvPr>
          <p:cNvSpPr/>
          <p:nvPr/>
        </p:nvSpPr>
        <p:spPr>
          <a:xfrm>
            <a:off x="9898966" y="1547445"/>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Quantum Computer Architecture</a:t>
            </a:r>
          </a:p>
          <a:p>
            <a:pPr rtl="0"/>
            <a:r>
              <a:rPr lang="en-US" dirty="0"/>
              <a:t>Instead of billions of transistors, quantum computers use special components to create and control qubits. Qubits are housed in extremely controlled environments, often cooled close to absolute zero to prevent noise and instability.</a:t>
            </a:r>
          </a:p>
        </p:txBody>
      </p:sp>
      <p:sp>
        <p:nvSpPr>
          <p:cNvPr id="8" name="Rectangle: Rounded Corners 7">
            <a:extLst>
              <a:ext uri="{FF2B5EF4-FFF2-40B4-BE49-F238E27FC236}">
                <a16:creationId xmlns:a16="http://schemas.microsoft.com/office/drawing/2014/main" id="{CBAA2F3F-A6CC-DA78-ABD6-1ABABF637D57}"/>
              </a:ext>
            </a:extLst>
          </p:cNvPr>
          <p:cNvSpPr/>
          <p:nvPr/>
        </p:nvSpPr>
        <p:spPr>
          <a:xfrm>
            <a:off x="9898966" y="1500553"/>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t>How Quantum Computers Work</a:t>
            </a:r>
          </a:p>
          <a:p>
            <a:pPr rtl="0"/>
            <a:r>
              <a:rPr lang="en-US" sz="2000" dirty="0"/>
              <a:t>Quantum computers use superposition and entanglement to perform many calculations at once. Instead of working step-by-step like classical computers, quantum computers explore multiple possibilities simultaneously.</a:t>
            </a:r>
          </a:p>
        </p:txBody>
      </p:sp>
      <p:sp>
        <p:nvSpPr>
          <p:cNvPr id="9" name="Rectangle: Rounded Corners 8">
            <a:extLst>
              <a:ext uri="{FF2B5EF4-FFF2-40B4-BE49-F238E27FC236}">
                <a16:creationId xmlns:a16="http://schemas.microsoft.com/office/drawing/2014/main" id="{2DA68D8A-216A-0A53-B212-27A3955C01DF}"/>
              </a:ext>
            </a:extLst>
          </p:cNvPr>
          <p:cNvSpPr/>
          <p:nvPr/>
        </p:nvSpPr>
        <p:spPr>
          <a:xfrm>
            <a:off x="9898966" y="1547445"/>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000" b="1" dirty="0">
                <a:solidFill>
                  <a:schemeClr val="bg2">
                    <a:lumMod val="25000"/>
                  </a:schemeClr>
                </a:solidFill>
              </a:rPr>
              <a:t>Introducing Qubits</a:t>
            </a:r>
          </a:p>
          <a:p>
            <a:pPr rtl="0"/>
            <a:r>
              <a:rPr lang="en-US" sz="2000" dirty="0">
                <a:solidFill>
                  <a:schemeClr val="bg2">
                    <a:lumMod val="25000"/>
                  </a:schemeClr>
                </a:solidFill>
              </a:rPr>
              <a:t>A qubit can represent a 0, a 1, or both at the same time. For example, a qubit might be 60% "1" and 40% "0" simultaneously, allowing quantum computers to perform complex computations with fewer resources.</a:t>
            </a:r>
          </a:p>
        </p:txBody>
      </p:sp>
      <p:sp>
        <p:nvSpPr>
          <p:cNvPr id="10" name="Rectangle: Rounded Corners 9">
            <a:extLst>
              <a:ext uri="{FF2B5EF4-FFF2-40B4-BE49-F238E27FC236}">
                <a16:creationId xmlns:a16="http://schemas.microsoft.com/office/drawing/2014/main" id="{5241917A-3340-E5A3-F066-DFB16A1ECC96}"/>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The Power of Quantum Computing</a:t>
            </a:r>
          </a:p>
          <a:p>
            <a:pPr rtl="0"/>
            <a:r>
              <a:rPr lang="en-US" dirty="0"/>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3047253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EAC2362C-1A5B-39A3-F72B-AF9980D820DB}"/>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2C843B7-E49E-4E89-AA82-2BDDA309ADA7}"/>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823A836-D339-61D5-0D5A-689D56F267DB}"/>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solidFill>
                  <a:schemeClr val="bg1"/>
                </a:solidFill>
              </a:rPr>
              <a:t>Quantum Mechanics</a:t>
            </a:r>
          </a:p>
        </p:txBody>
      </p:sp>
      <p:sp>
        <p:nvSpPr>
          <p:cNvPr id="10" name="Rectangle: Rounded Corners 9">
            <a:extLst>
              <a:ext uri="{FF2B5EF4-FFF2-40B4-BE49-F238E27FC236}">
                <a16:creationId xmlns:a16="http://schemas.microsoft.com/office/drawing/2014/main" id="{3B7ADE64-476E-04F2-BA73-E8A356DF46A9}"/>
              </a:ext>
            </a:extLst>
          </p:cNvPr>
          <p:cNvSpPr/>
          <p:nvPr/>
        </p:nvSpPr>
        <p:spPr>
          <a:xfrm>
            <a:off x="1889760" y="2763520"/>
            <a:ext cx="8412480" cy="133096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The Power of Quantum Computing</a:t>
            </a:r>
          </a:p>
          <a:p>
            <a:pPr rtl="0"/>
            <a:r>
              <a:rPr lang="en-US" dirty="0"/>
              <a:t>By harnessing superposition and entanglement, quantum computers have the potential to solve problems that are practically impossible for classical computers — such as simulating molecules, optimizing massive systems, and breaking current encryption methods.</a:t>
            </a:r>
          </a:p>
        </p:txBody>
      </p:sp>
    </p:spTree>
    <p:extLst>
      <p:ext uri="{BB962C8B-B14F-4D97-AF65-F5344CB8AC3E}">
        <p14:creationId xmlns:p14="http://schemas.microsoft.com/office/powerpoint/2010/main" val="20452907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3BFB2D16-227B-A6F7-9DDE-CA8E69AF7611}"/>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81C44E9-7317-3EAB-ED00-7310E5D9D65C}"/>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2450CDC-D77A-53E1-2DE9-AA0B1B4EDBB8}"/>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Quantum Chips in Action: Google's Willow vs Microsoft's Majorana</a:t>
            </a:r>
          </a:p>
        </p:txBody>
      </p:sp>
      <p:sp>
        <p:nvSpPr>
          <p:cNvPr id="2" name="Rectangle: Rounded Corners 1">
            <a:extLst>
              <a:ext uri="{FF2B5EF4-FFF2-40B4-BE49-F238E27FC236}">
                <a16:creationId xmlns:a16="http://schemas.microsoft.com/office/drawing/2014/main" id="{DAF7FC99-CED7-9102-5776-B1BC45A092B4}"/>
              </a:ext>
            </a:extLst>
          </p:cNvPr>
          <p:cNvSpPr/>
          <p:nvPr/>
        </p:nvSpPr>
        <p:spPr>
          <a:xfrm>
            <a:off x="0" y="1545336"/>
            <a:ext cx="3511296" cy="5312664"/>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buNone/>
            </a:pPr>
            <a:r>
              <a:rPr lang="en-US" b="1" u="sng" dirty="0">
                <a:solidFill>
                  <a:schemeClr val="tx1"/>
                </a:solidFill>
              </a:rPr>
              <a:t>Google's Willow Quantum Chip</a:t>
            </a:r>
          </a:p>
          <a:p>
            <a:pPr algn="ctr" rtl="0">
              <a:buNone/>
            </a:pPr>
            <a:endParaRPr lang="en-US" b="1" u="sng" dirty="0">
              <a:solidFill>
                <a:schemeClr val="tx1"/>
              </a:solidFill>
            </a:endParaRPr>
          </a:p>
          <a:p>
            <a:pPr rtl="0"/>
            <a:r>
              <a:rPr lang="en-US" b="1" dirty="0"/>
              <a:t>Google's Willow chip is an advancement based on their Sycamore processor. Willow uses superconducting qubits and focuses on achieving quantum supremacy—performing tasks faster than the most powerful supercomputers. Willow shows improvements in qubit coherence time, error correction, and gate fidelity.</a:t>
            </a:r>
          </a:p>
          <a:p>
            <a:pPr algn="ctr"/>
            <a:endParaRPr lang="en-US" dirty="0"/>
          </a:p>
        </p:txBody>
      </p:sp>
      <p:sp>
        <p:nvSpPr>
          <p:cNvPr id="3" name="Rectangle: Rounded Corners 2">
            <a:extLst>
              <a:ext uri="{FF2B5EF4-FFF2-40B4-BE49-F238E27FC236}">
                <a16:creationId xmlns:a16="http://schemas.microsoft.com/office/drawing/2014/main" id="{530FC070-A272-C384-B26D-6AB669D78DDE}"/>
              </a:ext>
            </a:extLst>
          </p:cNvPr>
          <p:cNvSpPr/>
          <p:nvPr/>
        </p:nvSpPr>
        <p:spPr>
          <a:xfrm>
            <a:off x="8680706" y="1542288"/>
            <a:ext cx="3511296" cy="5312664"/>
          </a:xfrm>
          <a:prstGeom prst="roundRect">
            <a:avLst/>
          </a:prstGeom>
          <a:solidFill>
            <a:srgbClr val="00B050">
              <a:alpha val="7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buNone/>
            </a:pPr>
            <a:r>
              <a:rPr lang="en-US" b="1" u="sng" dirty="0">
                <a:solidFill>
                  <a:schemeClr val="tx1"/>
                </a:solidFill>
              </a:rPr>
              <a:t>Microsoft's Majorana-Based Chip</a:t>
            </a:r>
          </a:p>
          <a:p>
            <a:pPr rtl="0">
              <a:buNone/>
            </a:pPr>
            <a:endParaRPr lang="en-US" b="1" dirty="0"/>
          </a:p>
          <a:p>
            <a:pPr rtl="0"/>
            <a:r>
              <a:rPr lang="en-US" b="1" dirty="0"/>
              <a:t>Microsoft is exploring a different path using "Majorana particles," which are exotic particles acting as their own antiparticle. Majorana-based qubits are more stable and resistant to errors compared to traditional superconducting qubits. This stability could mean fewer errors and better scaling to larger quantum systems.</a:t>
            </a:r>
          </a:p>
        </p:txBody>
      </p:sp>
      <p:sp>
        <p:nvSpPr>
          <p:cNvPr id="4" name="Rectangle: Rounded Corners 3">
            <a:extLst>
              <a:ext uri="{FF2B5EF4-FFF2-40B4-BE49-F238E27FC236}">
                <a16:creationId xmlns:a16="http://schemas.microsoft.com/office/drawing/2014/main" id="{B563ECDA-D801-EEAE-A506-3D4A62D9F81B}"/>
              </a:ext>
            </a:extLst>
          </p:cNvPr>
          <p:cNvSpPr/>
          <p:nvPr/>
        </p:nvSpPr>
        <p:spPr>
          <a:xfrm>
            <a:off x="3511294" y="1539241"/>
            <a:ext cx="5169411" cy="5312664"/>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7056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E6EB3E15-064A-ABFF-C3B3-C7823A97BA7A}"/>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D444465-057D-280B-6AC5-85998DE195DC}"/>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986DF9C1-12DC-30D1-EF3B-99070F2E73D4}"/>
              </a:ext>
            </a:extLst>
          </p:cNvPr>
          <p:cNvSpPr/>
          <p:nvPr/>
        </p:nvSpPr>
        <p:spPr>
          <a:xfrm>
            <a:off x="1889760" y="2763520"/>
            <a:ext cx="8412480" cy="1330960"/>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1600" b="1" dirty="0"/>
              <a:t>Who is Ahead?</a:t>
            </a:r>
          </a:p>
          <a:p>
            <a:pPr rtl="0"/>
            <a:r>
              <a:rPr lang="en-US" sz="1600" dirty="0"/>
              <a:t>While Google achieved early quantum supremacy milestones, Microsoft's approach is considered one step ahead because it targets a more scalable and fault-tolerant quantum system in the long term. Microsoft's use of topological qubits (based on Majorana) promises a future where quantum computers are easier to build and maintain.</a:t>
            </a:r>
          </a:p>
        </p:txBody>
      </p:sp>
      <p:sp>
        <p:nvSpPr>
          <p:cNvPr id="2" name="Rectangle: Rounded Corners 1">
            <a:extLst>
              <a:ext uri="{FF2B5EF4-FFF2-40B4-BE49-F238E27FC236}">
                <a16:creationId xmlns:a16="http://schemas.microsoft.com/office/drawing/2014/main" id="{05D21C03-D57E-DEFC-A536-D53E067B4C73}"/>
              </a:ext>
            </a:extLst>
          </p:cNvPr>
          <p:cNvSpPr/>
          <p:nvPr/>
        </p:nvSpPr>
        <p:spPr>
          <a:xfrm>
            <a:off x="1889760" y="2763520"/>
            <a:ext cx="8412480" cy="133096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Quantum Computers Overall</a:t>
            </a:r>
          </a:p>
          <a:p>
            <a:pPr rtl="0"/>
            <a:r>
              <a:rPr lang="en-US" dirty="0"/>
              <a:t>Quantum computers could solve problems in seconds that would take thousands of years for classical computers. They will revolutionize fields like cryptography, materials science, and artificial intelligence.</a:t>
            </a:r>
          </a:p>
        </p:txBody>
      </p:sp>
      <p:sp>
        <p:nvSpPr>
          <p:cNvPr id="3" name="Rectangle: Rounded Corners 2">
            <a:extLst>
              <a:ext uri="{FF2B5EF4-FFF2-40B4-BE49-F238E27FC236}">
                <a16:creationId xmlns:a16="http://schemas.microsoft.com/office/drawing/2014/main" id="{1E718CFC-E2F5-4FF2-D50F-0965F4FD5694}"/>
              </a:ext>
            </a:extLst>
          </p:cNvPr>
          <p:cNvSpPr/>
          <p:nvPr/>
        </p:nvSpPr>
        <p:spPr>
          <a:xfrm>
            <a:off x="1889760" y="2763520"/>
            <a:ext cx="8412480" cy="133096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solidFill>
                  <a:schemeClr val="tx1"/>
                </a:solidFill>
              </a:rPr>
              <a:t>Quantum Programming Languages</a:t>
            </a:r>
          </a:p>
          <a:p>
            <a:pPr rtl="0"/>
            <a:r>
              <a:rPr lang="en-US" dirty="0">
                <a:solidFill>
                  <a:schemeClr val="tx1"/>
                </a:solidFill>
              </a:rPr>
              <a:t>New languages like Microsoft's Q# (Q-sharp) and Google's are designed specifically for developing quantum algorithms. These languages allow programmers to harness quantum properties such as entanglement and superposition in their code.</a:t>
            </a:r>
          </a:p>
        </p:txBody>
      </p:sp>
      <p:sp>
        <p:nvSpPr>
          <p:cNvPr id="7" name="Rectangle: Rounded Corners 6">
            <a:extLst>
              <a:ext uri="{FF2B5EF4-FFF2-40B4-BE49-F238E27FC236}">
                <a16:creationId xmlns:a16="http://schemas.microsoft.com/office/drawing/2014/main" id="{1D983A53-C77F-1CEF-F43F-B07331C28591}"/>
              </a:ext>
            </a:extLst>
          </p:cNvPr>
          <p:cNvSpPr/>
          <p:nvPr/>
        </p:nvSpPr>
        <p:spPr>
          <a:xfrm>
            <a:off x="2524760" y="2880363"/>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r>
              <a:rPr lang="en-US" sz="4000" b="1" dirty="0"/>
              <a:t>Quantum Chips in Action</a:t>
            </a:r>
          </a:p>
        </p:txBody>
      </p:sp>
    </p:spTree>
    <p:extLst>
      <p:ext uri="{BB962C8B-B14F-4D97-AF65-F5344CB8AC3E}">
        <p14:creationId xmlns:p14="http://schemas.microsoft.com/office/powerpoint/2010/main" val="40581388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69D4279A-F12A-E32F-86FB-6562B5989611}"/>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29480CA5-A248-12E3-D130-7B3D2E2D7D80}"/>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8C7EC52E-B2DD-5FE8-2C59-6EB0B4361DC4}"/>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t>Quantum Chips in Action</a:t>
            </a:r>
          </a:p>
        </p:txBody>
      </p:sp>
      <p:sp>
        <p:nvSpPr>
          <p:cNvPr id="10" name="Rectangle: Rounded Corners 9">
            <a:extLst>
              <a:ext uri="{FF2B5EF4-FFF2-40B4-BE49-F238E27FC236}">
                <a16:creationId xmlns:a16="http://schemas.microsoft.com/office/drawing/2014/main" id="{974F96BE-1176-C7AA-73C1-CAF2761088D3}"/>
              </a:ext>
            </a:extLst>
          </p:cNvPr>
          <p:cNvSpPr/>
          <p:nvPr/>
        </p:nvSpPr>
        <p:spPr>
          <a:xfrm>
            <a:off x="1889760" y="1910989"/>
            <a:ext cx="8412480" cy="1330960"/>
          </a:xfrm>
          <a:prstGeom prst="round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1600" b="1" dirty="0"/>
              <a:t>Who is Ahead?</a:t>
            </a:r>
          </a:p>
          <a:p>
            <a:pPr rtl="0"/>
            <a:r>
              <a:rPr lang="en-US" sz="1600" dirty="0"/>
              <a:t>While Google achieved early quantum supremacy milestones, Microsoft's approach is considered one step ahead because it targets a more scalable and fault-tolerant quantum system in the long term. Microsoft's use of topological qubits (based on Majorana) promises a future where quantum computers are easier to build and maintain.</a:t>
            </a:r>
          </a:p>
        </p:txBody>
      </p:sp>
      <p:sp>
        <p:nvSpPr>
          <p:cNvPr id="2" name="Rectangle: Rounded Corners 1">
            <a:extLst>
              <a:ext uri="{FF2B5EF4-FFF2-40B4-BE49-F238E27FC236}">
                <a16:creationId xmlns:a16="http://schemas.microsoft.com/office/drawing/2014/main" id="{C4B4BC96-CEF6-0C1E-32D1-EA2E2DEF3F7F}"/>
              </a:ext>
            </a:extLst>
          </p:cNvPr>
          <p:cNvSpPr/>
          <p:nvPr/>
        </p:nvSpPr>
        <p:spPr>
          <a:xfrm>
            <a:off x="1889760" y="3455316"/>
            <a:ext cx="8412480" cy="1330960"/>
          </a:xfrm>
          <a:prstGeom prst="round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t>Quantum Computers Overall</a:t>
            </a:r>
          </a:p>
          <a:p>
            <a:pPr rtl="0"/>
            <a:r>
              <a:rPr lang="en-US" dirty="0"/>
              <a:t>Quantum computers could solve problems in seconds that would take thousands of years for classical computers. They will revolutionize fields like cryptography, materials science, and artificial intelligence.</a:t>
            </a:r>
          </a:p>
        </p:txBody>
      </p:sp>
      <p:sp>
        <p:nvSpPr>
          <p:cNvPr id="3" name="Rectangle: Rounded Corners 2">
            <a:extLst>
              <a:ext uri="{FF2B5EF4-FFF2-40B4-BE49-F238E27FC236}">
                <a16:creationId xmlns:a16="http://schemas.microsoft.com/office/drawing/2014/main" id="{471174FE-382A-E091-E118-DA8FC22438C5}"/>
              </a:ext>
            </a:extLst>
          </p:cNvPr>
          <p:cNvSpPr/>
          <p:nvPr/>
        </p:nvSpPr>
        <p:spPr>
          <a:xfrm>
            <a:off x="1889760" y="4999643"/>
            <a:ext cx="8412480" cy="133096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b="1" dirty="0">
                <a:solidFill>
                  <a:schemeClr val="tx1"/>
                </a:solidFill>
              </a:rPr>
              <a:t>Quantum Programming Languages</a:t>
            </a:r>
          </a:p>
          <a:p>
            <a:pPr rtl="0"/>
            <a:r>
              <a:rPr lang="en-US" dirty="0">
                <a:solidFill>
                  <a:schemeClr val="tx1"/>
                </a:solidFill>
              </a:rPr>
              <a:t>New languages like Microsoft's Q# (Q-sharp) and Google's are designed specifically for developing quantum algorithms. These languages allow programmers to harness quantum properties such as entanglement and superposition in their code.</a:t>
            </a:r>
          </a:p>
        </p:txBody>
      </p:sp>
    </p:spTree>
    <p:extLst>
      <p:ext uri="{BB962C8B-B14F-4D97-AF65-F5344CB8AC3E}">
        <p14:creationId xmlns:p14="http://schemas.microsoft.com/office/powerpoint/2010/main" val="21715539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04146A56-4418-807D-2E03-5C12D3B7E4EA}"/>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E93091E5-9F93-977D-F64A-7E3B563870DE}"/>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2C1D8DBC-0F93-E73F-F2AF-B1B69D1539D5}"/>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Conclusion: Embracing Quantum Computing in Education</a:t>
            </a:r>
          </a:p>
        </p:txBody>
      </p:sp>
      <p:sp>
        <p:nvSpPr>
          <p:cNvPr id="4" name="Rectangle: Rounded Corners 3">
            <a:extLst>
              <a:ext uri="{FF2B5EF4-FFF2-40B4-BE49-F238E27FC236}">
                <a16:creationId xmlns:a16="http://schemas.microsoft.com/office/drawing/2014/main" id="{0F1A1B75-6EF8-065C-A1A1-90FE4FCFD7B5}"/>
              </a:ext>
            </a:extLst>
          </p:cNvPr>
          <p:cNvSpPr/>
          <p:nvPr/>
        </p:nvSpPr>
        <p:spPr>
          <a:xfrm>
            <a:off x="-11306924" y="5333995"/>
            <a:ext cx="12192000" cy="533400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solidFill>
                  <a:schemeClr val="tx1"/>
                </a:solidFill>
              </a:rPr>
              <a:t>Quantum computing is emerging as a groundbreaking technology that will transform the future of computation. As it rapidly evolves, our education system must keep pace with these advancements. It is essential that universities introduce quantum computing into their curricula alongside traditional computer science and engineering courses.</a:t>
            </a:r>
          </a:p>
          <a:p>
            <a:pPr rtl="0"/>
            <a:r>
              <a:rPr lang="en-US" sz="2800" b="1" dirty="0">
                <a:solidFill>
                  <a:schemeClr val="tx1"/>
                </a:solidFill>
              </a:rPr>
              <a:t>Students should learn not only the principles of quantum physics behind quantum computing but also the architecture of quantum systems and how to work with quantum programming languages. By integrating this knowledge into computer science and engineering education, we can ensure that the next generation of professionals is ready for the quantum revolution.</a:t>
            </a:r>
          </a:p>
        </p:txBody>
      </p:sp>
      <p:sp>
        <p:nvSpPr>
          <p:cNvPr id="5" name="Rectangle: Rounded Corners 4">
            <a:extLst>
              <a:ext uri="{FF2B5EF4-FFF2-40B4-BE49-F238E27FC236}">
                <a16:creationId xmlns:a16="http://schemas.microsoft.com/office/drawing/2014/main" id="{FFEE47F5-4F5A-4484-AE83-26A3356B5FF5}"/>
              </a:ext>
            </a:extLst>
          </p:cNvPr>
          <p:cNvSpPr/>
          <p:nvPr/>
        </p:nvSpPr>
        <p:spPr>
          <a:xfrm>
            <a:off x="702197" y="1524005"/>
            <a:ext cx="10787605" cy="5333995"/>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Tree>
    <p:extLst>
      <p:ext uri="{BB962C8B-B14F-4D97-AF65-F5344CB8AC3E}">
        <p14:creationId xmlns:p14="http://schemas.microsoft.com/office/powerpoint/2010/main" val="6287006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75EC8C76-F017-8F2B-2E9E-919A2321CD01}"/>
              </a:ext>
            </a:extLst>
          </p:cNvPr>
          <p:cNvSpPr/>
          <p:nvPr/>
        </p:nvSpPr>
        <p:spPr>
          <a:xfrm>
            <a:off x="0" y="0"/>
            <a:ext cx="12192000" cy="5385816"/>
          </a:xfrm>
          <a:prstGeom prst="roundRect">
            <a:avLst/>
          </a:prstGeom>
          <a:blipFill>
            <a:blip r:embed="rId2"/>
            <a:stretch>
              <a:fillRect/>
            </a:stretch>
          </a:blipFill>
          <a:ln w="28575">
            <a:solidFill>
              <a:schemeClr val="tx1"/>
            </a:solidFill>
          </a:ln>
          <a:effectLst>
            <a:glow rad="63500">
              <a:schemeClr val="accent6">
                <a:satMod val="175000"/>
                <a:alpha val="87000"/>
              </a:schemeClr>
            </a:glow>
            <a:outerShdw blurRad="203200" dist="88900" dir="5400000" algn="t"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61708D3C-0529-09F6-180B-BC672A590244}"/>
              </a:ext>
            </a:extLst>
          </p:cNvPr>
          <p:cNvSpPr/>
          <p:nvPr/>
        </p:nvSpPr>
        <p:spPr>
          <a:xfrm>
            <a:off x="180975" y="3829050"/>
            <a:ext cx="4505325" cy="1400175"/>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From Binary to Qubits</a:t>
            </a:r>
          </a:p>
        </p:txBody>
      </p:sp>
      <p:sp>
        <p:nvSpPr>
          <p:cNvPr id="17" name="Rectangle: Rounded Corners 16">
            <a:extLst>
              <a:ext uri="{FF2B5EF4-FFF2-40B4-BE49-F238E27FC236}">
                <a16:creationId xmlns:a16="http://schemas.microsoft.com/office/drawing/2014/main" id="{52B5F687-218D-93D0-F5D7-2B1585922248}"/>
              </a:ext>
            </a:extLst>
          </p:cNvPr>
          <p:cNvSpPr/>
          <p:nvPr/>
        </p:nvSpPr>
        <p:spPr>
          <a:xfrm>
            <a:off x="157163" y="5581650"/>
            <a:ext cx="11877674" cy="1209675"/>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This document explores the fascinating evolution of computing technology, transitioning from traditional binary systems to the revolutionary realm of quantum computing. It delves into the fundamental differences between classical hardware and quantum chips, highlighting how quantum mechanics can redefine computational capabilities. The content is structured to provide a comprehensive overview of both traditional and quantum computing, emphasizing the implications for the future of technology and education.</a:t>
            </a:r>
          </a:p>
        </p:txBody>
      </p:sp>
    </p:spTree>
    <p:extLst>
      <p:ext uri="{BB962C8B-B14F-4D97-AF65-F5344CB8AC3E}">
        <p14:creationId xmlns:p14="http://schemas.microsoft.com/office/powerpoint/2010/main" val="4097424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E722791A-4C79-8992-C97B-5785C3597BF7}"/>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BD9861C6-ADA1-DFC8-9602-B64594350893}"/>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6BD2D371-D933-C11C-1CB8-6D69B0A03C4C}"/>
              </a:ext>
            </a:extLst>
          </p:cNvPr>
          <p:cNvSpPr/>
          <p:nvPr/>
        </p:nvSpPr>
        <p:spPr>
          <a:xfrm>
            <a:off x="2524760" y="213359"/>
            <a:ext cx="7142480" cy="1097274"/>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t>Conclusion: Embracing Quantum Computing in Education</a:t>
            </a:r>
          </a:p>
        </p:txBody>
      </p:sp>
      <p:sp>
        <p:nvSpPr>
          <p:cNvPr id="4" name="Rectangle: Rounded Corners 3">
            <a:extLst>
              <a:ext uri="{FF2B5EF4-FFF2-40B4-BE49-F238E27FC236}">
                <a16:creationId xmlns:a16="http://schemas.microsoft.com/office/drawing/2014/main" id="{3949B9B1-B2DC-BAB9-FE2B-62C43D36AF66}"/>
              </a:ext>
            </a:extLst>
          </p:cNvPr>
          <p:cNvSpPr/>
          <p:nvPr/>
        </p:nvSpPr>
        <p:spPr>
          <a:xfrm>
            <a:off x="-30480" y="1584968"/>
            <a:ext cx="12192000" cy="5334000"/>
          </a:xfrm>
          <a:prstGeom prst="roundRect">
            <a:avLst/>
          </a:prstGeom>
          <a:gradFill>
            <a:gsLst>
              <a:gs pos="84000">
                <a:srgbClr val="7030A0"/>
              </a:gs>
              <a:gs pos="20000">
                <a:srgbClr val="00B050"/>
              </a:gs>
            </a:gsLst>
            <a:lin ang="81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buNone/>
            </a:pPr>
            <a:r>
              <a:rPr lang="en-US" sz="2800" b="1" dirty="0">
                <a:solidFill>
                  <a:schemeClr val="tx1"/>
                </a:solidFill>
              </a:rPr>
              <a:t>Quantum computing is emerging as a groundbreaking technology that will transform the future of computation. As it rapidly evolves, our education system must keep pace with these advancements. It is essential that universities introduce quantum computing into their curricula alongside traditional computer science and engineering courses.</a:t>
            </a:r>
          </a:p>
          <a:p>
            <a:pPr rtl="0"/>
            <a:r>
              <a:rPr lang="en-US" sz="2800" b="1" dirty="0">
                <a:solidFill>
                  <a:schemeClr val="tx1"/>
                </a:solidFill>
              </a:rPr>
              <a:t>Students should learn not only the principles of quantum physics behind quantum computing but also the architecture of quantum systems and how to work with quantum programming languages. By integrating this knowledge into computer science and engineering education, we can ensure that the next generation of professionals is ready for the quantum revolution.</a:t>
            </a:r>
          </a:p>
        </p:txBody>
      </p:sp>
      <p:sp>
        <p:nvSpPr>
          <p:cNvPr id="5" name="Rectangle: Rounded Corners 4">
            <a:extLst>
              <a:ext uri="{FF2B5EF4-FFF2-40B4-BE49-F238E27FC236}">
                <a16:creationId xmlns:a16="http://schemas.microsoft.com/office/drawing/2014/main" id="{184C5423-B829-7377-60D8-6359A23D424D}"/>
              </a:ext>
            </a:extLst>
          </p:cNvPr>
          <p:cNvSpPr/>
          <p:nvPr/>
        </p:nvSpPr>
        <p:spPr>
          <a:xfrm>
            <a:off x="11309237" y="-2194555"/>
            <a:ext cx="10787605" cy="5333995"/>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600" b="1" dirty="0"/>
          </a:p>
        </p:txBody>
      </p:sp>
    </p:spTree>
    <p:extLst>
      <p:ext uri="{BB962C8B-B14F-4D97-AF65-F5344CB8AC3E}">
        <p14:creationId xmlns:p14="http://schemas.microsoft.com/office/powerpoint/2010/main" val="101967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49DB70E4-C6E3-0C08-AE85-949A761A0F86}"/>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F08664EA-F2D7-B5E9-91BC-506539FCE79F}"/>
              </a:ext>
            </a:extLst>
          </p:cNvPr>
          <p:cNvCxnSpPr/>
          <p:nvPr/>
        </p:nvCxnSpPr>
        <p:spPr>
          <a:xfrm>
            <a:off x="0" y="1524000"/>
            <a:ext cx="12192000"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E40B82A-583D-44A7-D0EE-EFBE508C93C9}"/>
              </a:ext>
            </a:extLst>
          </p:cNvPr>
          <p:cNvSpPr txBox="1"/>
          <p:nvPr/>
        </p:nvSpPr>
        <p:spPr>
          <a:xfrm>
            <a:off x="2255520" y="1538685"/>
            <a:ext cx="7680960" cy="2215991"/>
          </a:xfrm>
          <a:prstGeom prst="rect">
            <a:avLst/>
          </a:prstGeom>
          <a:noFill/>
        </p:spPr>
        <p:txBody>
          <a:bodyPr wrap="square" rtlCol="0">
            <a:spAutoFit/>
          </a:bodyPr>
          <a:lstStyle/>
          <a:p>
            <a:r>
              <a:rPr lang="en-US" sz="13800" dirty="0">
                <a:gradFill flip="none" rotWithShape="1">
                  <a:gsLst>
                    <a:gs pos="0">
                      <a:srgbClr val="0070C0"/>
                    </a:gs>
                    <a:gs pos="52000">
                      <a:schemeClr val="bg1">
                        <a:shade val="67500"/>
                        <a:satMod val="115000"/>
                      </a:schemeClr>
                    </a:gs>
                    <a:gs pos="83000">
                      <a:schemeClr val="tx1">
                        <a:lumMod val="95000"/>
                        <a:lumOff val="5000"/>
                      </a:schemeClr>
                    </a:gs>
                  </a:gsLst>
                  <a:lin ang="16200000" scaled="1"/>
                  <a:tileRect/>
                </a:gradFill>
              </a:rPr>
              <a:t>Thank You </a:t>
            </a:r>
          </a:p>
        </p:txBody>
      </p:sp>
      <p:sp>
        <p:nvSpPr>
          <p:cNvPr id="8" name="Rectangle: Rounded Corners 7">
            <a:extLst>
              <a:ext uri="{FF2B5EF4-FFF2-40B4-BE49-F238E27FC236}">
                <a16:creationId xmlns:a16="http://schemas.microsoft.com/office/drawing/2014/main" id="{62FF18E7-B155-AEC7-2BBD-981C01EA7AE6}"/>
              </a:ext>
            </a:extLst>
          </p:cNvPr>
          <p:cNvSpPr/>
          <p:nvPr/>
        </p:nvSpPr>
        <p:spPr>
          <a:xfrm>
            <a:off x="4674870" y="3778528"/>
            <a:ext cx="2842260" cy="1188720"/>
          </a:xfrm>
          <a:prstGeom prst="roundRect">
            <a:avLst/>
          </a:prstGeom>
          <a:solidFill>
            <a:srgbClr val="00B0F0"/>
          </a:solidFill>
          <a:ln>
            <a:solidFill>
              <a:srgbClr val="0070C0"/>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Computer has lot’s for memory but no imagination.</a:t>
            </a:r>
          </a:p>
        </p:txBody>
      </p:sp>
      <p:sp>
        <p:nvSpPr>
          <p:cNvPr id="9" name="Rectangle: Rounded Corners 8">
            <a:extLst>
              <a:ext uri="{FF2B5EF4-FFF2-40B4-BE49-F238E27FC236}">
                <a16:creationId xmlns:a16="http://schemas.microsoft.com/office/drawing/2014/main" id="{4E5EC1CD-6529-34FE-861E-AE587D89AA75}"/>
              </a:ext>
            </a:extLst>
          </p:cNvPr>
          <p:cNvSpPr/>
          <p:nvPr/>
        </p:nvSpPr>
        <p:spPr>
          <a:xfrm>
            <a:off x="9570720" y="6047740"/>
            <a:ext cx="2209800" cy="393143"/>
          </a:xfrm>
          <a:prstGeom prst="roundRect">
            <a:avLst/>
          </a:prstGeom>
          <a:solidFill>
            <a:srgbClr val="00B0F0"/>
          </a:solidFill>
          <a:ln>
            <a:solidFill>
              <a:srgbClr val="0070C0"/>
            </a:solidFill>
          </a:ln>
          <a:effectLst>
            <a:glow rad="76200">
              <a:schemeClr val="accent1">
                <a:satMod val="175000"/>
                <a:alpha val="40000"/>
              </a:schemeClr>
            </a:glow>
            <a:reflection stA="55000" endPos="40000" dist="889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IMRAN YEMON</a:t>
            </a:r>
          </a:p>
        </p:txBody>
      </p:sp>
      <p:sp>
        <p:nvSpPr>
          <p:cNvPr id="11" name="Rectangle 10">
            <a:extLst>
              <a:ext uri="{FF2B5EF4-FFF2-40B4-BE49-F238E27FC236}">
                <a16:creationId xmlns:a16="http://schemas.microsoft.com/office/drawing/2014/main" id="{6CCB3CC0-BB88-4E89-D1F5-D60D27C661D2}"/>
              </a:ext>
            </a:extLst>
          </p:cNvPr>
          <p:cNvSpPr/>
          <p:nvPr/>
        </p:nvSpPr>
        <p:spPr>
          <a:xfrm>
            <a:off x="5783580" y="4930140"/>
            <a:ext cx="672465" cy="45719"/>
          </a:xfrm>
          <a:prstGeom prst="rect">
            <a:avLst/>
          </a:prstGeom>
          <a:solidFill>
            <a:schemeClr val="tx1">
              <a:lumMod val="95000"/>
              <a:lumOff val="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81266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566933D-C62C-9C1C-5709-8A36762D680B}"/>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6F0913B1-F187-06DE-1CE5-79BEE9DA6A19}"/>
              </a:ext>
            </a:extLst>
          </p:cNvPr>
          <p:cNvSpPr/>
          <p:nvPr/>
        </p:nvSpPr>
        <p:spPr>
          <a:xfrm>
            <a:off x="0" y="0"/>
            <a:ext cx="12192000" cy="5385816"/>
          </a:xfrm>
          <a:prstGeom prst="roundRect">
            <a:avLst/>
          </a:prstGeom>
          <a:blipFill>
            <a:blip r:embed="rId2"/>
            <a:stretch>
              <a:fillRect/>
            </a:stretch>
          </a:blipFill>
          <a:ln w="28575">
            <a:solidFill>
              <a:schemeClr val="tx1"/>
            </a:solidFill>
          </a:ln>
          <a:effectLst>
            <a:glow rad="63500">
              <a:schemeClr val="accent6">
                <a:satMod val="175000"/>
                <a:alpha val="87000"/>
              </a:schemeClr>
            </a:glow>
            <a:outerShdw blurRad="203200" dist="88900" dir="5400000" algn="t" rotWithShape="0">
              <a:schemeClr val="bg1">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AFBBE58-1555-2F1E-FE4A-34464DC8929B}"/>
              </a:ext>
            </a:extLst>
          </p:cNvPr>
          <p:cNvSpPr/>
          <p:nvPr/>
        </p:nvSpPr>
        <p:spPr>
          <a:xfrm>
            <a:off x="180975" y="66676"/>
            <a:ext cx="11853862" cy="1405508"/>
          </a:xfrm>
          <a:prstGeom prst="roundRect">
            <a:avLst>
              <a:gd name="adj" fmla="val 43775"/>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a:solidFill>
                    <a:schemeClr val="bg1"/>
                  </a:solidFill>
                </a:ln>
                <a:effectLst>
                  <a:outerShdw blurRad="50800" dist="38100" dir="5400000" algn="t" rotWithShape="0">
                    <a:prstClr val="black">
                      <a:alpha val="40000"/>
                    </a:prstClr>
                  </a:outerShdw>
                </a:effectLst>
              </a:rPr>
              <a:t>From Binary to Qubits: The Evolution from Traditional Chips to Quantum Computing and the Future of Computing</a:t>
            </a:r>
          </a:p>
        </p:txBody>
      </p:sp>
      <p:sp>
        <p:nvSpPr>
          <p:cNvPr id="17" name="Rectangle: Rounded Corners 16">
            <a:extLst>
              <a:ext uri="{FF2B5EF4-FFF2-40B4-BE49-F238E27FC236}">
                <a16:creationId xmlns:a16="http://schemas.microsoft.com/office/drawing/2014/main" id="{36995153-EAE8-C989-E126-18AA4DFB892E}"/>
              </a:ext>
            </a:extLst>
          </p:cNvPr>
          <p:cNvSpPr/>
          <p:nvPr/>
        </p:nvSpPr>
        <p:spPr>
          <a:xfrm>
            <a:off x="180975" y="1538861"/>
            <a:ext cx="11877674" cy="3414140"/>
          </a:xfrm>
          <a:prstGeom prst="round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This document explores the fascinating evolution of computing technology, transitioning from traditional binary systems to the revolutionary realm of quantum computing. It delves into the fundamental differences between classical hardware and quantum chips, highlighting how quantum mechanics can redefine computational capabilities. The content is structured to provide a comprehensive overview of both traditional and quantum computing, emphasizing the implications for the future of technology and education.</a:t>
            </a:r>
          </a:p>
        </p:txBody>
      </p:sp>
    </p:spTree>
    <p:extLst>
      <p:ext uri="{BB962C8B-B14F-4D97-AF65-F5344CB8AC3E}">
        <p14:creationId xmlns:p14="http://schemas.microsoft.com/office/powerpoint/2010/main" val="1784268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8000">
              <a:schemeClr val="bg2">
                <a:lumMod val="10000"/>
              </a:schemeClr>
            </a:gs>
            <a:gs pos="63000">
              <a:srgbClr val="00B0F0"/>
            </a:gs>
            <a:gs pos="94000">
              <a:srgbClr val="7030A0"/>
            </a:gs>
          </a:gsLst>
          <a:lin ang="8100000" scaled="1"/>
          <a:tileRect/>
        </a:gradFill>
        <a:effectLst/>
      </p:bgPr>
    </p:bg>
    <p:spTree>
      <p:nvGrpSpPr>
        <p:cNvPr id="1" name="">
          <a:extLst>
            <a:ext uri="{FF2B5EF4-FFF2-40B4-BE49-F238E27FC236}">
              <a16:creationId xmlns:a16="http://schemas.microsoft.com/office/drawing/2014/main" id="{2E4EC598-9372-0D38-1B10-C0ACA7DA608F}"/>
            </a:ext>
          </a:extLst>
        </p:cNvPr>
        <p:cNvGrpSpPr/>
        <p:nvPr/>
      </p:nvGrpSpPr>
      <p:grpSpPr>
        <a:xfrm>
          <a:off x="0" y="0"/>
          <a:ext cx="0" cy="0"/>
          <a:chOff x="0" y="0"/>
          <a:chExt cx="0" cy="0"/>
        </a:xfrm>
      </p:grpSpPr>
      <p:sp>
        <p:nvSpPr>
          <p:cNvPr id="4" name="Arrow: Right 3">
            <a:extLst>
              <a:ext uri="{FF2B5EF4-FFF2-40B4-BE49-F238E27FC236}">
                <a16:creationId xmlns:a16="http://schemas.microsoft.com/office/drawing/2014/main" id="{9B75652F-AB33-D22D-08B2-09A1C7EF66B6}"/>
              </a:ext>
            </a:extLst>
          </p:cNvPr>
          <p:cNvSpPr/>
          <p:nvPr/>
        </p:nvSpPr>
        <p:spPr>
          <a:xfrm>
            <a:off x="6096000" y="2776537"/>
            <a:ext cx="3535680" cy="1304925"/>
          </a:xfrm>
          <a:prstGeom prst="rightArrow">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A0D50DD-71B2-4C08-A7DB-0AAADE654B79}"/>
              </a:ext>
            </a:extLst>
          </p:cNvPr>
          <p:cNvSpPr/>
          <p:nvPr/>
        </p:nvSpPr>
        <p:spPr>
          <a:xfrm>
            <a:off x="11060429" y="1019174"/>
            <a:ext cx="4371975" cy="4819650"/>
          </a:xfrm>
          <a:prstGeom prst="rect">
            <a:avLst/>
          </a:prstGeom>
          <a:solidFill>
            <a:schemeClr val="tx1">
              <a:lumMod val="95000"/>
              <a:lumOff val="5000"/>
            </a:schemeClr>
          </a:solidFill>
          <a:effectLst>
            <a:glow rad="139700">
              <a:srgbClr val="00B050">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US" b="1" dirty="0"/>
          </a:p>
          <a:p>
            <a:pPr algn="ctr" rtl="0">
              <a:buNone/>
            </a:pPr>
            <a:r>
              <a:rPr lang="en-US" b="1" dirty="0"/>
              <a:t>The evolution of computers is truly fascinating. We're all familiar with computers and the incredible power they hold, and the heart of any computer is its hardware—specifically the processor chip—which performs calculations using the fundamental building blocks of information: bits, represented by traditional simple electrical states of 0s and 1s, and manipulated by intricate logic circuits.</a:t>
            </a:r>
          </a:p>
          <a:p>
            <a:pPr algn="ctr" rtl="0"/>
            <a:r>
              <a:rPr lang="en-US" b="1" dirty="0"/>
              <a:t>Yet, despite their immense capabilities, traditional chips are bound by the classical laws of physics, limiting information to a definite 0 or 1.</a:t>
            </a:r>
          </a:p>
          <a:p>
            <a:pPr algn="ctr"/>
            <a:endParaRPr lang="en-US" dirty="0"/>
          </a:p>
        </p:txBody>
      </p:sp>
      <p:sp>
        <p:nvSpPr>
          <p:cNvPr id="2" name="Rectangle 1">
            <a:extLst>
              <a:ext uri="{FF2B5EF4-FFF2-40B4-BE49-F238E27FC236}">
                <a16:creationId xmlns:a16="http://schemas.microsoft.com/office/drawing/2014/main" id="{2EEE1C5D-3CD3-29DA-E530-B8242C4E530C}"/>
              </a:ext>
            </a:extLst>
          </p:cNvPr>
          <p:cNvSpPr/>
          <p:nvPr/>
        </p:nvSpPr>
        <p:spPr>
          <a:xfrm>
            <a:off x="1574672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But there's a revolution brewing at the subatomic level!</a:t>
            </a:r>
          </a:p>
          <a:p>
            <a:pPr algn="ctr"/>
            <a:endParaRPr lang="en-US" dirty="0"/>
          </a:p>
        </p:txBody>
      </p:sp>
      <p:sp>
        <p:nvSpPr>
          <p:cNvPr id="3" name="Rectangle 2">
            <a:extLst>
              <a:ext uri="{FF2B5EF4-FFF2-40B4-BE49-F238E27FC236}">
                <a16:creationId xmlns:a16="http://schemas.microsoft.com/office/drawing/2014/main" id="{0A5F0AD5-32E5-B459-73BF-5DC3EFA7F650}"/>
              </a:ext>
            </a:extLst>
          </p:cNvPr>
          <p:cNvSpPr/>
          <p:nvPr/>
        </p:nvSpPr>
        <p:spPr>
          <a:xfrm>
            <a:off x="2043302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What happens when we design computers around the mind-bending principles of quantum physics?</a:t>
            </a:r>
          </a:p>
          <a:p>
            <a:pPr algn="ctr"/>
            <a:endParaRPr lang="en-US" dirty="0"/>
          </a:p>
        </p:txBody>
      </p:sp>
      <p:sp>
        <p:nvSpPr>
          <p:cNvPr id="6" name="Rectangle 5">
            <a:extLst>
              <a:ext uri="{FF2B5EF4-FFF2-40B4-BE49-F238E27FC236}">
                <a16:creationId xmlns:a16="http://schemas.microsoft.com/office/drawing/2014/main" id="{0ECDF4C1-B011-694F-25ED-ED5323E992BC}"/>
              </a:ext>
            </a:extLst>
          </p:cNvPr>
          <p:cNvSpPr/>
          <p:nvPr/>
        </p:nvSpPr>
        <p:spPr>
          <a:xfrm>
            <a:off x="2511932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result is a quantum chip: a piece of hardware that processes information using quantum bits, or qubits, which can exist in multiple states simultaneously.</a:t>
            </a:r>
          </a:p>
          <a:p>
            <a:pPr algn="ctr"/>
            <a:endParaRPr lang="en-US" dirty="0"/>
          </a:p>
        </p:txBody>
      </p:sp>
      <p:sp>
        <p:nvSpPr>
          <p:cNvPr id="7" name="Rectangle 6">
            <a:extLst>
              <a:ext uri="{FF2B5EF4-FFF2-40B4-BE49-F238E27FC236}">
                <a16:creationId xmlns:a16="http://schemas.microsoft.com/office/drawing/2014/main" id="{9432E594-CF03-1A5F-DC34-EB61A974ACF6}"/>
              </a:ext>
            </a:extLst>
          </p:cNvPr>
          <p:cNvSpPr/>
          <p:nvPr/>
        </p:nvSpPr>
        <p:spPr>
          <a:xfrm>
            <a:off x="2980562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take a look at these two worlds—the foundational technology of classical chips and the paradigm-shifting potential of quantum chips—and see how they are redefining the future of computing.</a:t>
            </a:r>
          </a:p>
        </p:txBody>
      </p:sp>
      <p:sp>
        <p:nvSpPr>
          <p:cNvPr id="9" name="Rectangle: Rounded Corners 8">
            <a:extLst>
              <a:ext uri="{FF2B5EF4-FFF2-40B4-BE49-F238E27FC236}">
                <a16:creationId xmlns:a16="http://schemas.microsoft.com/office/drawing/2014/main" id="{90FE7BD0-C31D-ECA0-53D1-40800027FF9A}"/>
              </a:ext>
            </a:extLst>
          </p:cNvPr>
          <p:cNvSpPr/>
          <p:nvPr/>
        </p:nvSpPr>
        <p:spPr>
          <a:xfrm>
            <a:off x="91440" y="1311591"/>
            <a:ext cx="7772400" cy="1464946"/>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tx1"/>
                </a:solidFill>
              </a:rPr>
              <a:t>Quantum Computing</a:t>
            </a:r>
          </a:p>
        </p:txBody>
      </p:sp>
      <p:cxnSp>
        <p:nvCxnSpPr>
          <p:cNvPr id="11" name="Straight Connector 10">
            <a:extLst>
              <a:ext uri="{FF2B5EF4-FFF2-40B4-BE49-F238E27FC236}">
                <a16:creationId xmlns:a16="http://schemas.microsoft.com/office/drawing/2014/main" id="{981994AA-606E-5FA8-636F-C35C36BCC038}"/>
              </a:ext>
            </a:extLst>
          </p:cNvPr>
          <p:cNvCxnSpPr/>
          <p:nvPr/>
        </p:nvCxnSpPr>
        <p:spPr>
          <a:xfrm>
            <a:off x="254643" y="636608"/>
            <a:ext cx="11320041"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272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22D70-2217-3CB2-72C8-1F2103E4E5BA}"/>
            </a:ext>
          </a:extLst>
        </p:cNvPr>
        <p:cNvGrpSpPr/>
        <p:nvPr/>
      </p:nvGrpSpPr>
      <p:grpSpPr>
        <a:xfrm>
          <a:off x="0" y="0"/>
          <a:ext cx="0" cy="0"/>
          <a:chOff x="0" y="0"/>
          <a:chExt cx="0" cy="0"/>
        </a:xfrm>
      </p:grpSpPr>
      <p:sp>
        <p:nvSpPr>
          <p:cNvPr id="4" name="Arrow: Right 3">
            <a:extLst>
              <a:ext uri="{FF2B5EF4-FFF2-40B4-BE49-F238E27FC236}">
                <a16:creationId xmlns:a16="http://schemas.microsoft.com/office/drawing/2014/main" id="{715DE3F9-D7D5-8EB5-F1BC-CE3FD2ED7EC8}"/>
              </a:ext>
            </a:extLst>
          </p:cNvPr>
          <p:cNvSpPr/>
          <p:nvPr/>
        </p:nvSpPr>
        <p:spPr>
          <a:xfrm>
            <a:off x="-1430214" y="2776537"/>
            <a:ext cx="3535680" cy="1304925"/>
          </a:xfrm>
          <a:prstGeom prst="rightArrow">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50ED2DF-DA98-B4D9-15B0-0171C38C0D51}"/>
              </a:ext>
            </a:extLst>
          </p:cNvPr>
          <p:cNvSpPr/>
          <p:nvPr/>
        </p:nvSpPr>
        <p:spPr>
          <a:xfrm>
            <a:off x="2127514"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US" b="1" dirty="0"/>
          </a:p>
          <a:p>
            <a:pPr algn="ctr" rtl="0">
              <a:buNone/>
            </a:pPr>
            <a:r>
              <a:rPr lang="en-US" b="1" dirty="0"/>
              <a:t>The evolution of computers is truly fascinating. We're all familiar with computers and the incredible power they hold, and the heart of any computer is its hardware—specifically the processor chip—which performs calculations using the fundamental building blocks of information: bits, represented by traditional simple electrical states of 0s and 1s, and manipulated by intricate logic circuits.</a:t>
            </a:r>
          </a:p>
          <a:p>
            <a:pPr algn="ctr" rtl="0"/>
            <a:r>
              <a:rPr lang="en-US" b="1" dirty="0"/>
              <a:t>Yet, despite their immense capabilities, traditional chips are bound by the classical laws of physics, limiting information to a definite 0 or 1.</a:t>
            </a:r>
          </a:p>
          <a:p>
            <a:pPr algn="ctr"/>
            <a:endParaRPr lang="en-US" dirty="0"/>
          </a:p>
        </p:txBody>
      </p:sp>
      <p:sp>
        <p:nvSpPr>
          <p:cNvPr id="2" name="Rectangle 1">
            <a:extLst>
              <a:ext uri="{FF2B5EF4-FFF2-40B4-BE49-F238E27FC236}">
                <a16:creationId xmlns:a16="http://schemas.microsoft.com/office/drawing/2014/main" id="{877E2C4E-7DA1-3484-BF2C-2C3698571A97}"/>
              </a:ext>
            </a:extLst>
          </p:cNvPr>
          <p:cNvSpPr/>
          <p:nvPr/>
        </p:nvSpPr>
        <p:spPr>
          <a:xfrm>
            <a:off x="11198169"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But there's a revolution brewing at the subatomic level!</a:t>
            </a:r>
          </a:p>
          <a:p>
            <a:pPr algn="ctr"/>
            <a:endParaRPr lang="en-US" dirty="0"/>
          </a:p>
        </p:txBody>
      </p:sp>
      <p:sp>
        <p:nvSpPr>
          <p:cNvPr id="3" name="Rectangle 2">
            <a:extLst>
              <a:ext uri="{FF2B5EF4-FFF2-40B4-BE49-F238E27FC236}">
                <a16:creationId xmlns:a16="http://schemas.microsoft.com/office/drawing/2014/main" id="{E626133F-D8D0-4A2B-458D-A1F726A8175B}"/>
              </a:ext>
            </a:extLst>
          </p:cNvPr>
          <p:cNvSpPr/>
          <p:nvPr/>
        </p:nvSpPr>
        <p:spPr>
          <a:xfrm>
            <a:off x="2043302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What happens when we design computers around the mind-bending principles of quantum physics?</a:t>
            </a:r>
          </a:p>
          <a:p>
            <a:pPr algn="ctr"/>
            <a:endParaRPr lang="en-US" dirty="0"/>
          </a:p>
        </p:txBody>
      </p:sp>
      <p:sp>
        <p:nvSpPr>
          <p:cNvPr id="6" name="Rectangle 5">
            <a:extLst>
              <a:ext uri="{FF2B5EF4-FFF2-40B4-BE49-F238E27FC236}">
                <a16:creationId xmlns:a16="http://schemas.microsoft.com/office/drawing/2014/main" id="{C0478C88-0EB9-C883-0F26-5ED39BEC6208}"/>
              </a:ext>
            </a:extLst>
          </p:cNvPr>
          <p:cNvSpPr/>
          <p:nvPr/>
        </p:nvSpPr>
        <p:spPr>
          <a:xfrm>
            <a:off x="2511932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result is a quantum chip: a piece of hardware that processes information using quantum bits, or qubits, which can exist in multiple states simultaneously.</a:t>
            </a:r>
          </a:p>
          <a:p>
            <a:pPr algn="ctr"/>
            <a:endParaRPr lang="en-US" dirty="0"/>
          </a:p>
        </p:txBody>
      </p:sp>
      <p:sp>
        <p:nvSpPr>
          <p:cNvPr id="7" name="Rectangle 6">
            <a:extLst>
              <a:ext uri="{FF2B5EF4-FFF2-40B4-BE49-F238E27FC236}">
                <a16:creationId xmlns:a16="http://schemas.microsoft.com/office/drawing/2014/main" id="{483B501C-E75F-C9F0-EE4F-3E73F1C91461}"/>
              </a:ext>
            </a:extLst>
          </p:cNvPr>
          <p:cNvSpPr/>
          <p:nvPr/>
        </p:nvSpPr>
        <p:spPr>
          <a:xfrm>
            <a:off x="2980562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take a look at these two worlds—the foundational technology of classical chips and the paradigm-shifting potential of quantum chips—and see how they are redefining the future of computing.</a:t>
            </a:r>
          </a:p>
        </p:txBody>
      </p:sp>
      <p:sp>
        <p:nvSpPr>
          <p:cNvPr id="9" name="Rectangle: Rounded Corners 8">
            <a:extLst>
              <a:ext uri="{FF2B5EF4-FFF2-40B4-BE49-F238E27FC236}">
                <a16:creationId xmlns:a16="http://schemas.microsoft.com/office/drawing/2014/main" id="{483C6F6B-A978-05A9-CAF6-6AEBE598C120}"/>
              </a:ext>
            </a:extLst>
          </p:cNvPr>
          <p:cNvSpPr/>
          <p:nvPr/>
        </p:nvSpPr>
        <p:spPr>
          <a:xfrm>
            <a:off x="6724858" y="2317829"/>
            <a:ext cx="4158986" cy="2222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AA983A50-86AD-47C3-5CE4-47987AFF11B0}"/>
              </a:ext>
            </a:extLst>
          </p:cNvPr>
          <p:cNvPicPr>
            <a:picLocks noChangeAspect="1"/>
          </p:cNvPicPr>
          <p:nvPr/>
        </p:nvPicPr>
        <p:blipFill>
          <a:blip r:embed="rId2"/>
          <a:stretch>
            <a:fillRect/>
          </a:stretch>
        </p:blipFill>
        <p:spPr>
          <a:xfrm>
            <a:off x="6724858" y="2317829"/>
            <a:ext cx="4158986" cy="2222340"/>
          </a:xfrm>
          <a:prstGeom prst="rect">
            <a:avLst/>
          </a:prstGeom>
        </p:spPr>
      </p:pic>
    </p:spTree>
    <p:extLst>
      <p:ext uri="{BB962C8B-B14F-4D97-AF65-F5344CB8AC3E}">
        <p14:creationId xmlns:p14="http://schemas.microsoft.com/office/powerpoint/2010/main" val="35224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D227E-91FA-D962-F4D1-70B31D4FCCF2}"/>
            </a:ext>
          </a:extLst>
        </p:cNvPr>
        <p:cNvGrpSpPr/>
        <p:nvPr/>
      </p:nvGrpSpPr>
      <p:grpSpPr>
        <a:xfrm>
          <a:off x="0" y="0"/>
          <a:ext cx="0" cy="0"/>
          <a:chOff x="0" y="0"/>
          <a:chExt cx="0" cy="0"/>
        </a:xfrm>
      </p:grpSpPr>
      <p:sp>
        <p:nvSpPr>
          <p:cNvPr id="4" name="Arrow: Right 3">
            <a:extLst>
              <a:ext uri="{FF2B5EF4-FFF2-40B4-BE49-F238E27FC236}">
                <a16:creationId xmlns:a16="http://schemas.microsoft.com/office/drawing/2014/main" id="{7C964110-0374-F725-92C7-C77E600B9F94}"/>
              </a:ext>
            </a:extLst>
          </p:cNvPr>
          <p:cNvSpPr/>
          <p:nvPr/>
        </p:nvSpPr>
        <p:spPr>
          <a:xfrm>
            <a:off x="-3516920" y="2776537"/>
            <a:ext cx="3535680" cy="1304925"/>
          </a:xfrm>
          <a:prstGeom prst="rightArrow">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6F2B80-19D7-EF30-00A9-57AE4C96709C}"/>
              </a:ext>
            </a:extLst>
          </p:cNvPr>
          <p:cNvSpPr/>
          <p:nvPr/>
        </p:nvSpPr>
        <p:spPr>
          <a:xfrm>
            <a:off x="-2971366"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US" b="1" dirty="0"/>
          </a:p>
          <a:p>
            <a:pPr algn="ctr" rtl="0">
              <a:buNone/>
            </a:pPr>
            <a:r>
              <a:rPr lang="en-US" b="1" dirty="0"/>
              <a:t>The evolution of computers is truly fascinating. We're all familiar with computers and the incredible power they hold, and the heart of any computer is its hardware—specifically the processor chip—which performs calculations using the fundamental building blocks of information: bits, represented by traditional simple electrical states of 0s and 1s, and manipulated by intricate logic circuits.</a:t>
            </a:r>
          </a:p>
          <a:p>
            <a:pPr algn="ctr" rtl="0"/>
            <a:r>
              <a:rPr lang="en-US" b="1" dirty="0"/>
              <a:t>Yet, despite their immense capabilities, traditional chips are bound by the classical laws of physics, limiting information to a definite 0 or 1.</a:t>
            </a:r>
          </a:p>
          <a:p>
            <a:pPr algn="ctr"/>
            <a:endParaRPr lang="en-US" dirty="0"/>
          </a:p>
        </p:txBody>
      </p:sp>
      <p:sp>
        <p:nvSpPr>
          <p:cNvPr id="2" name="Rectangle 1">
            <a:extLst>
              <a:ext uri="{FF2B5EF4-FFF2-40B4-BE49-F238E27FC236}">
                <a16:creationId xmlns:a16="http://schemas.microsoft.com/office/drawing/2014/main" id="{A590C38E-DDC9-6EB5-B5D9-BAF7C3EA2F9D}"/>
              </a:ext>
            </a:extLst>
          </p:cNvPr>
          <p:cNvSpPr/>
          <p:nvPr/>
        </p:nvSpPr>
        <p:spPr>
          <a:xfrm>
            <a:off x="3765731"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But there's a revolution brewing at the subatomic level!</a:t>
            </a:r>
          </a:p>
          <a:p>
            <a:pPr algn="ctr"/>
            <a:endParaRPr lang="en-US" dirty="0"/>
          </a:p>
        </p:txBody>
      </p:sp>
      <p:sp>
        <p:nvSpPr>
          <p:cNvPr id="3" name="Rectangle 2">
            <a:extLst>
              <a:ext uri="{FF2B5EF4-FFF2-40B4-BE49-F238E27FC236}">
                <a16:creationId xmlns:a16="http://schemas.microsoft.com/office/drawing/2014/main" id="{B4E99D3D-B539-B1D0-8A81-2D80D40D6663}"/>
              </a:ext>
            </a:extLst>
          </p:cNvPr>
          <p:cNvSpPr/>
          <p:nvPr/>
        </p:nvSpPr>
        <p:spPr>
          <a:xfrm>
            <a:off x="11429701"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What happens when we design computers around the mind-bending principles of quantum physics?</a:t>
            </a:r>
          </a:p>
          <a:p>
            <a:pPr algn="ctr"/>
            <a:endParaRPr lang="en-US" dirty="0"/>
          </a:p>
        </p:txBody>
      </p:sp>
      <p:sp>
        <p:nvSpPr>
          <p:cNvPr id="6" name="Rectangle 5">
            <a:extLst>
              <a:ext uri="{FF2B5EF4-FFF2-40B4-BE49-F238E27FC236}">
                <a16:creationId xmlns:a16="http://schemas.microsoft.com/office/drawing/2014/main" id="{C71F2C0A-8672-B245-1D7C-D89DC020A148}"/>
              </a:ext>
            </a:extLst>
          </p:cNvPr>
          <p:cNvSpPr/>
          <p:nvPr/>
        </p:nvSpPr>
        <p:spPr>
          <a:xfrm>
            <a:off x="16327019"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result is a quantum chip: a piece of hardware that processes information using quantum bits, or qubits, which can exist in multiple states simultaneously.</a:t>
            </a:r>
          </a:p>
          <a:p>
            <a:pPr algn="ctr"/>
            <a:endParaRPr lang="en-US" dirty="0"/>
          </a:p>
        </p:txBody>
      </p:sp>
      <p:sp>
        <p:nvSpPr>
          <p:cNvPr id="7" name="Rectangle 6">
            <a:extLst>
              <a:ext uri="{FF2B5EF4-FFF2-40B4-BE49-F238E27FC236}">
                <a16:creationId xmlns:a16="http://schemas.microsoft.com/office/drawing/2014/main" id="{811EE136-828B-FB16-1DCC-E05FCC9DE51D}"/>
              </a:ext>
            </a:extLst>
          </p:cNvPr>
          <p:cNvSpPr/>
          <p:nvPr/>
        </p:nvSpPr>
        <p:spPr>
          <a:xfrm>
            <a:off x="21224336"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take a look at these two worlds—the foundational technology of classical chips and the paradigm-shifting potential of quantum chips—and see how they are redefining the future of computing.</a:t>
            </a:r>
          </a:p>
        </p:txBody>
      </p:sp>
      <p:sp>
        <p:nvSpPr>
          <p:cNvPr id="8" name="Oval 7">
            <a:extLst>
              <a:ext uri="{FF2B5EF4-FFF2-40B4-BE49-F238E27FC236}">
                <a16:creationId xmlns:a16="http://schemas.microsoft.com/office/drawing/2014/main" id="{4765E633-BA32-53AC-FDF4-9B5A6AC19E5E}"/>
              </a:ext>
            </a:extLst>
          </p:cNvPr>
          <p:cNvSpPr/>
          <p:nvPr/>
        </p:nvSpPr>
        <p:spPr>
          <a:xfrm>
            <a:off x="-6025655" y="2776537"/>
            <a:ext cx="5172075" cy="1304925"/>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n w="28575">
                  <a:solidFill>
                    <a:schemeClr val="bg1">
                      <a:lumMod val="75000"/>
                    </a:schemeClr>
                  </a:solidFill>
                </a:ln>
                <a:solidFill>
                  <a:schemeClr val="tx1">
                    <a:lumMod val="95000"/>
                    <a:lumOff val="5000"/>
                  </a:schemeClr>
                </a:solidFill>
              </a:rPr>
              <a:t>Introduction</a:t>
            </a:r>
          </a:p>
        </p:txBody>
      </p:sp>
      <p:cxnSp>
        <p:nvCxnSpPr>
          <p:cNvPr id="10" name="Straight Connector 9">
            <a:extLst>
              <a:ext uri="{FF2B5EF4-FFF2-40B4-BE49-F238E27FC236}">
                <a16:creationId xmlns:a16="http://schemas.microsoft.com/office/drawing/2014/main" id="{6F0FD04E-EDE8-EA48-200F-4C8FAB57F74E}"/>
              </a:ext>
            </a:extLst>
          </p:cNvPr>
          <p:cNvCxnSpPr/>
          <p:nvPr/>
        </p:nvCxnSpPr>
        <p:spPr>
          <a:xfrm>
            <a:off x="1383323"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3707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0B27A-53AA-5CCD-80C5-C246F7FCE562}"/>
            </a:ext>
          </a:extLst>
        </p:cNvPr>
        <p:cNvGrpSpPr/>
        <p:nvPr/>
      </p:nvGrpSpPr>
      <p:grpSpPr>
        <a:xfrm>
          <a:off x="0" y="0"/>
          <a:ext cx="0" cy="0"/>
          <a:chOff x="0" y="0"/>
          <a:chExt cx="0" cy="0"/>
        </a:xfrm>
      </p:grpSpPr>
      <p:sp>
        <p:nvSpPr>
          <p:cNvPr id="4" name="Arrow: Right 3">
            <a:extLst>
              <a:ext uri="{FF2B5EF4-FFF2-40B4-BE49-F238E27FC236}">
                <a16:creationId xmlns:a16="http://schemas.microsoft.com/office/drawing/2014/main" id="{AB121515-FD5A-8245-7F57-E5DCA74DEE90}"/>
              </a:ext>
            </a:extLst>
          </p:cNvPr>
          <p:cNvSpPr/>
          <p:nvPr/>
        </p:nvSpPr>
        <p:spPr>
          <a:xfrm>
            <a:off x="-3516920" y="2776537"/>
            <a:ext cx="3535680" cy="1304925"/>
          </a:xfrm>
          <a:prstGeom prst="rightArrow">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27E5ACC-5DF1-F5C0-8CE9-A3D4978D784C}"/>
              </a:ext>
            </a:extLst>
          </p:cNvPr>
          <p:cNvSpPr/>
          <p:nvPr/>
        </p:nvSpPr>
        <p:spPr>
          <a:xfrm>
            <a:off x="-2936940"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US" b="1" dirty="0"/>
          </a:p>
          <a:p>
            <a:pPr algn="ctr" rtl="0">
              <a:buNone/>
            </a:pPr>
            <a:r>
              <a:rPr lang="en-US" b="1" dirty="0"/>
              <a:t>The evolution of computers is truly fascinating. We're all familiar with computers and the incredible power they hold, and the heart of any computer is its hardware—specifically the processor chip—which performs calculations using the fundamental building blocks of information: bits, represented by traditional simple electrical states of 0s and 1s, and manipulated by intricate logic circuits.</a:t>
            </a:r>
          </a:p>
          <a:p>
            <a:pPr algn="ctr" rtl="0"/>
            <a:r>
              <a:rPr lang="en-US" b="1" dirty="0"/>
              <a:t>Yet, despite their immense capabilities, traditional chips are bound by the classical laws of physics, limiting information to a definite 0 or 1.</a:t>
            </a:r>
          </a:p>
          <a:p>
            <a:pPr algn="ctr"/>
            <a:endParaRPr lang="en-US" dirty="0"/>
          </a:p>
        </p:txBody>
      </p:sp>
      <p:sp>
        <p:nvSpPr>
          <p:cNvPr id="2" name="Rectangle 1">
            <a:extLst>
              <a:ext uri="{FF2B5EF4-FFF2-40B4-BE49-F238E27FC236}">
                <a16:creationId xmlns:a16="http://schemas.microsoft.com/office/drawing/2014/main" id="{4F93D5E3-51D7-E480-6A62-D49D9B089E4B}"/>
              </a:ext>
            </a:extLst>
          </p:cNvPr>
          <p:cNvSpPr/>
          <p:nvPr/>
        </p:nvSpPr>
        <p:spPr>
          <a:xfrm>
            <a:off x="-3340536"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But there's a revolution brewing at the subatomic level!</a:t>
            </a:r>
          </a:p>
          <a:p>
            <a:pPr algn="ctr"/>
            <a:endParaRPr lang="en-US" dirty="0"/>
          </a:p>
        </p:txBody>
      </p:sp>
      <p:sp>
        <p:nvSpPr>
          <p:cNvPr id="3" name="Rectangle 2">
            <a:extLst>
              <a:ext uri="{FF2B5EF4-FFF2-40B4-BE49-F238E27FC236}">
                <a16:creationId xmlns:a16="http://schemas.microsoft.com/office/drawing/2014/main" id="{6138B5FF-921A-12BA-51A0-7BF9E919104F}"/>
              </a:ext>
            </a:extLst>
          </p:cNvPr>
          <p:cNvSpPr/>
          <p:nvPr/>
        </p:nvSpPr>
        <p:spPr>
          <a:xfrm>
            <a:off x="3910013"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What happens when we design computers around the mind-bending principles of quantum physics?</a:t>
            </a:r>
          </a:p>
          <a:p>
            <a:pPr algn="ctr"/>
            <a:endParaRPr lang="en-US" dirty="0"/>
          </a:p>
        </p:txBody>
      </p:sp>
      <p:sp>
        <p:nvSpPr>
          <p:cNvPr id="6" name="Rectangle 5">
            <a:extLst>
              <a:ext uri="{FF2B5EF4-FFF2-40B4-BE49-F238E27FC236}">
                <a16:creationId xmlns:a16="http://schemas.microsoft.com/office/drawing/2014/main" id="{7D27C91C-96C8-B241-CB2E-F57862D14F4B}"/>
              </a:ext>
            </a:extLst>
          </p:cNvPr>
          <p:cNvSpPr/>
          <p:nvPr/>
        </p:nvSpPr>
        <p:spPr>
          <a:xfrm>
            <a:off x="11590895"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result is a quantum chip: a piece of hardware that processes information using quantum bits, or qubits, which can exist in multiple states simultaneously.</a:t>
            </a:r>
          </a:p>
          <a:p>
            <a:pPr algn="ctr"/>
            <a:endParaRPr lang="en-US" dirty="0"/>
          </a:p>
        </p:txBody>
      </p:sp>
      <p:sp>
        <p:nvSpPr>
          <p:cNvPr id="7" name="Rectangle 6">
            <a:extLst>
              <a:ext uri="{FF2B5EF4-FFF2-40B4-BE49-F238E27FC236}">
                <a16:creationId xmlns:a16="http://schemas.microsoft.com/office/drawing/2014/main" id="{33E4E8C9-28BF-2627-72B8-1DC975AF75CB}"/>
              </a:ext>
            </a:extLst>
          </p:cNvPr>
          <p:cNvSpPr/>
          <p:nvPr/>
        </p:nvSpPr>
        <p:spPr>
          <a:xfrm>
            <a:off x="16394438" y="1019174"/>
            <a:ext cx="4371975" cy="4819650"/>
          </a:xfrm>
          <a:prstGeom prst="rect">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take a look at these two worlds—the foundational technology of classical chips and the paradigm-shifting potential of quantum chips—and see how they are redefining the future of computing.</a:t>
            </a:r>
          </a:p>
        </p:txBody>
      </p:sp>
      <p:sp>
        <p:nvSpPr>
          <p:cNvPr id="8" name="Oval 7">
            <a:extLst>
              <a:ext uri="{FF2B5EF4-FFF2-40B4-BE49-F238E27FC236}">
                <a16:creationId xmlns:a16="http://schemas.microsoft.com/office/drawing/2014/main" id="{58383982-881A-6ED5-1A36-7B36920D8EDB}"/>
              </a:ext>
            </a:extLst>
          </p:cNvPr>
          <p:cNvSpPr/>
          <p:nvPr/>
        </p:nvSpPr>
        <p:spPr>
          <a:xfrm>
            <a:off x="-6025655" y="2776537"/>
            <a:ext cx="5172075" cy="1304925"/>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n w="28575">
                  <a:solidFill>
                    <a:schemeClr val="bg1">
                      <a:lumMod val="75000"/>
                    </a:schemeClr>
                  </a:solidFill>
                </a:ln>
                <a:solidFill>
                  <a:schemeClr val="tx1">
                    <a:lumMod val="95000"/>
                    <a:lumOff val="5000"/>
                  </a:schemeClr>
                </a:solidFill>
              </a:rPr>
              <a:t>Introduction</a:t>
            </a:r>
          </a:p>
        </p:txBody>
      </p:sp>
    </p:spTree>
    <p:extLst>
      <p:ext uri="{BB962C8B-B14F-4D97-AF65-F5344CB8AC3E}">
        <p14:creationId xmlns:p14="http://schemas.microsoft.com/office/powerpoint/2010/main" val="103303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20D2-F255-AEA3-CCF4-4E053844F1F2}"/>
            </a:ext>
          </a:extLst>
        </p:cNvPr>
        <p:cNvGrpSpPr/>
        <p:nvPr/>
      </p:nvGrpSpPr>
      <p:grpSpPr>
        <a:xfrm>
          <a:off x="0" y="0"/>
          <a:ext cx="0" cy="0"/>
          <a:chOff x="0" y="0"/>
          <a:chExt cx="0" cy="0"/>
        </a:xfrm>
      </p:grpSpPr>
      <p:sp>
        <p:nvSpPr>
          <p:cNvPr id="4" name="Arrow: Right 3">
            <a:extLst>
              <a:ext uri="{FF2B5EF4-FFF2-40B4-BE49-F238E27FC236}">
                <a16:creationId xmlns:a16="http://schemas.microsoft.com/office/drawing/2014/main" id="{18F4417E-58D9-DFD5-AD2B-3B754053FF84}"/>
              </a:ext>
            </a:extLst>
          </p:cNvPr>
          <p:cNvSpPr/>
          <p:nvPr/>
        </p:nvSpPr>
        <p:spPr>
          <a:xfrm>
            <a:off x="-3516920" y="2776537"/>
            <a:ext cx="3535680" cy="1304925"/>
          </a:xfrm>
          <a:prstGeom prst="rightArrow">
            <a:avLst/>
          </a:prstGeom>
          <a:solidFill>
            <a:schemeClr val="bg2">
              <a:lumMod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9E15449-2A20-FE93-2ECE-4B07E3342E02}"/>
              </a:ext>
            </a:extLst>
          </p:cNvPr>
          <p:cNvSpPr/>
          <p:nvPr/>
        </p:nvSpPr>
        <p:spPr>
          <a:xfrm>
            <a:off x="-2914086"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endParaRPr lang="en-US" b="1" dirty="0"/>
          </a:p>
          <a:p>
            <a:pPr algn="ctr" rtl="0">
              <a:buNone/>
            </a:pPr>
            <a:r>
              <a:rPr lang="en-US" b="1" dirty="0"/>
              <a:t>The evolution of computers is truly fascinating. We're all familiar with computers and the incredible power they hold, and the heart of any computer is its hardware—specifically the processor chip—which performs calculations using the fundamental building blocks of information: bits, represented by traditional simple electrical states of 0s and 1s, and manipulated by intricate logic circuits.</a:t>
            </a:r>
          </a:p>
          <a:p>
            <a:pPr algn="ctr" rtl="0"/>
            <a:r>
              <a:rPr lang="en-US" b="1" dirty="0"/>
              <a:t>Yet, despite their immense capabilities, traditional chips are bound by the classical laws of physics, limiting information to a definite 0 or 1.</a:t>
            </a:r>
          </a:p>
          <a:p>
            <a:pPr algn="ctr"/>
            <a:endParaRPr lang="en-US" dirty="0"/>
          </a:p>
        </p:txBody>
      </p:sp>
      <p:sp>
        <p:nvSpPr>
          <p:cNvPr id="2" name="Rectangle 1">
            <a:extLst>
              <a:ext uri="{FF2B5EF4-FFF2-40B4-BE49-F238E27FC236}">
                <a16:creationId xmlns:a16="http://schemas.microsoft.com/office/drawing/2014/main" id="{7D4FD987-726F-85EA-A490-56450BD56CD4}"/>
              </a:ext>
            </a:extLst>
          </p:cNvPr>
          <p:cNvSpPr/>
          <p:nvPr/>
        </p:nvSpPr>
        <p:spPr>
          <a:xfrm>
            <a:off x="-3297203"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But there's a revolution brewing at the subatomic level!</a:t>
            </a:r>
          </a:p>
          <a:p>
            <a:pPr algn="ctr"/>
            <a:endParaRPr lang="en-US" dirty="0"/>
          </a:p>
        </p:txBody>
      </p:sp>
      <p:sp>
        <p:nvSpPr>
          <p:cNvPr id="3" name="Rectangle 2">
            <a:extLst>
              <a:ext uri="{FF2B5EF4-FFF2-40B4-BE49-F238E27FC236}">
                <a16:creationId xmlns:a16="http://schemas.microsoft.com/office/drawing/2014/main" id="{04835E47-A553-A659-9FB0-E9C6233DC3E7}"/>
              </a:ext>
            </a:extLst>
          </p:cNvPr>
          <p:cNvSpPr/>
          <p:nvPr/>
        </p:nvSpPr>
        <p:spPr>
          <a:xfrm>
            <a:off x="-3726324"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What happens when we design computers around the mind-bending principles of quantum physics?</a:t>
            </a:r>
          </a:p>
          <a:p>
            <a:pPr algn="ctr"/>
            <a:endParaRPr lang="en-US" dirty="0"/>
          </a:p>
        </p:txBody>
      </p:sp>
      <p:sp>
        <p:nvSpPr>
          <p:cNvPr id="6" name="Rectangle 5">
            <a:extLst>
              <a:ext uri="{FF2B5EF4-FFF2-40B4-BE49-F238E27FC236}">
                <a16:creationId xmlns:a16="http://schemas.microsoft.com/office/drawing/2014/main" id="{A0B40FA6-69CB-E9F2-E00E-3CDEA4B0C23A}"/>
              </a:ext>
            </a:extLst>
          </p:cNvPr>
          <p:cNvSpPr/>
          <p:nvPr/>
        </p:nvSpPr>
        <p:spPr>
          <a:xfrm>
            <a:off x="2046488"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result is a quantum chip: a piece of hardware that processes information using quantum bits, or qubits, which can exist in multiple states simultaneously.</a:t>
            </a:r>
          </a:p>
          <a:p>
            <a:pPr algn="ctr"/>
            <a:endParaRPr lang="en-US" dirty="0"/>
          </a:p>
        </p:txBody>
      </p:sp>
      <p:sp>
        <p:nvSpPr>
          <p:cNvPr id="7" name="Rectangle 6">
            <a:extLst>
              <a:ext uri="{FF2B5EF4-FFF2-40B4-BE49-F238E27FC236}">
                <a16:creationId xmlns:a16="http://schemas.microsoft.com/office/drawing/2014/main" id="{08374ECD-A592-B94D-B3E8-83DFDE043754}"/>
              </a:ext>
            </a:extLst>
          </p:cNvPr>
          <p:cNvSpPr/>
          <p:nvPr/>
        </p:nvSpPr>
        <p:spPr>
          <a:xfrm>
            <a:off x="11541088" y="1019174"/>
            <a:ext cx="4371975" cy="4819650"/>
          </a:xfrm>
          <a:prstGeom prst="rect">
            <a:avLst/>
          </a:prstGeom>
          <a:solidFill>
            <a:schemeClr val="tx1">
              <a:lumMod val="95000"/>
              <a:lumOff val="5000"/>
            </a:schemeClr>
          </a:solidFill>
          <a:effectLst>
            <a:glow rad="139700">
              <a:srgbClr val="00B050">
                <a:alpha val="47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Now, let's take a look at these two worlds—the foundational technology of classical chips and the paradigm-shifting potential of quantum chips—and see how they are redefining the future of computing.</a:t>
            </a:r>
          </a:p>
        </p:txBody>
      </p:sp>
      <p:sp>
        <p:nvSpPr>
          <p:cNvPr id="8" name="Oval 7">
            <a:extLst>
              <a:ext uri="{FF2B5EF4-FFF2-40B4-BE49-F238E27FC236}">
                <a16:creationId xmlns:a16="http://schemas.microsoft.com/office/drawing/2014/main" id="{116682B0-35D6-23EA-CCEF-82E5160D7A5F}"/>
              </a:ext>
            </a:extLst>
          </p:cNvPr>
          <p:cNvSpPr/>
          <p:nvPr/>
        </p:nvSpPr>
        <p:spPr>
          <a:xfrm>
            <a:off x="-6025655" y="2776537"/>
            <a:ext cx="5172075" cy="1304925"/>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n w="28575">
                  <a:solidFill>
                    <a:schemeClr val="bg1">
                      <a:lumMod val="75000"/>
                    </a:schemeClr>
                  </a:solidFill>
                </a:ln>
                <a:solidFill>
                  <a:schemeClr val="tx1">
                    <a:lumMod val="95000"/>
                    <a:lumOff val="5000"/>
                  </a:schemeClr>
                </a:solidFill>
              </a:rPr>
              <a:t>Introduction</a:t>
            </a:r>
          </a:p>
        </p:txBody>
      </p:sp>
      <p:pic>
        <p:nvPicPr>
          <p:cNvPr id="10" name="Picture 9">
            <a:extLst>
              <a:ext uri="{FF2B5EF4-FFF2-40B4-BE49-F238E27FC236}">
                <a16:creationId xmlns:a16="http://schemas.microsoft.com/office/drawing/2014/main" id="{47362510-57C2-65B3-587B-D070E16F7CE5}"/>
              </a:ext>
            </a:extLst>
          </p:cNvPr>
          <p:cNvPicPr>
            <a:picLocks noChangeAspect="1"/>
          </p:cNvPicPr>
          <p:nvPr/>
        </p:nvPicPr>
        <p:blipFill>
          <a:blip r:embed="rId2"/>
          <a:stretch>
            <a:fillRect/>
          </a:stretch>
        </p:blipFill>
        <p:spPr>
          <a:xfrm>
            <a:off x="6921671" y="2294016"/>
            <a:ext cx="4116209" cy="2269965"/>
          </a:xfrm>
          <a:prstGeom prst="rect">
            <a:avLst/>
          </a:prstGeom>
        </p:spPr>
      </p:pic>
    </p:spTree>
    <p:extLst>
      <p:ext uri="{BB962C8B-B14F-4D97-AF65-F5344CB8AC3E}">
        <p14:creationId xmlns:p14="http://schemas.microsoft.com/office/powerpoint/2010/main" val="2123252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4573</Words>
  <Application>Microsoft Office PowerPoint</Application>
  <PresentationFormat>Widescreen</PresentationFormat>
  <Paragraphs>263</Paragraphs>
  <Slides>31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Imran Yemon</dc:creator>
  <cp:lastModifiedBy>Imran Yemon</cp:lastModifiedBy>
  <cp:revision>1</cp:revision>
  <dcterms:created xsi:type="dcterms:W3CDTF">2025-04-27T08:46:36Z</dcterms:created>
  <dcterms:modified xsi:type="dcterms:W3CDTF">2025-04-27T17:38:28Z</dcterms:modified>
</cp:coreProperties>
</file>