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embedTrueTypeFonts="1" saveSubsetFonts="1" strictFirstAndLastChars="0">
  <p:sldMasterIdLst>
    <p:sldMasterId id="2147483661" r:id="rId5"/>
  </p:sldMasterIdLst>
  <p:notesMasterIdLst>
    <p:notesMasterId r:id="rId6"/>
  </p:notesMasterIdLst>
  <p:handoutMasterIdLst>
    <p:handoutMasterId r:id="rId7"/>
  </p:handoutMasterIdLst>
  <p:sldIdLst>
    <p:sldId id="256" r:id="rId8"/>
    <p:sldId id="257" r:id="rId9"/>
    <p:sldId id="258" r:id="rId10"/>
    <p:sldId id="259" r:id="rId11"/>
    <p:sldId id="260" r:id="rId12"/>
    <p:sldId id="261" r:id="rId13"/>
    <p:sldId id="262" r:id="rId14"/>
  </p:sldIdLst>
  <p:sldSz cx="9144000" cy="5143500" type="screen16x9"/>
  <p:notesSz cx="6858000" cy="9144000"/>
  <p:embeddedFontLst>
    <p:embeddedFont>
      <p:font charset="0" pitchFamily="34" typeface="Gill Sans MT"/>
      <p:regular r:id="rId15"/>
      <p:bold r:id="rId16"/>
      <p:italic r:id="rId17"/>
      <p:boldItalic r:id="rId18"/>
    </p:embeddedFont>
    <p:embeddedFont>
      <p:font charset="0" typeface="Lato"/>
      <p:regular r:id="rId19"/>
      <p:bold r:id="rId20"/>
      <p:italic r:id="rId21"/>
      <p:boldItalic r:id="rId22"/>
    </p:embeddedFont>
    <p:embeddedFont>
      <p:font charset="0" typeface="Pacifico"/>
      <p:regular r:id="rId23"/>
    </p:embeddedFont>
    <p:embeddedFont>
      <p:font charset="2" pitchFamily="18" typeface="Wingdings 2"/>
      <p:regular r:id="rId24"/>
    </p:embeddedFont>
    <p:embeddedFont>
      <p:font charset="0" pitchFamily="34" typeface="Trebuchet MS"/>
      <p:regular r:id="rId25"/>
      <p:bold r:id="rId26"/>
      <p:italic r:id="rId27"/>
      <p:boldItalic r:id="rId28"/>
    </p:embeddedFont>
    <p:embeddedFont>
      <p:font charset="0" pitchFamily="34" typeface="Verdana"/>
      <p:regular r:id="rId29"/>
      <p:bold r:id="rId30"/>
      <p:italic r:id="rId31"/>
      <p:boldItalic r:id="rId3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showOutlineIcons="0" snapVertSplitter="1" vertBarState="minimized">
    <p:restoredLeft autoAdjust="0" sz="15588"/>
    <p:restoredTop autoAdjust="0" sz="94660"/>
  </p:normalViewPr>
  <p:slideViewPr>
    <p:cSldViewPr snapToGrid="0">
      <p:cViewPr varScale="1">
        <p:scale>
          <a:sx d="100" n="96"/>
          <a:sy d="100" n="96"/>
        </p:scale>
        <p:origin x="-1236" y="-9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66"/>
        <a:sy d="100" n="66"/>
      </p:scale>
      <p:origin x="0" y="0"/>
    </p:cViewPr>
  </p:sorterViewPr>
  <p:notesViewPr>
    <p:cSldViewPr snapToGrid="0">
      <p:cViewPr varScale="1">
        <p:scale>
          <a:sx d="100" n="54"/>
          <a:sy d="100" n="54"/>
        </p:scale>
        <p:origin x="-289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2" Target="fonts/font18.fntdata" Type="http://schemas.openxmlformats.org/officeDocument/2006/relationships/font"/><Relationship Id="rId31" Target="fonts/font17.fntdata" Type="http://schemas.openxmlformats.org/officeDocument/2006/relationships/font"/><Relationship Id="rId30" Target="fonts/font16.fntdata" Type="http://schemas.openxmlformats.org/officeDocument/2006/relationships/font"/><Relationship Id="rId27" Target="fonts/font13.fntdata" Type="http://schemas.openxmlformats.org/officeDocument/2006/relationships/font"/><Relationship Id="rId26" Target="fonts/font12.fntdata" Type="http://schemas.openxmlformats.org/officeDocument/2006/relationships/font"/><Relationship Id="rId25" Target="fonts/font11.fntdata" Type="http://schemas.openxmlformats.org/officeDocument/2006/relationships/font"/><Relationship Id="rId24" Target="fonts/font10.fntdata" Type="http://schemas.openxmlformats.org/officeDocument/2006/relationships/font"/><Relationship Id="rId21" Target="fonts/font7.fntdata" Type="http://schemas.openxmlformats.org/officeDocument/2006/relationships/font"/><Relationship Id="rId19" Target="fonts/font5.fntdata" Type="http://schemas.openxmlformats.org/officeDocument/2006/relationships/font"/><Relationship Id="rId20" Target="fonts/font6.fntdata" Type="http://schemas.openxmlformats.org/officeDocument/2006/relationships/font"/><Relationship Id="rId18" Target="fonts/font4.fntdata" Type="http://schemas.openxmlformats.org/officeDocument/2006/relationships/font"/><Relationship Id="rId17" Target="fonts/font3.fntdata" Type="http://schemas.openxmlformats.org/officeDocument/2006/relationships/font"/><Relationship Id="rId16" Target="fonts/font2.fntdata" Type="http://schemas.openxmlformats.org/officeDocument/2006/relationships/font"/><Relationship Id="rId15" Target="fonts/font1.fntdata" Type="http://schemas.openxmlformats.org/officeDocument/2006/relationships/font"/><Relationship Id="rId14" Target="slides/slide7.xml" Type="http://schemas.openxmlformats.org/officeDocument/2006/relationships/slide"/><Relationship Id="rId13" Target="slides/slide6.xml" Type="http://schemas.openxmlformats.org/officeDocument/2006/relationships/slide"/><Relationship Id="rId12" Target="slides/slide5.xml" Type="http://schemas.openxmlformats.org/officeDocument/2006/relationships/slide"/><Relationship Id="rId11" Target="slides/slide4.xml" Type="http://schemas.openxmlformats.org/officeDocument/2006/relationships/slide"/><Relationship Id="rId10" Target="slides/slide3.xml" Type="http://schemas.openxmlformats.org/officeDocument/2006/relationships/slide"/><Relationship Id="rId9" Target="slides/slide2.xml" Type="http://schemas.openxmlformats.org/officeDocument/2006/relationships/slide"/><Relationship Id="rId8" Target="slides/slide1.xml" Type="http://schemas.openxmlformats.org/officeDocument/2006/relationships/slide"/><Relationship Id="rId7" Target="handoutMasters/handoutMaster1.xml" Type="http://schemas.openxmlformats.org/officeDocument/2006/relationships/handoutMaster"/><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fonts/font9.fntdata" Type="http://schemas.openxmlformats.org/officeDocument/2006/relationships/font"/><Relationship Id="rId29" Target="fonts/font15.fntdata" Type="http://schemas.openxmlformats.org/officeDocument/2006/relationships/font"/><Relationship Id="rId2" Target="viewProps.xml" Type="http://schemas.openxmlformats.org/officeDocument/2006/relationships/viewProps"/><Relationship Id="rId22" Target="fonts/font8.fntdata" Type="http://schemas.openxmlformats.org/officeDocument/2006/relationships/font"/><Relationship Id="rId28" Target="fonts/font14.fntdata" Type="http://schemas.openxmlformats.org/officeDocument/2006/relationships/font"/><Relationship Id="rId1" Target="theme/theme2.xml" Type="http://schemas.openxmlformats.org/officeDocument/2006/relationships/theme"/></Relationships>
</file>

<file path=ppt/handoutMasters/_rels/handoutMaster1.xml.rels><?xml version="1.0" encoding="UTF-8" standalone="yes"?><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sz="quarter" type="hdr"/>
          </p:nvPr>
        </p:nvSpPr>
        <p:spPr>
          <a:xfrm>
            <a:off x="0" y="0"/>
            <a:ext cx="2971800" cy="457200"/>
          </a:xfrm>
          <a:prstGeom prst="rect">
            <a:avLst/>
          </a:prstGeom>
        </p:spPr>
        <p:txBody>
          <a:bodyPr bIns="45720" lIns="91440" numCol="1" rIns="91440" rtlCol="0" tIns="45720" vert="horz"/>
          <a:lstStyle>
            <a:lvl1pPr algn="l">
              <a:defRPr sz="1200"/>
            </a:lvl1pPr>
          </a:lstStyle>
          <a:p>
            <a:endParaRPr altLang="fr-FR" lang="fr-FR"/>
          </a:p>
        </p:txBody>
      </p:sp>
      <p:sp>
        <p:nvSpPr>
          <p:cNvPr id="3" name="Espace réservé de la date 2"/>
          <p:cNvSpPr>
            <a:spLocks noGrp="1"/>
          </p:cNvSpPr>
          <p:nvPr>
            <p:ph idx="1" sz="quarter" type="dt"/>
          </p:nvPr>
        </p:nvSpPr>
        <p:spPr>
          <a:xfrm>
            <a:off x="3884613" y="0"/>
            <a:ext cx="2971800" cy="457200"/>
          </a:xfrm>
          <a:prstGeom prst="rect">
            <a:avLst/>
          </a:prstGeom>
        </p:spPr>
        <p:txBody>
          <a:bodyPr bIns="45720" lIns="91440" numCol="1" rIns="91440" rtlCol="0" tIns="45720" vert="horz"/>
          <a:lstStyle>
            <a:lvl1pPr algn="r">
              <a:defRPr sz="1200"/>
            </a:lvl1pPr>
          </a:lstStyle>
          <a:p>
            <a:fld id="{2A09BDEC-5009-46C7-93F2-69121A5EB732}" type="datetimeFigureOut">
              <a:rPr altLang="fr-FR" lang="fr-FR" smtClean="0"/>
              <a:t>14/01/2025</a:t>
            </a:fld>
            <a:endParaRPr altLang="fr-FR" lang="fr-FR"/>
          </a:p>
        </p:txBody>
      </p:sp>
      <p:sp>
        <p:nvSpPr>
          <p:cNvPr id="4" name="Espace réservé du pied de page 3"/>
          <p:cNvSpPr>
            <a:spLocks noGrp="1"/>
          </p:cNvSpPr>
          <p:nvPr>
            <p:ph idx="2" sz="quarter" type="ftr"/>
          </p:nvPr>
        </p:nvSpPr>
        <p:spPr>
          <a:xfrm>
            <a:off x="0" y="8685213"/>
            <a:ext cx="2971800" cy="457200"/>
          </a:xfrm>
          <a:prstGeom prst="rect">
            <a:avLst/>
          </a:prstGeom>
        </p:spPr>
        <p:txBody>
          <a:bodyPr anchor="b" bIns="45720" lIns="91440" numCol="1" rIns="91440" rtlCol="0" tIns="45720" vert="horz"/>
          <a:lstStyle>
            <a:lvl1pPr algn="l">
              <a:defRPr sz="1200"/>
            </a:lvl1pPr>
          </a:lstStyle>
          <a:p>
            <a:endParaRPr altLang="fr-FR" lang="fr-FR"/>
          </a:p>
        </p:txBody>
      </p:sp>
      <p:sp>
        <p:nvSpPr>
          <p:cNvPr id="5" name="Espace réservé du numéro de diapositive 4"/>
          <p:cNvSpPr>
            <a:spLocks noGrp="1"/>
          </p:cNvSpPr>
          <p:nvPr>
            <p:ph idx="3" sz="quarter" type="sldNum"/>
          </p:nvPr>
        </p:nvSpPr>
        <p:spPr>
          <a:xfrm>
            <a:off x="3884613" y="8685213"/>
            <a:ext cx="2971800" cy="457200"/>
          </a:xfrm>
          <a:prstGeom prst="rect">
            <a:avLst/>
          </a:prstGeom>
        </p:spPr>
        <p:txBody>
          <a:bodyPr anchor="b" bIns="45720" lIns="91440" numCol="1" rIns="91440" rtlCol="0" tIns="45720" vert="horz"/>
          <a:lstStyle>
            <a:lvl1pPr algn="r">
              <a:defRPr sz="1200"/>
            </a:lvl1pPr>
          </a:lstStyle>
          <a:p>
            <a:fld id="{03287FAE-EF34-40D5-8636-963A7C94E437}" type="slidenum">
              <a:rPr altLang="fr-FR" lang="fr-FR" smtClean="0"/>
              <a:t>‹N°›</a:t>
            </a:fld>
            <a:endParaRPr altLang="fr-FR" lang="fr-FR"/>
          </a:p>
        </p:txBody>
      </p:sp>
    </p:spTree>
  </p:cSld>
  <p:clrMap accent1="accent1" accent2="accent2" accent3="accent3" accent4="accent4" accent5="accent5" accent6="accent6" bg1="lt1" bg2="lt2" folHlink="folHlink" hlink="hlink" tx1="dk1" tx2="dk2"/>
</p:handoutMaster>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ChangeAspect="1" noGrp="1" noRot="1"/>
          </p:cNvSpPr>
          <p:nvPr>
            <p:ph idx="2" type="sldImg"/>
          </p:nvPr>
        </p:nvSpPr>
        <p:spPr>
          <a:xfrm>
            <a:off x="381300" y="685800"/>
            <a:ext cx="6096075" cy="3429000"/>
          </a:xfrm>
          <a:custGeom>
            <a:avLst/>
            <a:gdLst/>
            <a:ahLst/>
            <a:cxnLst/>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4" name="Google Shape;4;n"/>
          <p:cNvSpPr txBox="1">
            <a:spLocks noGrp="1"/>
          </p:cNvSpPr>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arget="../slides/slide1.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6b767c3692893365_126: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id="140" name="Google Shape;140;g6b767c3692893365_126: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269923"/>
            <a:ext cx="7406640" cy="1104138"/>
          </a:xfrm>
        </p:spPr>
        <p:txBody>
          <a:bodyPr anchor="b" numCol="1"/>
          <a:lstStyle>
            <a:lvl1pPr algn="l">
              <a:defRPr/>
            </a:lvl1pPr>
            <a:extLst/>
          </a:lstStyle>
          <a:p>
            <a:r>
              <a:rPr altLang="fr-FR" kumimoji="0" lang="fr-FR" smtClean="0"/>
              <a:t>Cliquez pour modifier le style du titre</a:t>
            </a:r>
            <a:endParaRPr kumimoji="0" lang="en-US"/>
          </a:p>
        </p:txBody>
      </p:sp>
      <p:sp>
        <p:nvSpPr>
          <p:cNvPr id="22" name="Sous-titre 21"/>
          <p:cNvSpPr>
            <a:spLocks noGrp="1"/>
          </p:cNvSpPr>
          <p:nvPr>
            <p:ph idx="1" type="subTitle"/>
          </p:nvPr>
        </p:nvSpPr>
        <p:spPr>
          <a:xfrm>
            <a:off x="1432560" y="1387548"/>
            <a:ext cx="7406640" cy="1314450"/>
          </a:xfrm>
        </p:spPr>
        <p:txBody>
          <a:bodyPr numCol="1"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extLst/>
          </a:lstStyle>
          <a:p>
            <a:r>
              <a:rPr altLang="fr-FR" kumimoji="0" lang="fr-FR" smtClean="0"/>
              <a:t>Cliquez pour modifier le style des sous-titres du masque</a:t>
            </a:r>
            <a:endParaRPr kumimoji="0" lang="en-US"/>
          </a:p>
        </p:txBody>
      </p:sp>
      <p:sp>
        <p:nvSpPr>
          <p:cNvPr id="7" name="Espace réservé de la date 6"/>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20" name="Espace réservé du pied de page 19"/>
          <p:cNvSpPr>
            <a:spLocks noGrp="1"/>
          </p:cNvSpPr>
          <p:nvPr>
            <p:ph idx="11" sz="quarter" type="ftr"/>
          </p:nvPr>
        </p:nvSpPr>
        <p:spPr/>
        <p:txBody>
          <a:bodyPr numCol="1"/>
          <a:lstStyle>
            <a:extLst/>
          </a:lstStyle>
          <a:p>
            <a:endParaRPr kumimoji="0" lang="en-US"/>
          </a:p>
        </p:txBody>
      </p:sp>
      <p:sp>
        <p:nvSpPr>
          <p:cNvPr id="10" name="Espace réservé du numéro de diapositive 9"/>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
        <p:nvSpPr>
          <p:cNvPr id="8" name="Ellipse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b="87500" l="25000" r="75000" t="12500"/>
            </a:path>
          </a:gradFill>
          <a:ln algn="ctr" cap="rnd" cmpd="sng" w="2000">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numCol="1"/>
          <a:lstStyle>
            <a:extLst/>
          </a:lstStyle>
          <a:p>
            <a:pPr algn="ctr" eaLnBrk="1" hangingPunct="1" latinLnBrk="0"/>
            <a:endParaRPr kumimoji="0" lang="en-US"/>
          </a:p>
        </p:txBody>
      </p:sp>
      <p:sp>
        <p:nvSpPr>
          <p:cNvPr id="9" name="Ellipse 8"/>
          <p:cNvSpPr/>
          <p:nvPr/>
        </p:nvSpPr>
        <p:spPr>
          <a:xfrm>
            <a:off x="1157176" y="1008762"/>
            <a:ext cx="64008" cy="48006"/>
          </a:xfrm>
          <a:prstGeom prst="ellipse">
            <a:avLst/>
          </a:prstGeom>
          <a:noFill/>
          <a:ln algn="ctr" cap="rnd" cmpd="sng" w="12700">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numCol="1"/>
          <a:lstStyle>
            <a:extLst/>
          </a:lstStyle>
          <a:p>
            <a:pPr algn="ctr" eaLnBrk="1" hangingPunct="1" latinLnBrk="0"/>
            <a:endParaRPr kumimoji="0"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numCol="1"/>
          <a:lstStyle>
            <a:extLst/>
          </a:lstStyle>
          <a:p>
            <a:r>
              <a:rPr altLang="fr-FR" kumimoji="0" lang="fr-FR" smtClean="0"/>
              <a:t>Cliquez pour modifier le style du titre</a:t>
            </a:r>
            <a:endParaRPr kumimoji="0" lang="en-US"/>
          </a:p>
        </p:txBody>
      </p:sp>
      <p:sp>
        <p:nvSpPr>
          <p:cNvPr id="3" name="Espace réservé du texte vertical 2"/>
          <p:cNvSpPr>
            <a:spLocks noGrp="1"/>
          </p:cNvSpPr>
          <p:nvPr>
            <p:ph idx="1" orient="vert" type="body"/>
          </p:nvPr>
        </p:nvSpPr>
        <p:spPr/>
        <p:txBody>
          <a:bodyPr numCol="1" vert="eaVert"/>
          <a:lstStyle>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4" name="Espace réservé de la date 3"/>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5" name="Espace réservé du pied de page 4"/>
          <p:cNvSpPr>
            <a:spLocks noGrp="1"/>
          </p:cNvSpPr>
          <p:nvPr>
            <p:ph idx="11" sz="quarter" type="ftr"/>
          </p:nvPr>
        </p:nvSpPr>
        <p:spPr/>
        <p:txBody>
          <a:bodyPr numCol="1"/>
          <a:lstStyle>
            <a:extLst/>
          </a:lstStyle>
          <a:p>
            <a:endParaRPr kumimoji="0" lang="en-US"/>
          </a:p>
        </p:txBody>
      </p:sp>
      <p:sp>
        <p:nvSpPr>
          <p:cNvPr id="6" name="Espace réservé du numéro de diapositive 5"/>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Titre vertical et texte">
    <p:spTree>
      <p:nvGrpSpPr>
        <p:cNvPr id="1" name=""/>
        <p:cNvGrpSpPr/>
        <p:nvPr/>
      </p:nvGrpSpPr>
      <p:grpSpPr>
        <a:xfrm>
          <a:off x="0" y="0"/>
          <a:ext cx="0" cy="0"/>
          <a:chOff x="0" y="0"/>
          <a:chExt cx="0" cy="0"/>
        </a:xfrm>
      </p:grpSpPr>
      <p:sp>
        <p:nvSpPr>
          <p:cNvPr id="2" name="Titre vertical 1"/>
          <p:cNvSpPr>
            <a:spLocks noGrp="1"/>
          </p:cNvSpPr>
          <p:nvPr>
            <p:ph orient="vert" type="title"/>
          </p:nvPr>
        </p:nvSpPr>
        <p:spPr>
          <a:xfrm>
            <a:off x="6858000" y="205980"/>
            <a:ext cx="1828800" cy="4388644"/>
          </a:xfrm>
        </p:spPr>
        <p:txBody>
          <a:bodyPr numCol="1" vert="eaVert"/>
          <a:lstStyle>
            <a:extLst/>
          </a:lstStyle>
          <a:p>
            <a:r>
              <a:rPr altLang="fr-FR" kumimoji="0" lang="fr-FR" smtClean="0"/>
              <a:t>Cliquez pour modifier le style du titre</a:t>
            </a:r>
            <a:endParaRPr kumimoji="0" lang="en-US"/>
          </a:p>
        </p:txBody>
      </p:sp>
      <p:sp>
        <p:nvSpPr>
          <p:cNvPr id="3" name="Espace réservé du texte vertical 2"/>
          <p:cNvSpPr>
            <a:spLocks noGrp="1"/>
          </p:cNvSpPr>
          <p:nvPr>
            <p:ph idx="1" orient="vert" type="body"/>
          </p:nvPr>
        </p:nvSpPr>
        <p:spPr>
          <a:xfrm>
            <a:off x="1143000" y="205980"/>
            <a:ext cx="5562600" cy="4388644"/>
          </a:xfrm>
        </p:spPr>
        <p:txBody>
          <a:bodyPr numCol="1" vert="eaVert"/>
          <a:lstStyle>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4" name="Espace réservé de la date 3"/>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5" name="Espace réservé du pied de page 4"/>
          <p:cNvSpPr>
            <a:spLocks noGrp="1"/>
          </p:cNvSpPr>
          <p:nvPr>
            <p:ph idx="11" sz="quarter" type="ftr"/>
          </p:nvPr>
        </p:nvSpPr>
        <p:spPr/>
        <p:txBody>
          <a:bodyPr numCol="1"/>
          <a:lstStyle>
            <a:extLst/>
          </a:lstStyle>
          <a:p>
            <a:endParaRPr kumimoji="0" lang="en-US"/>
          </a:p>
        </p:txBody>
      </p:sp>
      <p:sp>
        <p:nvSpPr>
          <p:cNvPr id="6" name="Espace réservé du numéro de diapositive 5"/>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anchor="ctr" anchorCtr="0" bIns="91425" lIns="91425" numCol="1" rIns="91425" spcFirstLastPara="1" tIns="91425" wrap="square">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ar" lang="ar"/>
              <a:pPr algn="r" indent="0" lvl="0" marL="0"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anchor="ctr" anchorCtr="0" bIns="91425" lIns="91425" numCol="1" rIns="91425" spcFirstLastPara="1" tIns="91425" wrap="square">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idx="12" type="sldNum"/>
          </p:nvPr>
        </p:nvSpPr>
        <p:spPr>
          <a:xfrm>
            <a:off x="8472458" y="4663217"/>
            <a:ext cx="548700" cy="393600"/>
          </a:xfrm>
          <a:prstGeom prst="rect">
            <a:avLst/>
          </a:prstGeom>
        </p:spPr>
        <p:txBody>
          <a:bodyPr anchor="ctr" anchorCtr="0" bIns="91425" lIns="91425" numCol="1" rIns="91425" spcFirstLastPara="1" tIns="91425" wrap="square">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indent="0" lvl="0" marL="0" rtl="0">
              <a:spcBef>
                <a:spcPts val="0"/>
              </a:spcBef>
              <a:spcAft>
                <a:spcPts val="0"/>
              </a:spcAft>
              <a:buNone/>
            </a:pPr>
            <a:fld id="{00000000-1234-1234-1234-123412341234}" type="slidenum">
              <a:rPr altLang="ar" lang="ar"/>
              <a:pPr algn="r" indent="0" lvl="0" marL="0"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numCol="1"/>
          <a:lstStyle>
            <a:extLst/>
          </a:lstStyle>
          <a:p>
            <a:r>
              <a:rPr altLang="fr-FR" kumimoji="0" lang="fr-FR" smtClean="0"/>
              <a:t>Cliquez pour modifier le style du titre</a:t>
            </a:r>
            <a:endParaRPr kumimoji="0" lang="en-US"/>
          </a:p>
        </p:txBody>
      </p:sp>
      <p:sp>
        <p:nvSpPr>
          <p:cNvPr id="3" name="Espace réservé du contenu 2"/>
          <p:cNvSpPr>
            <a:spLocks noGrp="1"/>
          </p:cNvSpPr>
          <p:nvPr>
            <p:ph idx="1"/>
          </p:nvPr>
        </p:nvSpPr>
        <p:spPr/>
        <p:txBody>
          <a:bodyPr numCol="1"/>
          <a:lstStyle>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4" name="Espace réservé de la date 3"/>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5" name="Espace réservé du pied de page 4"/>
          <p:cNvSpPr>
            <a:spLocks noGrp="1"/>
          </p:cNvSpPr>
          <p:nvPr>
            <p:ph idx="11" sz="quarter" type="ftr"/>
          </p:nvPr>
        </p:nvSpPr>
        <p:spPr/>
        <p:txBody>
          <a:bodyPr numCol="1"/>
          <a:lstStyle>
            <a:extLst/>
          </a:lstStyle>
          <a:p>
            <a:endParaRPr kumimoji="0" lang="en-US"/>
          </a:p>
        </p:txBody>
      </p:sp>
      <p:sp>
        <p:nvSpPr>
          <p:cNvPr id="6" name="Espace réservé du numéro de diapositive 5"/>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Titre de section">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algn="ctr" cap="rnd" cmpd="sng" w="25400">
            <a:noFill/>
            <a:prstDash val="solid"/>
          </a:ln>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2" name="Titre 1"/>
          <p:cNvSpPr>
            <a:spLocks noGrp="1"/>
          </p:cNvSpPr>
          <p:nvPr>
            <p:ph type="title"/>
          </p:nvPr>
        </p:nvSpPr>
        <p:spPr>
          <a:xfrm>
            <a:off x="2578392" y="1950244"/>
            <a:ext cx="6400800" cy="1714500"/>
          </a:xfrm>
        </p:spPr>
        <p:txBody>
          <a:bodyPr anchor="t" numCol="1"/>
          <a:lstStyle>
            <a:lvl1pPr algn="l">
              <a:lnSpc>
                <a:spcPts val="4500"/>
              </a:lnSpc>
              <a:buNone/>
              <a:defRPr b="1" cap="all" sz="4000"/>
            </a:lvl1pPr>
            <a:extLst/>
          </a:lstStyle>
          <a:p>
            <a:r>
              <a:rPr altLang="fr-FR" kumimoji="0" lang="fr-FR" smtClean="0"/>
              <a:t>Cliquez pour modifier le style du titre</a:t>
            </a:r>
            <a:endParaRPr kumimoji="0" lang="en-US"/>
          </a:p>
        </p:txBody>
      </p:sp>
      <p:sp>
        <p:nvSpPr>
          <p:cNvPr id="3" name="Espace réservé du texte 2"/>
          <p:cNvSpPr>
            <a:spLocks noGrp="1"/>
          </p:cNvSpPr>
          <p:nvPr>
            <p:ph idx="1" type="body"/>
          </p:nvPr>
        </p:nvSpPr>
        <p:spPr>
          <a:xfrm>
            <a:off x="2578392" y="800100"/>
            <a:ext cx="6400800" cy="1132284"/>
          </a:xfrm>
        </p:spPr>
        <p:txBody>
          <a:bodyPr anchor="b" numCol="1"/>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eaLnBrk="1" hangingPunct="1" latinLnBrk="0" lvl="0"/>
            <a:r>
              <a:rPr altLang="fr-FR" kumimoji="0" lang="fr-FR" smtClean="0"/>
              <a:t>Cliquez pour modifier les styles du texte du masque</a:t>
            </a:r>
          </a:p>
        </p:txBody>
      </p:sp>
      <p:sp>
        <p:nvSpPr>
          <p:cNvPr id="4" name="Espace réservé de la date 3"/>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5" name="Espace réservé du pied de page 4"/>
          <p:cNvSpPr>
            <a:spLocks noGrp="1"/>
          </p:cNvSpPr>
          <p:nvPr>
            <p:ph idx="11" sz="quarter" type="ftr"/>
          </p:nvPr>
        </p:nvSpPr>
        <p:spPr/>
        <p:txBody>
          <a:bodyPr numCol="1"/>
          <a:lstStyle>
            <a:extLst/>
          </a:lstStyle>
          <a:p>
            <a:endParaRPr kumimoji="0" lang="en-US"/>
          </a:p>
        </p:txBody>
      </p:sp>
      <p:sp>
        <p:nvSpPr>
          <p:cNvPr id="6" name="Espace réservé du numéro de diapositive 5"/>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
        <p:nvSpPr>
          <p:cNvPr id="10" name="Rectangle 9"/>
          <p:cNvSpPr/>
          <p:nvPr/>
        </p:nvSpPr>
        <p:spPr bwMode="invGray">
          <a:xfrm>
            <a:off x="2286000" y="0"/>
            <a:ext cx="76200" cy="5143541"/>
          </a:xfrm>
          <a:prstGeom prst="rect">
            <a:avLst/>
          </a:prstGeom>
          <a:solidFill>
            <a:schemeClr val="bg1"/>
          </a:solidFill>
          <a:ln algn="ctr" cap="rnd" cmpd="sng" w="25400">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8" name="Ellipse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b="87500" l="25000" r="75000" t="12500"/>
            </a:path>
          </a:gradFill>
          <a:ln algn="ctr" cap="rnd" cmpd="sng" w="2000">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numCol="1"/>
          <a:lstStyle>
            <a:extLst/>
          </a:lstStyle>
          <a:p>
            <a:pPr algn="ctr" eaLnBrk="1" hangingPunct="1" latinLnBrk="0"/>
            <a:endParaRPr kumimoji="0" lang="en-US"/>
          </a:p>
        </p:txBody>
      </p:sp>
      <p:sp>
        <p:nvSpPr>
          <p:cNvPr id="9" name="Ellipse 8"/>
          <p:cNvSpPr/>
          <p:nvPr/>
        </p:nvSpPr>
        <p:spPr>
          <a:xfrm>
            <a:off x="2408064" y="2059403"/>
            <a:ext cx="64008" cy="48006"/>
          </a:xfrm>
          <a:prstGeom prst="ellipse">
            <a:avLst/>
          </a:prstGeom>
          <a:noFill/>
          <a:ln algn="ctr" cap="rnd" cmpd="sng" w="12700">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numCol="1"/>
          <a:lstStyle>
            <a:extLst/>
          </a:lstStyle>
          <a:p>
            <a:pPr algn="ctr" eaLnBrk="1" hangingPunct="1" latinLnBrk="0"/>
            <a:endParaRPr kumimoji="0"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05740"/>
            <a:ext cx="7498080" cy="857250"/>
          </a:xfrm>
        </p:spPr>
        <p:txBody>
          <a:bodyPr numCol="1"/>
          <a:lstStyle>
            <a:extLst/>
          </a:lstStyle>
          <a:p>
            <a:r>
              <a:rPr altLang="fr-FR" kumimoji="0" lang="fr-FR" smtClean="0"/>
              <a:t>Cliquez pour modifier le style du titre</a:t>
            </a:r>
            <a:endParaRPr kumimoji="0" lang="en-US"/>
          </a:p>
        </p:txBody>
      </p:sp>
      <p:sp>
        <p:nvSpPr>
          <p:cNvPr id="3" name="Espace réservé du contenu 2"/>
          <p:cNvSpPr>
            <a:spLocks noGrp="1"/>
          </p:cNvSpPr>
          <p:nvPr>
            <p:ph idx="1" sz="half"/>
          </p:nvPr>
        </p:nvSpPr>
        <p:spPr>
          <a:xfrm>
            <a:off x="1435608" y="1143000"/>
            <a:ext cx="3657600" cy="3497580"/>
          </a:xfrm>
        </p:spPr>
        <p:txBody>
          <a:bodyPr numCol="1"/>
          <a:lstStyle>
            <a:lvl1pPr>
              <a:defRPr sz="2800"/>
            </a:lvl1pPr>
            <a:lvl2pPr>
              <a:defRPr sz="2400"/>
            </a:lvl2pPr>
            <a:lvl3pPr>
              <a:defRPr sz="2000"/>
            </a:lvl3pPr>
            <a:lvl4pPr>
              <a:defRPr sz="1800"/>
            </a:lvl4pPr>
            <a:lvl5pPr>
              <a:defRPr sz="1800"/>
            </a:lvl5pPr>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4" name="Espace réservé du contenu 3"/>
          <p:cNvSpPr>
            <a:spLocks noGrp="1"/>
          </p:cNvSpPr>
          <p:nvPr>
            <p:ph idx="2" sz="half"/>
          </p:nvPr>
        </p:nvSpPr>
        <p:spPr>
          <a:xfrm>
            <a:off x="5276088" y="1143000"/>
            <a:ext cx="3657600" cy="3497580"/>
          </a:xfrm>
        </p:spPr>
        <p:txBody>
          <a:bodyPr numCol="1"/>
          <a:lstStyle>
            <a:lvl1pPr>
              <a:defRPr sz="2800"/>
            </a:lvl1pPr>
            <a:lvl2pPr>
              <a:defRPr sz="2400"/>
            </a:lvl2pPr>
            <a:lvl3pPr>
              <a:defRPr sz="2000"/>
            </a:lvl3pPr>
            <a:lvl4pPr>
              <a:defRPr sz="1800"/>
            </a:lvl4pPr>
            <a:lvl5pPr>
              <a:defRPr sz="1800"/>
            </a:lvl5pPr>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5" name="Espace réservé de la date 4"/>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6" name="Espace réservé du pied de page 5"/>
          <p:cNvSpPr>
            <a:spLocks noGrp="1"/>
          </p:cNvSpPr>
          <p:nvPr>
            <p:ph idx="11" sz="quarter" type="ftr"/>
          </p:nvPr>
        </p:nvSpPr>
        <p:spPr/>
        <p:txBody>
          <a:bodyPr numCol="1"/>
          <a:lstStyle>
            <a:extLst/>
          </a:lstStyle>
          <a:p>
            <a:endParaRPr kumimoji="0" lang="en-US"/>
          </a:p>
        </p:txBody>
      </p:sp>
      <p:sp>
        <p:nvSpPr>
          <p:cNvPr id="7" name="Espace réservé du numéro de diapositive 6"/>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3870252"/>
            <a:ext cx="8229600" cy="857250"/>
          </a:xfrm>
        </p:spPr>
        <p:txBody>
          <a:bodyPr anchor="ctr" numCol="1"/>
          <a:lstStyle>
            <a:lvl1pPr algn="ctr">
              <a:defRPr b="1" baseline="0" cap="none" sz="4500"/>
            </a:lvl1pPr>
            <a:extLst/>
          </a:lstStyle>
          <a:p>
            <a:r>
              <a:rPr altLang="fr-FR" kumimoji="0" lang="fr-FR" smtClean="0"/>
              <a:t>Cliquez pour modifier le style du titre</a:t>
            </a:r>
            <a:endParaRPr kumimoji="0" lang="en-US"/>
          </a:p>
        </p:txBody>
      </p:sp>
      <p:sp>
        <p:nvSpPr>
          <p:cNvPr id="3" name="Espace réservé du texte 2"/>
          <p:cNvSpPr>
            <a:spLocks noGrp="1"/>
          </p:cNvSpPr>
          <p:nvPr>
            <p:ph idx="1" type="body"/>
          </p:nvPr>
        </p:nvSpPr>
        <p:spPr>
          <a:xfrm>
            <a:off x="457200" y="246209"/>
            <a:ext cx="4023360" cy="480060"/>
          </a:xfrm>
          <a:solidFill>
            <a:schemeClr val="bg1"/>
          </a:solidFill>
          <a:ln w="10795">
            <a:solidFill>
              <a:schemeClr val="bg1"/>
            </a:solidFill>
            <a:miter lim="800000"/>
          </a:ln>
        </p:spPr>
        <p:txBody>
          <a:bodyPr anchor="ctr" numCol="1"/>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extLst/>
          </a:lstStyle>
          <a:p>
            <a:pPr eaLnBrk="1" hangingPunct="1" latinLnBrk="0" lvl="0"/>
            <a:r>
              <a:rPr altLang="fr-FR" kumimoji="0" lang="fr-FR" smtClean="0"/>
              <a:t>Cliquez pour modifier les styles du texte du masque</a:t>
            </a:r>
          </a:p>
        </p:txBody>
      </p:sp>
      <p:sp>
        <p:nvSpPr>
          <p:cNvPr id="4" name="Espace réservé du texte 3"/>
          <p:cNvSpPr>
            <a:spLocks noGrp="1"/>
          </p:cNvSpPr>
          <p:nvPr>
            <p:ph idx="3" sz="half" type="body"/>
          </p:nvPr>
        </p:nvSpPr>
        <p:spPr>
          <a:xfrm>
            <a:off x="4663440" y="246209"/>
            <a:ext cx="4023360" cy="480060"/>
          </a:xfrm>
          <a:solidFill>
            <a:schemeClr val="bg1"/>
          </a:solidFill>
          <a:ln w="10795">
            <a:solidFill>
              <a:schemeClr val="bg1"/>
            </a:solidFill>
            <a:miter lim="800000"/>
          </a:ln>
        </p:spPr>
        <p:txBody>
          <a:bodyPr anchor="ctr" numCol="1"/>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extLst/>
          </a:lstStyle>
          <a:p>
            <a:pPr eaLnBrk="1" hangingPunct="1" latinLnBrk="0" lvl="0"/>
            <a:r>
              <a:rPr altLang="fr-FR" kumimoji="0" lang="fr-FR" smtClean="0"/>
              <a:t>Cliquez pour modifier les styles du texte du masque</a:t>
            </a:r>
          </a:p>
        </p:txBody>
      </p:sp>
      <p:sp>
        <p:nvSpPr>
          <p:cNvPr id="5" name="Espace réservé du contenu 4"/>
          <p:cNvSpPr>
            <a:spLocks noGrp="1"/>
          </p:cNvSpPr>
          <p:nvPr>
            <p:ph idx="2" sz="quarter"/>
          </p:nvPr>
        </p:nvSpPr>
        <p:spPr>
          <a:xfrm>
            <a:off x="457200" y="727002"/>
            <a:ext cx="4023360" cy="3086100"/>
          </a:xfrm>
          <a:ln w="10795">
            <a:solidFill>
              <a:schemeClr val="bg1"/>
            </a:solidFill>
            <a:prstDash val="dash"/>
            <a:miter lim="800000"/>
          </a:ln>
        </p:spPr>
        <p:txBody>
          <a:bodyPr numCol="1"/>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6" name="Espace réservé du contenu 5"/>
          <p:cNvSpPr>
            <a:spLocks noGrp="1"/>
          </p:cNvSpPr>
          <p:nvPr>
            <p:ph idx="4" sz="quarter"/>
          </p:nvPr>
        </p:nvSpPr>
        <p:spPr>
          <a:xfrm>
            <a:off x="4663440" y="727002"/>
            <a:ext cx="4023360" cy="3086100"/>
          </a:xfrm>
          <a:ln w="10795">
            <a:solidFill>
              <a:schemeClr val="bg1"/>
            </a:solidFill>
            <a:prstDash val="dash"/>
            <a:miter lim="800000"/>
          </a:ln>
        </p:spPr>
        <p:txBody>
          <a:bodyPr numCol="1"/>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7" name="Espace réservé de la date 6"/>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8" name="Espace réservé du pied de page 7"/>
          <p:cNvSpPr>
            <a:spLocks noGrp="1"/>
          </p:cNvSpPr>
          <p:nvPr>
            <p:ph idx="11" sz="quarter" type="ftr"/>
          </p:nvPr>
        </p:nvSpPr>
        <p:spPr/>
        <p:txBody>
          <a:bodyPr numCol="1"/>
          <a:lstStyle>
            <a:extLst/>
          </a:lstStyle>
          <a:p>
            <a:endParaRPr kumimoji="0" lang="en-US"/>
          </a:p>
        </p:txBody>
      </p:sp>
      <p:sp>
        <p:nvSpPr>
          <p:cNvPr id="9" name="Espace réservé du numéro de diapositive 8"/>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05740"/>
            <a:ext cx="7498080" cy="857250"/>
          </a:xfrm>
        </p:spPr>
        <p:txBody>
          <a:bodyPr anchor="ctr" numCol="1"/>
          <a:lstStyle>
            <a:extLst/>
          </a:lstStyle>
          <a:p>
            <a:r>
              <a:rPr altLang="fr-FR" kumimoji="0" lang="fr-FR" smtClean="0"/>
              <a:t>Cliquez pour modifier le style du titre</a:t>
            </a:r>
            <a:endParaRPr kumimoji="0" lang="en-US"/>
          </a:p>
        </p:txBody>
      </p:sp>
      <p:sp>
        <p:nvSpPr>
          <p:cNvPr id="3" name="Espace réservé de la date 2"/>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4" name="Espace réservé du pied de page 3"/>
          <p:cNvSpPr>
            <a:spLocks noGrp="1"/>
          </p:cNvSpPr>
          <p:nvPr>
            <p:ph idx="11" sz="quarter" type="ftr"/>
          </p:nvPr>
        </p:nvSpPr>
        <p:spPr/>
        <p:txBody>
          <a:bodyPr numCol="1"/>
          <a:lstStyle>
            <a:extLst/>
          </a:lstStyle>
          <a:p>
            <a:endParaRPr kumimoji="0" lang="en-US"/>
          </a:p>
        </p:txBody>
      </p:sp>
      <p:sp>
        <p:nvSpPr>
          <p:cNvPr id="5" name="Espace réservé du numéro de diapositive 4"/>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Vide">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algn="ctr" cap="rnd" cmpd="sng" w="25400">
            <a:noFill/>
            <a:prstDash val="solid"/>
          </a:ln>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2" name="Espace réservé de la date 1"/>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3" name="Espace réservé du pied de page 2"/>
          <p:cNvSpPr>
            <a:spLocks noGrp="1"/>
          </p:cNvSpPr>
          <p:nvPr>
            <p:ph idx="11" sz="quarter" type="ftr"/>
          </p:nvPr>
        </p:nvSpPr>
        <p:spPr/>
        <p:txBody>
          <a:bodyPr numCol="1"/>
          <a:lstStyle>
            <a:extLst/>
          </a:lstStyle>
          <a:p>
            <a:endParaRPr kumimoji="0" lang="en-US"/>
          </a:p>
        </p:txBody>
      </p:sp>
      <p:sp>
        <p:nvSpPr>
          <p:cNvPr id="4" name="Espace réservé du numéro de diapositive 3"/>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
        <p:nvSpPr>
          <p:cNvPr id="6" name="Rectangle 5"/>
          <p:cNvSpPr/>
          <p:nvPr/>
        </p:nvSpPr>
        <p:spPr bwMode="invGray">
          <a:xfrm>
            <a:off x="1014984" y="-41"/>
            <a:ext cx="73152" cy="5143541"/>
          </a:xfrm>
          <a:prstGeom prst="rect">
            <a:avLst/>
          </a:prstGeom>
          <a:solidFill>
            <a:schemeClr val="bg1"/>
          </a:solidFill>
          <a:ln algn="ctr" cap="rnd" cmpd="sng" w="25400">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62583"/>
            <a:ext cx="3810000" cy="871538"/>
          </a:xfrm>
          <a:ln>
            <a:noFill/>
          </a:ln>
        </p:spPr>
        <p:txBody>
          <a:bodyPr anchor="b" numCol="1"/>
          <a:lstStyle>
            <a:lvl1pPr algn="l">
              <a:lnSpc>
                <a:spcPts val="2000"/>
              </a:lnSpc>
              <a:buNone/>
              <a:defRPr b="1" baseline="0" cap="all" sz="2200"/>
            </a:lvl1pPr>
            <a:extLst/>
          </a:lstStyle>
          <a:p>
            <a:r>
              <a:rPr altLang="fr-FR" kumimoji="0" lang="fr-FR" smtClean="0"/>
              <a:t>Cliquez pour modifier le style du titre</a:t>
            </a:r>
            <a:endParaRPr kumimoji="0" lang="en-US"/>
          </a:p>
        </p:txBody>
      </p:sp>
      <p:sp>
        <p:nvSpPr>
          <p:cNvPr id="3" name="Espace réservé du texte 2"/>
          <p:cNvSpPr>
            <a:spLocks noGrp="1"/>
          </p:cNvSpPr>
          <p:nvPr>
            <p:ph idx="2" type="body"/>
          </p:nvPr>
        </p:nvSpPr>
        <p:spPr>
          <a:xfrm>
            <a:off x="457200" y="1055223"/>
            <a:ext cx="3810000" cy="523875"/>
          </a:xfrm>
        </p:spPr>
        <p:txBody>
          <a:bodyPr numCol="1"/>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eaLnBrk="1" hangingPunct="1" latinLnBrk="0" lvl="0"/>
            <a:r>
              <a:rPr altLang="fr-FR" kumimoji="0" lang="fr-FR" smtClean="0"/>
              <a:t>Cliquez pour modifier les styles du texte du masque</a:t>
            </a:r>
          </a:p>
        </p:txBody>
      </p:sp>
      <p:sp>
        <p:nvSpPr>
          <p:cNvPr id="4" name="Espace réservé du contenu 3"/>
          <p:cNvSpPr>
            <a:spLocks noGrp="1"/>
          </p:cNvSpPr>
          <p:nvPr>
            <p:ph idx="1" sz="half"/>
          </p:nvPr>
        </p:nvSpPr>
        <p:spPr>
          <a:xfrm>
            <a:off x="457200" y="1600201"/>
            <a:ext cx="8153400" cy="2994422"/>
          </a:xfrm>
        </p:spPr>
        <p:txBody>
          <a:bodyPr numCol="1"/>
          <a:lstStyle>
            <a:lvl1pPr>
              <a:defRPr sz="3200"/>
            </a:lvl1pPr>
            <a:lvl2pPr>
              <a:defRPr sz="2800"/>
            </a:lvl2pPr>
            <a:lvl3pPr>
              <a:defRPr sz="2400"/>
            </a:lvl3pPr>
            <a:lvl4pPr>
              <a:defRPr sz="2000"/>
            </a:lvl4pPr>
            <a:lvl5pPr>
              <a:defRPr sz="2000"/>
            </a:lvl5pPr>
            <a:extLst/>
          </a:lstStyle>
          <a:p>
            <a:pPr eaLnBrk="1" hangingPunct="1" latinLnBrk="0" lvl="0"/>
            <a:r>
              <a:rPr altLang="fr-FR" lang="fr-FR" smtClean="0"/>
              <a:t>Cliquez pour modifier les styles du texte du masque</a:t>
            </a:r>
          </a:p>
          <a:p>
            <a:pPr eaLnBrk="1" hangingPunct="1" latinLnBrk="0" lvl="1"/>
            <a:r>
              <a:rPr altLang="fr-FR" lang="fr-FR" smtClean="0"/>
              <a:t>Deuxième niveau</a:t>
            </a:r>
          </a:p>
          <a:p>
            <a:pPr eaLnBrk="1" hangingPunct="1" latinLnBrk="0" lvl="2"/>
            <a:r>
              <a:rPr altLang="fr-FR" lang="fr-FR" smtClean="0"/>
              <a:t>Troisième niveau</a:t>
            </a:r>
          </a:p>
          <a:p>
            <a:pPr eaLnBrk="1" hangingPunct="1" latinLnBrk="0" lvl="3"/>
            <a:r>
              <a:rPr altLang="fr-FR" lang="fr-FR" smtClean="0"/>
              <a:t>Quatrième niveau</a:t>
            </a:r>
          </a:p>
          <a:p>
            <a:pPr eaLnBrk="1" hangingPunct="1" latinLnBrk="0" lvl="4"/>
            <a:r>
              <a:rPr altLang="fr-FR" lang="fr-FR" smtClean="0"/>
              <a:t>Cinquième niveau</a:t>
            </a:r>
            <a:endParaRPr kumimoji="0" lang="en-US"/>
          </a:p>
        </p:txBody>
      </p:sp>
      <p:sp>
        <p:nvSpPr>
          <p:cNvPr id="5" name="Espace réservé de la date 4"/>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6" name="Espace réservé du pied de page 5"/>
          <p:cNvSpPr>
            <a:spLocks noGrp="1"/>
          </p:cNvSpPr>
          <p:nvPr>
            <p:ph idx="11" sz="quarter" type="ftr"/>
          </p:nvPr>
        </p:nvSpPr>
        <p:spPr/>
        <p:txBody>
          <a:bodyPr numCol="1"/>
          <a:lstStyle>
            <a:extLst/>
          </a:lstStyle>
          <a:p>
            <a:endParaRPr kumimoji="0" lang="en-US"/>
          </a:p>
        </p:txBody>
      </p:sp>
      <p:sp>
        <p:nvSpPr>
          <p:cNvPr id="7" name="Espace réservé du numéro de diapositive 6"/>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800100"/>
            <a:ext cx="2743200" cy="1485900"/>
          </a:xfrm>
        </p:spPr>
        <p:txBody>
          <a:bodyPr anchor="b" numCol="1">
            <a:noAutofit/>
          </a:bodyPr>
          <a:lstStyle>
            <a:lvl1pPr algn="l">
              <a:buNone/>
              <a:defRPr b="1" sz="2100">
                <a:effectLst/>
              </a:defRPr>
            </a:lvl1pPr>
            <a:extLst/>
          </a:lstStyle>
          <a:p>
            <a:r>
              <a:rPr altLang="fr-FR" kumimoji="0" lang="fr-FR" smtClean="0"/>
              <a:t>Cliquez pour modifier le style du titre</a:t>
            </a:r>
            <a:endParaRPr kumimoji="0" lang="en-US"/>
          </a:p>
        </p:txBody>
      </p:sp>
      <p:sp>
        <p:nvSpPr>
          <p:cNvPr id="5" name="Espace réservé de la date 4"/>
          <p:cNvSpPr>
            <a:spLocks noGrp="1"/>
          </p:cNvSpPr>
          <p:nvPr>
            <p:ph idx="10" sz="half" type="dt"/>
          </p:nvPr>
        </p:nvSpPr>
        <p:spPr/>
        <p:txBody>
          <a:bodyPr numCol="1"/>
          <a:lstStyle>
            <a:extLst/>
          </a:lstStyle>
          <a:p>
            <a:fld id="{54AB02A5-4FE5-49D9-9E24-09F23B90C450}" type="datetimeFigureOut">
              <a:rPr lang="en-US" smtClean="0"/>
              <a:pPr/>
              <a:t>1/14/2025</a:t>
            </a:fld>
            <a:endParaRPr lang="en-US"/>
          </a:p>
        </p:txBody>
      </p:sp>
      <p:sp>
        <p:nvSpPr>
          <p:cNvPr id="6" name="Espace réservé du pied de page 5"/>
          <p:cNvSpPr>
            <a:spLocks noGrp="1"/>
          </p:cNvSpPr>
          <p:nvPr>
            <p:ph idx="11" sz="quarter" type="ftr"/>
          </p:nvPr>
        </p:nvSpPr>
        <p:spPr/>
        <p:txBody>
          <a:bodyPr numCol="1"/>
          <a:lstStyle>
            <a:extLst/>
          </a:lstStyle>
          <a:p>
            <a:endParaRPr kumimoji="0" lang="en-US"/>
          </a:p>
        </p:txBody>
      </p:sp>
      <p:sp>
        <p:nvSpPr>
          <p:cNvPr id="7" name="Espace réservé du numéro de diapositive 6"/>
          <p:cNvSpPr>
            <a:spLocks noGrp="1"/>
          </p:cNvSpPr>
          <p:nvPr>
            <p:ph idx="12" sz="quarter" type="sldNum"/>
          </p:nvPr>
        </p:nvSpPr>
        <p:spPr/>
        <p:txBody>
          <a:bodyPr numCol="1"/>
          <a:lstStyle>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
        <p:nvSpPr>
          <p:cNvPr id="8" name="Rectangle 7"/>
          <p:cNvSpPr/>
          <p:nvPr/>
        </p:nvSpPr>
        <p:spPr>
          <a:xfrm>
            <a:off x="762000" y="800100"/>
            <a:ext cx="4572000" cy="3429000"/>
          </a:xfrm>
          <a:prstGeom prst="rect">
            <a:avLst/>
          </a:prstGeom>
          <a:solidFill>
            <a:srgbClr val="FFFFFF"/>
          </a:solidFill>
          <a:ln cap="sq" w="88900">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h="19050" w="25400"/>
            <a:contourClr>
              <a:srgbClr val="969696"/>
            </a:contourClr>
          </a:sp3d>
        </p:spPr>
        <p:txBody>
          <a:bodyPr anchor="t" lIns="91440" numCol="1" rtlCol="0" tIns="274320">
            <a:normAutofit/>
          </a:bodyPr>
          <a:lstStyle>
            <a:extLst/>
          </a:lstStyle>
          <a:p>
            <a:pPr algn="l" eaLnBrk="1" hangingPunct="1" indent="-283464" latinLnBrk="0" marL="0" rtl="0">
              <a:lnSpc>
                <a:spcPts val="3000"/>
              </a:lnSpc>
              <a:spcBef>
                <a:spcPts val="600"/>
              </a:spcBef>
              <a:buClr>
                <a:schemeClr val="accent1"/>
              </a:buClr>
              <a:buSzPct val="80000"/>
              <a:buFont typeface="Wingdings 2"/>
              <a:buNone/>
            </a:pPr>
            <a:endParaRPr kern="1200" kumimoji="0" lang="en-US" sz="3200">
              <a:solidFill>
                <a:schemeClr val="tx1"/>
              </a:solidFill>
              <a:latin typeface="+mn-lt"/>
              <a:ea typeface="+mn-ea"/>
              <a:cs typeface="+mn-cs"/>
            </a:endParaRPr>
          </a:p>
        </p:txBody>
      </p:sp>
      <p:sp>
        <p:nvSpPr>
          <p:cNvPr id="3" name="Espace réservé pour une image  2"/>
          <p:cNvSpPr>
            <a:spLocks noGrp="1"/>
          </p:cNvSpPr>
          <p:nvPr>
            <p:ph idx="1" type="pic"/>
          </p:nvPr>
        </p:nvSpPr>
        <p:spPr>
          <a:xfrm>
            <a:off x="838200" y="857253"/>
            <a:ext cx="4419600" cy="2635898"/>
          </a:xfrm>
          <a:prstGeom prst="roundRect">
            <a:avLst>
              <a:gd fmla="val 783" name="adj"/>
            </a:avLst>
          </a:prstGeom>
          <a:solidFill>
            <a:schemeClr val="bg2"/>
          </a:solidFill>
          <a:ln w="127000">
            <a:noFill/>
            <a:miter lim="800000"/>
          </a:ln>
          <a:effectLst/>
        </p:spPr>
        <p:txBody>
          <a:bodyPr anchor="t" lIns="91440" numCol="1" tIns="274320"/>
          <a:lstStyle>
            <a:lvl1pPr indent="0">
              <a:buNone/>
              <a:defRPr sz="3200"/>
            </a:lvl1pPr>
            <a:extLst/>
          </a:lstStyle>
          <a:p>
            <a:pPr algn="l" eaLnBrk="1" hangingPunct="1" latinLnBrk="0" marL="0"/>
            <a:r>
              <a:rPr altLang="fr-FR" kumimoji="0" lang="fr-FR" smtClean="0"/>
              <a:t>Cliquez sur l'icône pour ajouter une image</a:t>
            </a:r>
            <a:endParaRPr dirty="0" kumimoji="0" lang="en-US"/>
          </a:p>
        </p:txBody>
      </p:sp>
      <p:sp>
        <p:nvSpPr>
          <p:cNvPr id="9" name="Organigramme : Processus 8"/>
          <p:cNvSpPr/>
          <p:nvPr/>
        </p:nvSpPr>
        <p:spPr>
          <a:xfrm rot="19468671">
            <a:off x="396725" y="715756"/>
            <a:ext cx="685800" cy="153233"/>
          </a:xfrm>
          <a:prstGeom prst="flowChartProcess">
            <a:avLst/>
          </a:prstGeom>
          <a:solidFill>
            <a:srgbClr val="FBFBFB">
              <a:alpha val="45098"/>
            </a:srgbClr>
          </a:solidFill>
          <a:ln algn="ctr" cap="rnd" cmpd="sng" w="6350">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10" name="Organigramme : Processus 9"/>
          <p:cNvSpPr/>
          <p:nvPr/>
        </p:nvSpPr>
        <p:spPr>
          <a:xfrm flipH="1" rot="2103354">
            <a:off x="5003667" y="702589"/>
            <a:ext cx="649224" cy="153233"/>
          </a:xfrm>
          <a:prstGeom prst="flowChartProcess">
            <a:avLst/>
          </a:prstGeom>
          <a:solidFill>
            <a:srgbClr val="FBFBFB">
              <a:alpha val="45098"/>
            </a:srgbClr>
          </a:solidFill>
          <a:ln algn="ctr" cap="rnd" cmpd="sng" w="6350">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dirty="0" kumimoji="0" lang="en-US"/>
          </a:p>
        </p:txBody>
      </p:sp>
      <p:sp>
        <p:nvSpPr>
          <p:cNvPr id="4" name="Espace réservé du texte 3"/>
          <p:cNvSpPr>
            <a:spLocks noGrp="1"/>
          </p:cNvSpPr>
          <p:nvPr>
            <p:ph idx="2" sz="half" type="body"/>
          </p:nvPr>
        </p:nvSpPr>
        <p:spPr>
          <a:xfrm>
            <a:off x="838200" y="3600450"/>
            <a:ext cx="4419600" cy="571500"/>
          </a:xfrm>
        </p:spPr>
        <p:txBody>
          <a:bodyPr anchor="ctr" numCol="1"/>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eaLnBrk="1" hangingPunct="1" latinLnBrk="0" lvl="0"/>
            <a:r>
              <a:rPr altLang="fr-FR" kumimoji="0" lang="fr-FR" smtClean="0"/>
              <a:t>Cliquez pour modifier les styles du texte du masque</a:t>
            </a:r>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5" Target="../slideLayouts/slideLayout13.xml" Type="http://schemas.openxmlformats.org/officeDocument/2006/relationships/slideLayout"/><Relationship Id="rId14" Target="../slideLayouts/slideLayout12.xml" Type="http://schemas.openxmlformats.org/officeDocument/2006/relationships/slideLayout"/><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2.jpeg" Type="http://schemas.openxmlformats.org/officeDocument/2006/relationships/image"/><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a:tile algn="tl" flip="none" sx="100000" sy="100000" tx="0" ty="0"/>
        </a:blipFill>
        <a:effectLst/>
      </p:bgPr>
    </p:bg>
    <p:spTree>
      <p:nvGrpSpPr>
        <p:cNvPr id="1" name=""/>
        <p:cNvGrpSpPr/>
        <p:nvPr/>
      </p:nvGrpSpPr>
      <p:grpSpPr>
        <a:xfrm>
          <a:off x="0" y="0"/>
          <a:ext cx="0" cy="0"/>
          <a:chOff x="0" y="0"/>
          <a:chExt cx="0" cy="0"/>
        </a:xfrm>
      </p:grpSpPr>
      <p:sp>
        <p:nvSpPr>
          <p:cNvPr id="7" name="Secteurs 6"/>
          <p:cNvSpPr/>
          <p:nvPr/>
        </p:nvSpPr>
        <p:spPr>
          <a:xfrm>
            <a:off x="-815927" y="-611941"/>
            <a:ext cx="1638887" cy="1229165"/>
          </a:xfrm>
          <a:prstGeom prst="pie">
            <a:avLst>
              <a:gd fmla="val 0" name="adj1"/>
              <a:gd fmla="val 5402120" name="adj2"/>
            </a:avLst>
          </a:prstGeom>
          <a:solidFill>
            <a:schemeClr val="bg2">
              <a:tint val="18000"/>
              <a:satMod val="220000"/>
              <a:alpha val="33000"/>
            </a:schemeClr>
          </a:solidFill>
          <a:ln algn="ctr" cap="rnd" cmpd="sng" w="3175">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8" name="Ellipse 7"/>
          <p:cNvSpPr/>
          <p:nvPr/>
        </p:nvSpPr>
        <p:spPr>
          <a:xfrm>
            <a:off x="168817" y="15827"/>
            <a:ext cx="1702191" cy="1276643"/>
          </a:xfrm>
          <a:prstGeom prst="ellipse">
            <a:avLst/>
          </a:prstGeom>
          <a:noFill/>
          <a:ln algn="ctr" cap="rnd" cmpd="sng" w="27305">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11" name="Bouée 10"/>
          <p:cNvSpPr/>
          <p:nvPr/>
        </p:nvSpPr>
        <p:spPr>
          <a:xfrm rot="2315675">
            <a:off x="182882" y="791308"/>
            <a:ext cx="1125717" cy="826968"/>
          </a:xfrm>
          <a:prstGeom prst="donut">
            <a:avLst>
              <a:gd fmla="val 11833" name="adj"/>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b="150000" l="-407500" r="507500" t="-50000"/>
            </a:path>
          </a:gradFill>
          <a:ln algn="ctr" cap="rnd" cmpd="sng" w="7350">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12" name="Rectangle 11"/>
          <p:cNvSpPr/>
          <p:nvPr/>
        </p:nvSpPr>
        <p:spPr>
          <a:xfrm>
            <a:off x="1012874" y="-41"/>
            <a:ext cx="8131127" cy="5143541"/>
          </a:xfrm>
          <a:prstGeom prst="rect">
            <a:avLst/>
          </a:prstGeom>
          <a:solidFill>
            <a:schemeClr val="bg1"/>
          </a:solidFill>
          <a:ln algn="ctr" cap="rnd" cmpd="sng" w="25400">
            <a:noFill/>
            <a:prstDash val="solid"/>
          </a:ln>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
        <p:nvSpPr>
          <p:cNvPr id="5" name="Espace réservé du titre 4"/>
          <p:cNvSpPr>
            <a:spLocks noGrp="1"/>
          </p:cNvSpPr>
          <p:nvPr>
            <p:ph type="title"/>
          </p:nvPr>
        </p:nvSpPr>
        <p:spPr>
          <a:xfrm>
            <a:off x="1435608" y="205979"/>
            <a:ext cx="7498080" cy="857250"/>
          </a:xfrm>
          <a:prstGeom prst="rect">
            <a:avLst/>
          </a:prstGeom>
        </p:spPr>
        <p:txBody>
          <a:bodyPr anchor="ctr" numCol="1">
            <a:normAutofit/>
          </a:bodyPr>
          <a:lstStyle>
            <a:extLst/>
          </a:lstStyle>
          <a:p>
            <a:r>
              <a:rPr altLang="fr-FR" kumimoji="0" lang="fr-FR" smtClean="0"/>
              <a:t>Cliquez pour modifier le style du titre</a:t>
            </a:r>
            <a:endParaRPr kumimoji="0" lang="en-US"/>
          </a:p>
        </p:txBody>
      </p:sp>
      <p:sp>
        <p:nvSpPr>
          <p:cNvPr id="9" name="Espace réservé du texte 8"/>
          <p:cNvSpPr>
            <a:spLocks noGrp="1"/>
          </p:cNvSpPr>
          <p:nvPr>
            <p:ph idx="1" type="body"/>
          </p:nvPr>
        </p:nvSpPr>
        <p:spPr>
          <a:xfrm>
            <a:off x="1435608" y="1085850"/>
            <a:ext cx="7498080" cy="3600450"/>
          </a:xfrm>
          <a:prstGeom prst="rect">
            <a:avLst/>
          </a:prstGeom>
        </p:spPr>
        <p:txBody>
          <a:bodyPr numCol="1">
            <a:normAutofit/>
          </a:bodyPr>
          <a:lstStyle>
            <a:extLst/>
          </a:lstStyle>
          <a:p>
            <a:pPr eaLnBrk="1" hangingPunct="1" latinLnBrk="0" lvl="0"/>
            <a:r>
              <a:rPr altLang="fr-FR" kumimoji="0" lang="fr-FR" smtClean="0"/>
              <a:t>Cliquez pour modifier les styles du texte du masque</a:t>
            </a:r>
          </a:p>
          <a:p>
            <a:pPr eaLnBrk="1" hangingPunct="1" latinLnBrk="0" lvl="1"/>
            <a:r>
              <a:rPr altLang="fr-FR" kumimoji="0" lang="fr-FR" smtClean="0"/>
              <a:t>Deuxième niveau</a:t>
            </a:r>
          </a:p>
          <a:p>
            <a:pPr eaLnBrk="1" hangingPunct="1" latinLnBrk="0" lvl="2"/>
            <a:r>
              <a:rPr altLang="fr-FR" kumimoji="0" lang="fr-FR" smtClean="0"/>
              <a:t>Troisième niveau</a:t>
            </a:r>
          </a:p>
          <a:p>
            <a:pPr eaLnBrk="1" hangingPunct="1" latinLnBrk="0" lvl="3"/>
            <a:r>
              <a:rPr altLang="fr-FR" kumimoji="0" lang="fr-FR" smtClean="0"/>
              <a:t>Quatrième niveau</a:t>
            </a:r>
          </a:p>
          <a:p>
            <a:pPr eaLnBrk="1" hangingPunct="1" latinLnBrk="0" lvl="4"/>
            <a:r>
              <a:rPr altLang="fr-FR" kumimoji="0" lang="fr-FR" smtClean="0"/>
              <a:t>Cinquième niveau</a:t>
            </a:r>
            <a:endParaRPr kumimoji="0" lang="en-US"/>
          </a:p>
        </p:txBody>
      </p:sp>
      <p:sp>
        <p:nvSpPr>
          <p:cNvPr id="24" name="Espace réservé de la date 23"/>
          <p:cNvSpPr>
            <a:spLocks noGrp="1"/>
          </p:cNvSpPr>
          <p:nvPr>
            <p:ph idx="2" sz="half" type="dt"/>
          </p:nvPr>
        </p:nvSpPr>
        <p:spPr>
          <a:xfrm>
            <a:off x="3581400" y="4729162"/>
            <a:ext cx="2133600" cy="357188"/>
          </a:xfrm>
          <a:prstGeom prst="rect">
            <a:avLst/>
          </a:prstGeom>
        </p:spPr>
        <p:txBody>
          <a:bodyPr anchor="b" numCol="1"/>
          <a:lstStyle>
            <a:lvl1pPr algn="r" eaLnBrk="1" hangingPunct="1" latinLnBrk="0">
              <a:defRPr kumimoji="0" sz="1200">
                <a:solidFill>
                  <a:schemeClr val="bg2">
                    <a:shade val="50000"/>
                    <a:satMod val="200000"/>
                  </a:schemeClr>
                </a:solidFill>
              </a:defRPr>
            </a:lvl1pPr>
            <a:extLst/>
          </a:lstStyle>
          <a:p>
            <a:pPr algn="r" eaLnBrk="1" hangingPunct="1" latinLnBrk="0"/>
            <a:fld id="{54AB02A5-4FE5-49D9-9E24-09F23B90C450}" type="datetimeFigureOut">
              <a:rPr lang="en-US" smtClean="0"/>
              <a:pPr algn="r" eaLnBrk="1" hangingPunct="1" latinLnBrk="0"/>
              <a:t>1/14/2025</a:t>
            </a:fld>
            <a:endParaRPr lang="en-US" sz="1200">
              <a:solidFill>
                <a:schemeClr val="bg2">
                  <a:shade val="50000"/>
                </a:schemeClr>
              </a:solidFill>
            </a:endParaRPr>
          </a:p>
        </p:txBody>
      </p:sp>
      <p:sp>
        <p:nvSpPr>
          <p:cNvPr id="10" name="Espace réservé du pied de page 9"/>
          <p:cNvSpPr>
            <a:spLocks noGrp="1"/>
          </p:cNvSpPr>
          <p:nvPr>
            <p:ph idx="3" sz="quarter" type="ftr"/>
          </p:nvPr>
        </p:nvSpPr>
        <p:spPr>
          <a:xfrm>
            <a:off x="5715000" y="4729162"/>
            <a:ext cx="2895600" cy="357188"/>
          </a:xfrm>
          <a:prstGeom prst="rect">
            <a:avLst/>
          </a:prstGeom>
        </p:spPr>
        <p:txBody>
          <a:bodyPr anchor="b" numCol="1"/>
          <a:lstStyle>
            <a:lvl1pPr eaLnBrk="1" hangingPunct="1" latinLnBrk="0">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Espace réservé du numéro de diapositive 21"/>
          <p:cNvSpPr>
            <a:spLocks noGrp="1"/>
          </p:cNvSpPr>
          <p:nvPr>
            <p:ph idx="4" sz="quarter" type="sldNum"/>
          </p:nvPr>
        </p:nvSpPr>
        <p:spPr>
          <a:xfrm>
            <a:off x="8613648" y="4729162"/>
            <a:ext cx="457200" cy="357188"/>
          </a:xfrm>
          <a:prstGeom prst="rect">
            <a:avLst/>
          </a:prstGeom>
        </p:spPr>
        <p:txBody>
          <a:bodyPr anchor="b" numCol="1"/>
          <a:lstStyle>
            <a:lvl1pPr algn="ctr" eaLnBrk="1" hangingPunct="1" latinLnBrk="0">
              <a:defRPr kumimoji="0" sz="1200">
                <a:solidFill>
                  <a:schemeClr val="bg2">
                    <a:shade val="50000"/>
                    <a:satMod val="200000"/>
                  </a:schemeClr>
                </a:solidFill>
                <a:effectLst/>
              </a:defRPr>
            </a:lvl1pPr>
            <a:extLst/>
          </a:lstStyle>
          <a:p>
            <a:pPr algn="r" indent="0" lvl="0" marL="0" rtl="0">
              <a:spcBef>
                <a:spcPts val="0"/>
              </a:spcBef>
              <a:spcAft>
                <a:spcPts val="0"/>
              </a:spcAft>
              <a:buNone/>
            </a:pPr>
            <a:fld id="{00000000-1234-1234-1234-123412341234}" type="slidenum">
              <a:rPr altLang="fr-FR" lang="fr-FR" smtClean="0"/>
              <a:pPr algn="r" indent="0" lvl="0" marL="0" rtl="0">
                <a:spcBef>
                  <a:spcPts val="0"/>
                </a:spcBef>
                <a:spcAft>
                  <a:spcPts val="0"/>
                </a:spcAft>
                <a:buNone/>
              </a:pPr>
              <a:t>‹N°›</a:t>
            </a:fld>
            <a:endParaRPr altLang="fr-FR" lang="fr-FR"/>
          </a:p>
        </p:txBody>
      </p:sp>
      <p:sp>
        <p:nvSpPr>
          <p:cNvPr id="15" name="Rectangle 14"/>
          <p:cNvSpPr/>
          <p:nvPr/>
        </p:nvSpPr>
        <p:spPr bwMode="invGray">
          <a:xfrm>
            <a:off x="1014984" y="-41"/>
            <a:ext cx="73152" cy="5143541"/>
          </a:xfrm>
          <a:prstGeom prst="rect">
            <a:avLst/>
          </a:prstGeom>
          <a:solidFill>
            <a:schemeClr val="bg1"/>
          </a:solidFill>
          <a:ln algn="ctr" cap="rnd" cmpd="sng" w="25400">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numCol="1"/>
          <a:lstStyle>
            <a:extLst/>
          </a:lstStyle>
          <a:p>
            <a:pPr algn="ctr" eaLnBrk="1" hangingPunct="1" latinLnBrk="0"/>
            <a:endParaRPr kumimoji="0" lang="en-US"/>
          </a:p>
        </p:txBody>
      </p:sp>
    </p:spTree>
  </p:cSld>
  <p:clrMap accent1="accent1" accent2="accent2" accent3="accent3" accent4="accent4" accent5="accent5" accent6="accent6" bg1="lt1" bg2="lt2" folHlink="folHlink" hlink="hlink" tx1="dk1" tx2="dk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lvl1pPr algn="l" eaLnBrk="1" hangingPunct="1" latinLnBrk="0" rtl="0">
        <a:spcBef>
          <a:spcPct val="0"/>
        </a:spcBef>
        <a:buNone/>
        <a:defRPr kern="1200" kumimoji="0" sz="430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a:extLst/>
    </p:titleStyle>
    <p:bodyStyle>
      <a:lvl1pPr algn="l" eaLnBrk="1" hangingPunct="1" indent="-283464" latinLnBrk="0" marL="365760" rtl="0">
        <a:lnSpc>
          <a:spcPct val="100000"/>
        </a:lnSpc>
        <a:spcBef>
          <a:spcPts val="600"/>
        </a:spcBef>
        <a:buClr>
          <a:schemeClr val="accent1"/>
        </a:buClr>
        <a:buSzPct val="80000"/>
        <a:buFont typeface="Wingdings 2"/>
        <a:buChar char=""/>
        <a:defRPr kern="1200" kumimoji="0" sz="320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kern="1200" kumimoji="0" sz="280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kern="1200" kumimoji="0" sz="240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kern="1200" kumimoji="0" sz="200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kern="1200" kumimoji="0" sz="200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kern="1200" kumimoji="0" sz="200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kern="1200" kumimoji="0" sz="200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kern="1200" kumimoji="0" sz="200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kern="1200" kumimoji="0" sz="2000">
          <a:solidFill>
            <a:schemeClr val="tx1"/>
          </a:solidFill>
          <a:latin typeface="+mn-lt"/>
          <a:ea typeface="+mn-ea"/>
          <a:cs typeface="+mn-cs"/>
        </a:defRPr>
      </a:lvl9pPr>
      <a:extLst/>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4" Target="../tags/tag1.xml" Type="http://schemas.openxmlformats.org/officeDocument/2006/relationships/tags"/><Relationship Id="rId3" Target="../media/image3.jpe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4" Target="../tags/tag2.xml" Type="http://schemas.openxmlformats.org/officeDocument/2006/relationships/tags"/><Relationship Id="rId3" Target="../media/image2.jpeg" Type="http://schemas.openxmlformats.org/officeDocument/2006/relationships/image"/><Relationship Id="rId2" Target="../notesSlides/notesSlide2.xml" Type="http://schemas.openxmlformats.org/officeDocument/2006/relationships/notesSlide"/><Relationship Id="rId1" Target="../slideLayouts/slideLayout3.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4.jpeg" Type="http://schemas.openxmlformats.org/officeDocument/2006/relationships/image"/><Relationship Id="rId1" Target="../slideLayouts/slideLayout8.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6.png" Type="http://schemas.openxmlformats.org/officeDocument/2006/relationships/image"/><Relationship Id="rId2" Target="../media/image5.jpeg" Type="http://schemas.openxmlformats.org/officeDocument/2006/relationships/image"/><Relationship Id="rId1" Target="../slideLayouts/slideLayout9.xml" Type="http://schemas.openxmlformats.org/officeDocument/2006/relationships/slideLayout"/></Relationships>
</file>

<file path=ppt/slides/_rels/slide5.xml.rels><?xml version="1.0" encoding="UTF-8" standalone="yes"?><Relationships xmlns="http://schemas.openxmlformats.org/package/2006/relationships"><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8.jpeg" Type="http://schemas.openxmlformats.org/officeDocument/2006/relationships/imag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tile algn="tl" flip="none" sx="100000" sy="100000" tx="0" ty="0"/>
        </a:blipFill>
        <a:effectLst/>
      </p:bgPr>
    </p:bg>
    <p:spTree>
      <p:nvGrpSpPr>
        <p:cNvPr id="1" name="Shape 133"/>
        <p:cNvGrpSpPr/>
        <p:nvPr/>
      </p:nvGrpSpPr>
      <p:grpSpPr>
        <a:xfrm>
          <a:off x="0" y="0"/>
          <a:ext cx="0" cy="0"/>
          <a:chOff x="0" y="0"/>
          <a:chExt cx="0" cy="0"/>
        </a:xfrm>
      </p:grpSpPr>
      <p:sp>
        <p:nvSpPr>
          <p:cNvPr id="6" name="Parchemin vertical 5"/>
          <p:cNvSpPr/>
          <p:nvPr/>
        </p:nvSpPr>
        <p:spPr>
          <a:xfrm>
            <a:off x="3001384" y="1570616"/>
            <a:ext cx="5841402" cy="1882589"/>
          </a:xfrm>
          <a:prstGeom prst="verticalScroll">
            <a:avLst/>
          </a:prstGeom>
          <a:blipFill>
            <a:blip r:embed="rId3"/>
            <a:tile algn="tl" flip="none" sx="100000" sy="100000" tx="0" ty="0"/>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
        <p:nvSpPr>
          <p:cNvPr id="134" name="Google Shape;134;p13"/>
          <p:cNvSpPr txBox="1"/>
          <p:nvPr/>
        </p:nvSpPr>
        <p:spPr>
          <a:xfrm>
            <a:off x="3693251" y="559971"/>
            <a:ext cx="4848300" cy="925500"/>
          </a:xfrm>
          <a:prstGeom prst="rect">
            <a:avLst/>
          </a:prstGeom>
          <a:noFill/>
          <a:ln>
            <a:noFill/>
          </a:ln>
        </p:spPr>
        <p:txBody>
          <a:bodyPr anchor="ctr" anchorCtr="0" bIns="91425" lIns="91425" numCol="1" rIns="91425" spcFirstLastPara="1" tIns="91425" wrap="square">
            <a:noAutofit/>
          </a:bodyPr>
          <a:lstStyle/>
          <a:p>
            <a:pPr algn="ctr" indent="0" lvl="0" marL="0" rtl="1">
              <a:spcBef>
                <a:spcPts val="0"/>
              </a:spcBef>
              <a:spcAft>
                <a:spcPts val="0"/>
              </a:spcAft>
              <a:buNone/>
            </a:pPr>
            <a:r>
              <a:rPr altLang="ar" b="1" cap="all" dirty="0" lang="ar" sz="4800">
                <a:ln cmpd="sng" w="9000">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scaled="0"/>
                </a:gradFill>
                <a:effectLst>
                  <a:reflection algn="bl" blurRad="12700" dir="5400000" dist="1000" endPos="45000" rotWithShape="0" stA="28000" sy="-100000"/>
                </a:effectLst>
                <a:latin typeface="Lato"/>
                <a:ea typeface="Lato"/>
                <a:cs typeface="Lato"/>
                <a:sym typeface="Lato"/>
              </a:rPr>
              <a:t>الرحالة العرب</a:t>
            </a:r>
            <a:endParaRPr b="1" cap="all" sz="4800">
              <a:ln cmpd="sng" w="9000">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scaled="0"/>
              </a:gradFill>
              <a:effectLst>
                <a:reflection algn="bl" blurRad="12700" dir="5400000" dist="1000" endPos="45000" rotWithShape="0" stA="28000" sy="-100000"/>
              </a:effectLst>
              <a:latin typeface="Lato"/>
              <a:ea typeface="Lato"/>
              <a:cs typeface="Lato"/>
              <a:sym typeface="Lato"/>
            </a:endParaRPr>
          </a:p>
        </p:txBody>
      </p:sp>
      <p:sp>
        <p:nvSpPr>
          <p:cNvPr id="135" name="Google Shape;135;p13">
            <a:hlinkClick action="ppaction://hlinkshowjump?jump=nextslide"/>
          </p:cNvPr>
          <p:cNvSpPr txBox="1">
            <a:spLocks noGrp="1"/>
          </p:cNvSpPr>
          <p:nvPr>
            <p:ph type="ctrTitle"/>
          </p:nvPr>
        </p:nvSpPr>
        <p:spPr>
          <a:xfrm>
            <a:off x="3358624" y="1782292"/>
            <a:ext cx="5017500" cy="1578900"/>
          </a:xfrm>
          <a:prstGeom prst="rect">
            <a:avLst/>
          </a:prstGeom>
        </p:spPr>
        <p:txBody>
          <a:bodyPr anchor="ctr" anchorCtr="0" bIns="91425" lIns="91425" numCol="1" rIns="91425" spcFirstLastPara="1" tIns="91425" wrap="square">
            <a:normAutofit fontScale="90000"/>
          </a:bodyPr>
          <a:lstStyle/>
          <a:p>
            <a:pPr algn="r" indent="0" lvl="0" marL="0" rtl="1">
              <a:spcBef>
                <a:spcPts val="0"/>
              </a:spcBef>
              <a:spcAft>
                <a:spcPts val="0"/>
              </a:spcAft>
              <a:buNone/>
            </a:pPr>
            <a:r>
              <a:rPr altLang="ar" b="1" dirty="0" lang="ar">
                <a:ln>
                  <a:solidFill>
                    <a:srgbClr val="000000"/>
                  </a:solidFill>
                </a:ln>
                <a:solidFill>
                  <a:schemeClr val="bg1"/>
                </a:solidFill>
                <a:latin typeface="Pacifico"/>
                <a:ea typeface="Pacifico"/>
                <a:cs typeface="Pacifico"/>
                <a:sym typeface="Pacifico"/>
              </a:rPr>
              <a:t>ملأنا البر حتى ضاق عنا</a:t>
            </a:r>
            <a:endParaRPr b="1">
              <a:ln>
                <a:solidFill>
                  <a:srgbClr val="000000"/>
                </a:solidFill>
              </a:ln>
              <a:solidFill>
                <a:schemeClr val="bg1"/>
              </a:solidFill>
              <a:latin typeface="Pacifico"/>
              <a:ea typeface="Pacifico"/>
              <a:cs typeface="Pacifico"/>
              <a:sym typeface="Pacifico"/>
            </a:endParaRPr>
          </a:p>
          <a:p>
            <a:pPr algn="r" indent="0" lvl="0" marL="0">
              <a:spcBef>
                <a:spcPts val="0"/>
              </a:spcBef>
              <a:spcAft>
                <a:spcPts val="0"/>
              </a:spcAft>
              <a:buNone/>
            </a:pPr>
            <a:r>
              <a:rPr/>
              <a:t>      وظهر البحر نملؤه </a:t>
            </a:r>
            <a:r>
              <a:rPr/>
              <a:t>سفينا</a:t>
            </a:r>
          </a:p>
        </p:txBody>
      </p:sp>
      <p:sp>
        <p:nvSpPr>
          <p:cNvPr id="136" name="Google Shape;136;p13"/>
          <p:cNvSpPr txBox="1">
            <a:spLocks noGrp="1"/>
          </p:cNvSpPr>
          <p:nvPr>
            <p:ph idx="1" type="subTitle"/>
          </p:nvPr>
        </p:nvSpPr>
        <p:spPr>
          <a:xfrm>
            <a:off x="-40193" y="4637400"/>
            <a:ext cx="2260879" cy="506100"/>
          </a:xfrm>
          <a:prstGeom prst="rect">
            <a:avLst/>
          </a:prstGeom>
          <a:blipFill>
            <a:blip r:embed="rId3"/>
            <a:tile algn="tl" flip="none" sx="100000" sy="100000" tx="0" ty="0"/>
          </a:blipFill>
        </p:spPr>
        <p:txBody>
          <a:bodyPr anchor="ctr" anchorCtr="0" bIns="91425" lIns="91425" numCol="1" rIns="91425" spcFirstLastPara="1" tIns="91425" wrap="square">
            <a:noAutofit/>
          </a:bodyPr>
          <a:lstStyle/>
          <a:p>
            <a:pPr algn="ctr" indent="0" lvl="0" marL="0" rtl="1">
              <a:spcBef>
                <a:spcPts val="0"/>
              </a:spcBef>
              <a:spcAft>
                <a:spcPts val="0"/>
              </a:spcAft>
              <a:buNone/>
            </a:pPr>
            <a:r>
              <a:rPr altLang="ar" b="1" dirty="0" lang="ar" sz="1800">
                <a:solidFill>
                  <a:schemeClr val="bg1"/>
                </a:solidFill>
              </a:rPr>
              <a:t>بحث الطالب: عمران متوكل</a:t>
            </a:r>
            <a:endParaRPr b="1" sz="1800">
              <a:solidFill>
                <a:schemeClr val="bg1"/>
              </a:solidFill>
            </a:endParaRPr>
          </a:p>
        </p:txBody>
      </p:sp>
      <p:sp>
        <p:nvSpPr>
          <p:cNvPr id="137" name="Google Shape;137;p13"/>
          <p:cNvSpPr txBox="1"/>
          <p:nvPr/>
        </p:nvSpPr>
        <p:spPr>
          <a:xfrm>
            <a:off x="3630150" y="3107400"/>
            <a:ext cx="1332900" cy="386700"/>
          </a:xfrm>
          <a:prstGeom prst="rect">
            <a:avLst/>
          </a:prstGeom>
          <a:noFill/>
          <a:ln>
            <a:noFill/>
          </a:ln>
        </p:spPr>
        <p:txBody>
          <a:bodyPr anchor="t" anchorCtr="0" bIns="91425" lIns="91425" numCol="1" rIns="91425" spcFirstLastPara="1" tIns="91425" wrap="square">
            <a:spAutoFit/>
          </a:bodyPr>
          <a:lstStyle/>
          <a:p>
            <a:pPr algn="r" indent="0" lvl="0" marL="0" rtl="1">
              <a:spcBef>
                <a:spcPts val="0"/>
              </a:spcBef>
              <a:spcAft>
                <a:spcPts val="0"/>
              </a:spcAft>
              <a:buNone/>
            </a:pPr>
            <a:r>
              <a:rPr altLang="ar" b="1" dirty="0" lang="ar" smtClean="0" sz="1300">
                <a:solidFill>
                  <a:schemeClr val="bg1"/>
                </a:solidFill>
                <a:latin typeface="Lato"/>
                <a:ea typeface="Lato"/>
                <a:cs typeface="Lato"/>
                <a:sym typeface="Lato"/>
              </a:rPr>
              <a:t>عمرو </a:t>
            </a:r>
            <a:r>
              <a:rPr altLang="ar" b="1" dirty="0" lang="ar" sz="1300">
                <a:solidFill>
                  <a:schemeClr val="bg1"/>
                </a:solidFill>
                <a:latin typeface="Lato"/>
                <a:ea typeface="Lato"/>
                <a:cs typeface="Lato"/>
                <a:sym typeface="Lato"/>
              </a:rPr>
              <a:t>بن كلثوم</a:t>
            </a:r>
            <a:endParaRPr b="1" sz="1300">
              <a:solidFill>
                <a:schemeClr val="bg1"/>
              </a:solidFill>
              <a:latin typeface="Lato"/>
              <a:ea typeface="Lato"/>
              <a:cs typeface="Lato"/>
              <a:sym typeface="Lato"/>
            </a:endParaRPr>
          </a:p>
        </p:txBody>
      </p:sp>
      <p:sp>
        <p:nvSpPr>
          <p:cNvPr id="7" name="Flèche gauche 6"/>
          <p:cNvSpPr/>
          <p:nvPr/>
        </p:nvSpPr>
        <p:spPr>
          <a:xfrm>
            <a:off x="2140771" y="4787148"/>
            <a:ext cx="6734287" cy="193643"/>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Tree>
    <p:custDataLst>
      <p:tags r:id="rId4"/>
    </p:custDataLst>
  </p:cSld>
  <p:clrMapOvr>
    <a:masterClrMapping/>
  </p:clrMapOvr>
  <p:transition spd="slow">
    <p:fad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100000" fill="hold" grpId="0" id="5" nodeType="clickEffect" presetClass="entr" presetID="39" presetSubtype="0">
                                  <p:stCondLst>
                                    <p:cond delay="0"/>
                                  </p:stCondLst>
                                  <p:childTnLst>
                                    <p:set>
                                      <p:cBhvr>
                                        <p:cTn dur="1" fill="hold" id="6">
                                          <p:stCondLst>
                                            <p:cond delay="0"/>
                                          </p:stCondLst>
                                        </p:cTn>
                                        <p:tgtEl>
                                          <p:spTgt spid="6"/>
                                        </p:tgtEl>
                                        <p:attrNameLst>
                                          <p:attrName>style.visibility</p:attrName>
                                        </p:attrNameLst>
                                      </p:cBhvr>
                                      <p:to>
                                        <p:strVal val="visible"/>
                                      </p:to>
                                    </p:set>
                                    <p:anim calcmode="lin" valueType="num">
                                      <p:cBhvr>
                                        <p:cTn dur="1000" fill="hold" id="7"/>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dur="1000" fill="hold" id="8"/>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dur="1000" fill="hold" id="9"/>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dur="1000" fill="hold" id="10"/>
                                        <p:tgtEl>
                                          <p:spTgt spid="6"/>
                                        </p:tgtEl>
                                        <p:attrNameLst>
                                          <p:attrName>ppt_y</p:attrName>
                                        </p:attrNameLst>
                                      </p:cBhvr>
                                      <p:tavLst>
                                        <p:tav tm="0">
                                          <p:val>
                                            <p:strVal val="#ppt_y"/>
                                          </p:val>
                                        </p:tav>
                                        <p:tav tm="100000">
                                          <p:val>
                                            <p:strVal val="#ppt_y"/>
                                          </p:val>
                                        </p:tav>
                                      </p:tavLst>
                                    </p:anim>
                                  </p:childTnLst>
                                </p:cTn>
                              </p:par>
                            </p:childTnLst>
                          </p:cTn>
                        </p:par>
                        <p:par>
                          <p:cTn fill="hold" id="11">
                            <p:stCondLst>
                              <p:cond delay="1000"/>
                            </p:stCondLst>
                            <p:childTnLst>
                              <p:par>
                                <p:cTn fill="hold" grpId="0" id="12" nodeType="afterEffect" presetClass="entr" presetID="53" presetSubtype="0">
                                  <p:stCondLst>
                                    <p:cond delay="0"/>
                                  </p:stCondLst>
                                  <p:childTnLst>
                                    <p:set>
                                      <p:cBhvr>
                                        <p:cTn dur="1" fill="hold" id="13">
                                          <p:stCondLst>
                                            <p:cond delay="0"/>
                                          </p:stCondLst>
                                        </p:cTn>
                                        <p:tgtEl>
                                          <p:spTgt spid="134"/>
                                        </p:tgtEl>
                                        <p:attrNameLst>
                                          <p:attrName>style.visibility</p:attrName>
                                        </p:attrNameLst>
                                      </p:cBhvr>
                                      <p:to>
                                        <p:strVal val="visible"/>
                                      </p:to>
                                    </p:set>
                                    <p:anim calcmode="lin" valueType="num">
                                      <p:cBhvr>
                                        <p:cTn dur="2000" fill="hold" id="14"/>
                                        <p:tgtEl>
                                          <p:spTgt spid="134"/>
                                        </p:tgtEl>
                                        <p:attrNameLst>
                                          <p:attrName>ppt_w</p:attrName>
                                        </p:attrNameLst>
                                      </p:cBhvr>
                                      <p:tavLst>
                                        <p:tav tm="0">
                                          <p:val>
                                            <p:fltVal val="0"/>
                                          </p:val>
                                        </p:tav>
                                        <p:tav tm="100000">
                                          <p:val>
                                            <p:strVal val="#ppt_w"/>
                                          </p:val>
                                        </p:tav>
                                      </p:tavLst>
                                    </p:anim>
                                    <p:anim calcmode="lin" valueType="num">
                                      <p:cBhvr>
                                        <p:cTn dur="2000" fill="hold" id="15"/>
                                        <p:tgtEl>
                                          <p:spTgt spid="134"/>
                                        </p:tgtEl>
                                        <p:attrNameLst>
                                          <p:attrName>ppt_h</p:attrName>
                                        </p:attrNameLst>
                                      </p:cBhvr>
                                      <p:tavLst>
                                        <p:tav tm="0">
                                          <p:val>
                                            <p:fltVal val="0"/>
                                          </p:val>
                                        </p:tav>
                                        <p:tav tm="100000">
                                          <p:val>
                                            <p:strVal val="#ppt_h"/>
                                          </p:val>
                                        </p:tav>
                                      </p:tavLst>
                                    </p:anim>
                                    <p:animEffect filter="fade" transition="in">
                                      <p:cBhvr>
                                        <p:cTn dur="2000" id="16"/>
                                        <p:tgtEl>
                                          <p:spTgt spid="134"/>
                                        </p:tgtEl>
                                      </p:cBhvr>
                                    </p:animEffect>
                                  </p:childTnLst>
                                </p:cTn>
                              </p:par>
                            </p:childTnLst>
                          </p:cTn>
                        </p:par>
                        <p:par>
                          <p:cTn fill="hold" id="17">
                            <p:stCondLst>
                              <p:cond delay="3000"/>
                            </p:stCondLst>
                            <p:childTnLst>
                              <p:par>
                                <p:cTn fill="hold" grpId="0" id="18" nodeType="afterEffect" presetClass="entr" presetID="43" presetSubtype="0">
                                  <p:stCondLst>
                                    <p:cond delay="0"/>
                                  </p:stCondLst>
                                  <p:childTnLst>
                                    <p:set>
                                      <p:cBhvr>
                                        <p:cTn dur="1" fill="hold" id="19">
                                          <p:stCondLst>
                                            <p:cond delay="0"/>
                                          </p:stCondLst>
                                        </p:cTn>
                                        <p:tgtEl>
                                          <p:spTgt spid="7"/>
                                        </p:tgtEl>
                                        <p:attrNameLst>
                                          <p:attrName>style.visibility</p:attrName>
                                        </p:attrNameLst>
                                      </p:cBhvr>
                                      <p:to>
                                        <p:strVal val="visible"/>
                                      </p:to>
                                    </p:set>
                                    <p:animEffect filter="fade" transition="in">
                                      <p:cBhvr>
                                        <p:cTn dur="200" id="20"/>
                                        <p:tgtEl>
                                          <p:spTgt spid="7"/>
                                        </p:tgtEl>
                                      </p:cBhvr>
                                    </p:animEffect>
                                    <p:anim calcmode="lin" valueType="num">
                                      <p:cBhvr>
                                        <p:cTn dur="800" fill="hold" id="21"/>
                                        <p:tgtEl>
                                          <p:spTgt spid="7"/>
                                        </p:tgtEl>
                                        <p:attrNameLst>
                                          <p:attrName>ppt_x</p:attrName>
                                        </p:attrNameLst>
                                      </p:cBhvr>
                                      <p:tavLst>
                                        <p:tav tm="0">
                                          <p:val>
                                            <p:strVal val="#ppt_x"/>
                                          </p:val>
                                        </p:tav>
                                        <p:tav tm="100000">
                                          <p:val>
                                            <p:strVal val="#ppt_x"/>
                                          </p:val>
                                        </p:tav>
                                      </p:tavLst>
                                    </p:anim>
                                    <p:anim calcmode="lin" valueType="num">
                                      <p:cBhvr>
                                        <p:cTn dur="800" fill="hold" id="22"/>
                                        <p:tgtEl>
                                          <p:spTgt spid="7"/>
                                        </p:tgtEl>
                                        <p:attrNameLst>
                                          <p:attrName>ppt_y</p:attrName>
                                        </p:attrNameLst>
                                      </p:cBhvr>
                                      <p:tavLst>
                                        <p:tav tm="0">
                                          <p:val>
                                            <p:strVal val="#ppt_y+0.31"/>
                                          </p:val>
                                        </p:tav>
                                        <p:tav tm="100000">
                                          <p:val>
                                            <p:strVal val="#ppt_y+0.31"/>
                                          </p:val>
                                        </p:tav>
                                      </p:tavLst>
                                    </p:anim>
                                    <p:anim calcmode="lin" valueType="num">
                                      <p:cBhvr>
                                        <p:cTn decel="50000" dur="1200" fill="hold" id="23">
                                          <p:stCondLst>
                                            <p:cond delay="8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1200" fill="hold" id="24">
                                          <p:stCondLst>
                                            <p:cond delay="8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fill="hold" id="25">
                            <p:stCondLst>
                              <p:cond delay="5000"/>
                            </p:stCondLst>
                            <p:childTnLst>
                              <p:par>
                                <p:cTn fill="hold" grpId="0" id="26" nodeType="afterEffect" presetClass="entr" presetID="4" presetSubtype="16">
                                  <p:stCondLst>
                                    <p:cond delay="0"/>
                                  </p:stCondLst>
                                  <p:childTnLst>
                                    <p:set>
                                      <p:cBhvr>
                                        <p:cTn dur="1" fill="hold" id="27">
                                          <p:stCondLst>
                                            <p:cond delay="0"/>
                                          </p:stCondLst>
                                        </p:cTn>
                                        <p:tgtEl>
                                          <p:spTgt spid="136">
                                            <p:bg/>
                                          </p:spTgt>
                                        </p:tgtEl>
                                        <p:attrNameLst>
                                          <p:attrName>style.visibility</p:attrName>
                                        </p:attrNameLst>
                                      </p:cBhvr>
                                      <p:to>
                                        <p:strVal val="visible"/>
                                      </p:to>
                                    </p:set>
                                    <p:animEffect filter="box(in)" transition="in">
                                      <p:cBhvr>
                                        <p:cTn dur="2000" id="28"/>
                                        <p:tgtEl>
                                          <p:spTgt spid="136">
                                            <p:bg/>
                                          </p:spTgt>
                                        </p:tgtEl>
                                      </p:cBhvr>
                                    </p:animEffect>
                                  </p:childTnLst>
                                </p:cTn>
                              </p:par>
                              <p:par>
                                <p:cTn fill="hold" grpId="0" id="29" nodeType="withEffect" presetClass="entr" presetID="4" presetSubtype="16">
                                  <p:stCondLst>
                                    <p:cond delay="0"/>
                                  </p:stCondLst>
                                  <p:childTnLst>
                                    <p:set>
                                      <p:cBhvr>
                                        <p:cTn dur="1" fill="hold" id="30">
                                          <p:stCondLst>
                                            <p:cond delay="0"/>
                                          </p:stCondLst>
                                        </p:cTn>
                                        <p:tgtEl>
                                          <p:spTgt spid="136">
                                            <p:txEl>
                                              <p:pRg end="0" st="0"/>
                                            </p:txEl>
                                          </p:spTgt>
                                        </p:tgtEl>
                                        <p:attrNameLst>
                                          <p:attrName>style.visibility</p:attrName>
                                        </p:attrNameLst>
                                      </p:cBhvr>
                                      <p:to>
                                        <p:strVal val="visible"/>
                                      </p:to>
                                    </p:set>
                                    <p:animEffect filter="box(in)" transition="in">
                                      <p:cBhvr>
                                        <p:cTn dur="2000" id="31"/>
                                        <p:tgtEl>
                                          <p:spTgt spid="136">
                                            <p:txEl>
                                              <p:pRg end="0" st="0"/>
                                            </p:txEl>
                                          </p:spTgt>
                                        </p:tgtEl>
                                      </p:cBhvr>
                                    </p:animEffect>
                                  </p:childTnLst>
                                </p:cTn>
                              </p:par>
                            </p:childTnLst>
                          </p:cTn>
                        </p:par>
                        <p:par>
                          <p:cTn fill="hold" id="32">
                            <p:stCondLst>
                              <p:cond delay="7000"/>
                            </p:stCondLst>
                            <p:childTnLst>
                              <p:par>
                                <p:cTn accel="50000" decel="50000" fill="hold" grpId="1" id="33" nodeType="afterEffect" presetClass="path" presetID="0" presetSubtype="0">
                                  <p:stCondLst>
                                    <p:cond delay="0"/>
                                  </p:stCondLst>
                                  <p:childTnLst>
                                    <p:animMotion origin="layout" path="M -0.21875 -0.00463 L 0.34948 -0.89564 " pathEditMode="relative" ptsTypes="AA" rAng="0">
                                      <p:cBhvr>
                                        <p:cTn dur="2000" fill="hold" id="34"/>
                                        <p:tgtEl>
                                          <p:spTgt spid="7"/>
                                        </p:tgtEl>
                                        <p:attrNameLst>
                                          <p:attrName>ppt_x</p:attrName>
                                          <p:attrName>ppt_y</p:attrName>
                                        </p:attrNameLst>
                                      </p:cBhvr>
                                      <p:rCtr x="284" y="-446"/>
                                    </p:animMotion>
                                  </p:childTnLst>
                                </p:cTn>
                              </p:par>
                              <p:par>
                                <p:cTn accel="50000" decel="50000" fill="hold" grpId="1" id="35" nodeType="withEffect" presetClass="path" presetID="0" presetSubtype="0">
                                  <p:stCondLst>
                                    <p:cond delay="0"/>
                                  </p:stCondLst>
                                  <p:childTnLst>
                                    <p:animMotion origin="layout" path="M 3.61111E-6 2.71605E-6 L -1.554 0.0037 " pathEditMode="relative" ptsTypes="AA" rAng="0">
                                      <p:cBhvr>
                                        <p:cTn dur="2000" fill="hold" id="36"/>
                                        <p:tgtEl>
                                          <p:spTgt spid="6"/>
                                        </p:tgtEl>
                                        <p:attrNameLst>
                                          <p:attrName>ppt_x</p:attrName>
                                          <p:attrName>ppt_y</p:attrName>
                                        </p:attrNameLst>
                                      </p:cBhvr>
                                      <p:rCtr x="-777" y="2"/>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6"/>
      <p:bldP animBg="1" grpId="1" spid="6"/>
      <p:bldP grpId="0" spid="134"/>
      <p:bldP animBg="1" build="p" grpId="0" spid="136" uiExpand="1"/>
      <p:bldP animBg="1" grpId="0" spid="7"/>
      <p:bldP animBg="1" grpId="1" spid="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Parchemin vertical 3"/>
          <p:cNvSpPr/>
          <p:nvPr/>
        </p:nvSpPr>
        <p:spPr>
          <a:xfrm>
            <a:off x="1138076" y="448533"/>
            <a:ext cx="1043492" cy="4206240"/>
          </a:xfrm>
          <a:prstGeom prst="verticalScroll">
            <a:avLst/>
          </a:prstGeom>
          <a:blipFill>
            <a:blip r:embed="rId3"/>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
        <p:nvSpPr>
          <p:cNvPr id="5" name="Flèche gauche 4"/>
          <p:cNvSpPr/>
          <p:nvPr/>
        </p:nvSpPr>
        <p:spPr>
          <a:xfrm>
            <a:off x="7677059" y="150725"/>
            <a:ext cx="1818042" cy="823965"/>
          </a:xfrm>
          <a:prstGeom prst="leftArrow">
            <a:avLst/>
          </a:prstGeom>
          <a:blipFill>
            <a:blip r:embed="rId3"/>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
        <p:nvSpPr>
          <p:cNvPr id="142" name="Google Shape;142;p14"/>
          <p:cNvSpPr txBox="1">
            <a:spLocks noGrp="1"/>
          </p:cNvSpPr>
          <p:nvPr>
            <p:ph type="title"/>
          </p:nvPr>
        </p:nvSpPr>
        <p:spPr>
          <a:xfrm>
            <a:off x="2417031" y="777669"/>
            <a:ext cx="6400800" cy="3977219"/>
          </a:xfrm>
          <a:prstGeom prst="rect">
            <a:avLst/>
          </a:prstGeom>
        </p:spPr>
        <p:txBody>
          <a:bodyPr anchor="t" anchorCtr="0" bIns="91425" lIns="91425" numCol="1" rIns="91425" spcFirstLastPara="1" tIns="91425" wrap="square">
            <a:normAutofit fontScale="90000"/>
          </a:bodyPr>
          <a:lstStyle/>
          <a:p>
            <a:pPr algn="justLow" indent="0" lvl="0" marL="0" rtl="1">
              <a:spcBef>
                <a:spcPts val="0"/>
              </a:spcBef>
              <a:spcAft>
                <a:spcPts val="0"/>
              </a:spcAft>
              <a:buNone/>
            </a:pPr>
            <a:r>
              <a:rPr altLang="ar" dirty="0" lang="ar" smtClean="0" sz="2900">
                <a:latin typeface="Trebuchet MS"/>
                <a:ea typeface="Trebuchet MS"/>
                <a:cs typeface="Trebuchet MS"/>
                <a:sym typeface="Trebuchet MS"/>
              </a:rPr>
              <a:t>خلف الرحالة العرب الأوائل نتاجا غزيرا في أدب الرحلات، وامتازت رحلاتهم بشتى الامتيازات، فأشبعها المستشرقون دراسة وتمحيصا، وعلموا أن العربي القديم كان نضو أسفار، عشاق الترحال، فركب البحر وجاز القفار، وبلغ شتى الأمصار والأقطار، وكله أمل في العودة لبلاده فيقص رحلاته غريبة الأخبار.</a:t>
            </a:r>
            <a:endParaRPr smtClean="0" sz="2900">
              <a:latin typeface="Trebuchet MS"/>
              <a:ea typeface="Trebuchet MS"/>
              <a:cs typeface="Trebuchet MS"/>
              <a:sym typeface="Trebuchet MS"/>
            </a:endParaRPr>
          </a:p>
          <a:p>
            <a:pPr algn="just" indent="0" lvl="0" marL="0" rtl="1">
              <a:spcBef>
                <a:spcPts val="0"/>
              </a:spcBef>
              <a:spcAft>
                <a:spcPts val="0"/>
              </a:spcAft>
              <a:buNone/>
            </a:pPr>
            <a:r>
              <a:rPr altLang="ar" dirty="0" lang="ar" smtClean="0"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ustDataLst>
      <p:tags r:id="rId4"/>
    </p:custDataLst>
  </p:cSld>
  <p:clrMapOvr>
    <a:masterClrMapping/>
  </p:clrMapOvr>
  <p:transition>
    <p:fade/>
  </p:transition>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47" presetSubtype="0">
                                  <p:stCondLst>
                                    <p:cond delay="0"/>
                                  </p:stCondLst>
                                  <p:childTnLst>
                                    <p:set>
                                      <p:cBhvr>
                                        <p:cTn dur="1" fill="hold" id="6">
                                          <p:stCondLst>
                                            <p:cond delay="0"/>
                                          </p:stCondLst>
                                        </p:cTn>
                                        <p:tgtEl>
                                          <p:spTgt spid="5"/>
                                        </p:tgtEl>
                                        <p:attrNameLst>
                                          <p:attrName>style.visibility</p:attrName>
                                        </p:attrNameLst>
                                      </p:cBhvr>
                                      <p:to>
                                        <p:strVal val="visible"/>
                                      </p:to>
                                    </p:set>
                                    <p:animEffect filter="fade" transition="in">
                                      <p:cBhvr>
                                        <p:cTn dur="2000" id="7"/>
                                        <p:tgtEl>
                                          <p:spTgt spid="5"/>
                                        </p:tgtEl>
                                      </p:cBhvr>
                                    </p:animEffect>
                                    <p:anim calcmode="lin" valueType="num">
                                      <p:cBhvr>
                                        <p:cTn dur="2000" fill="hold" id="8"/>
                                        <p:tgtEl>
                                          <p:spTgt spid="5"/>
                                        </p:tgtEl>
                                        <p:attrNameLst>
                                          <p:attrName>ppt_x</p:attrName>
                                        </p:attrNameLst>
                                      </p:cBhvr>
                                      <p:tavLst>
                                        <p:tav tm="0">
                                          <p:val>
                                            <p:strVal val="#ppt_x"/>
                                          </p:val>
                                        </p:tav>
                                        <p:tav tm="100000">
                                          <p:val>
                                            <p:strVal val="#ppt_x"/>
                                          </p:val>
                                        </p:tav>
                                      </p:tavLst>
                                    </p:anim>
                                    <p:anim calcmode="lin" valueType="num">
                                      <p:cBhvr>
                                        <p:cTn dur="2000" fill="hold" id="9"/>
                                        <p:tgtEl>
                                          <p:spTgt spid="5"/>
                                        </p:tgtEl>
                                        <p:attrNameLst>
                                          <p:attrName>ppt_y</p:attrName>
                                        </p:attrNameLst>
                                      </p:cBhvr>
                                      <p:tavLst>
                                        <p:tav tm="0">
                                          <p:val>
                                            <p:strVal val="#ppt_y-.1"/>
                                          </p:val>
                                        </p:tav>
                                        <p:tav tm="100000">
                                          <p:val>
                                            <p:strVal val="#ppt_y"/>
                                          </p:val>
                                        </p:tav>
                                      </p:tavLst>
                                    </p:anim>
                                  </p:childTnLst>
                                </p:cTn>
                              </p:par>
                              <p:par>
                                <p:cTn accel="100000" fill="hold" grpId="0" id="10" nodeType="withEffect" presetClass="entr" presetID="54" presetSubtype="0">
                                  <p:stCondLst>
                                    <p:cond delay="0"/>
                                  </p:stCondLst>
                                  <p:childTnLst>
                                    <p:set>
                                      <p:cBhvr>
                                        <p:cTn dur="1" fill="hold" id="11">
                                          <p:stCondLst>
                                            <p:cond delay="0"/>
                                          </p:stCondLst>
                                        </p:cTn>
                                        <p:tgtEl>
                                          <p:spTgt spid="4"/>
                                        </p:tgtEl>
                                        <p:attrNameLst>
                                          <p:attrName>style.visibility</p:attrName>
                                        </p:attrNameLst>
                                      </p:cBhvr>
                                      <p:to>
                                        <p:strVal val="visible"/>
                                      </p:to>
                                    </p:set>
                                    <p:anim calcmode="lin" valueType="num">
                                      <p:cBhvr>
                                        <p:cTn dur="2000" fill="hold" id="12"/>
                                        <p:tgtEl>
                                          <p:spTgt spid="4"/>
                                        </p:tgtEl>
                                        <p:attrNameLst>
                                          <p:attrName>ppt_w</p:attrName>
                                        </p:attrNameLst>
                                      </p:cBhvr>
                                      <p:tavLst>
                                        <p:tav tm="0">
                                          <p:val>
                                            <p:strVal val="#ppt_w*0.05"/>
                                          </p:val>
                                        </p:tav>
                                        <p:tav tm="100000">
                                          <p:val>
                                            <p:strVal val="#ppt_w"/>
                                          </p:val>
                                        </p:tav>
                                      </p:tavLst>
                                    </p:anim>
                                    <p:anim calcmode="lin" valueType="num">
                                      <p:cBhvr>
                                        <p:cTn dur="2000" fill="hold" id="13"/>
                                        <p:tgtEl>
                                          <p:spTgt spid="4"/>
                                        </p:tgtEl>
                                        <p:attrNameLst>
                                          <p:attrName>ppt_h</p:attrName>
                                        </p:attrNameLst>
                                      </p:cBhvr>
                                      <p:tavLst>
                                        <p:tav tm="0">
                                          <p:val>
                                            <p:strVal val="#ppt_h"/>
                                          </p:val>
                                        </p:tav>
                                        <p:tav tm="100000">
                                          <p:val>
                                            <p:strVal val="#ppt_h"/>
                                          </p:val>
                                        </p:tav>
                                      </p:tavLst>
                                    </p:anim>
                                    <p:anim calcmode="lin" valueType="num">
                                      <p:cBhvr>
                                        <p:cTn dur="2000" fill="hold" id="14"/>
                                        <p:tgtEl>
                                          <p:spTgt spid="4"/>
                                        </p:tgtEl>
                                        <p:attrNameLst>
                                          <p:attrName>ppt_x</p:attrName>
                                        </p:attrNameLst>
                                      </p:cBhvr>
                                      <p:tavLst>
                                        <p:tav tm="0">
                                          <p:val>
                                            <p:strVal val="#ppt_x-.2"/>
                                          </p:val>
                                        </p:tav>
                                        <p:tav tm="100000">
                                          <p:val>
                                            <p:strVal val="#ppt_x"/>
                                          </p:val>
                                        </p:tav>
                                      </p:tavLst>
                                    </p:anim>
                                    <p:anim calcmode="lin" valueType="num">
                                      <p:cBhvr>
                                        <p:cTn dur="2000" fill="hold" id="15"/>
                                        <p:tgtEl>
                                          <p:spTgt spid="4"/>
                                        </p:tgtEl>
                                        <p:attrNameLst>
                                          <p:attrName>ppt_y</p:attrName>
                                        </p:attrNameLst>
                                      </p:cBhvr>
                                      <p:tavLst>
                                        <p:tav tm="0">
                                          <p:val>
                                            <p:strVal val="#ppt_y"/>
                                          </p:val>
                                        </p:tav>
                                        <p:tav tm="100000">
                                          <p:val>
                                            <p:strVal val="#ppt_y"/>
                                          </p:val>
                                        </p:tav>
                                      </p:tavLst>
                                    </p:anim>
                                    <p:animEffect filter="fade" transition="in">
                                      <p:cBhvr>
                                        <p:cTn dur="2000" id="16"/>
                                        <p:tgtEl>
                                          <p:spTgt spid="4"/>
                                        </p:tgtEl>
                                      </p:cBhvr>
                                    </p:animEffect>
                                  </p:childTnLst>
                                </p:cTn>
                              </p:par>
                            </p:childTnLst>
                          </p:cTn>
                        </p:par>
                      </p:childTnLst>
                    </p:cTn>
                  </p:par>
                  <p:par>
                    <p:cTn fill="hold" id="17">
                      <p:stCondLst>
                        <p:cond delay="indefinite"/>
                      </p:stCondLst>
                      <p:childTnLst>
                        <p:par>
                          <p:cTn fill="hold" id="18">
                            <p:stCondLst>
                              <p:cond delay="0"/>
                            </p:stCondLst>
                            <p:childTnLst>
                              <p:par>
                                <p:cTn accel="50000" decel="50000" fill="hold" grpId="1" id="19" nodeType="clickEffect" presetClass="path" presetID="0" presetSubtype="0">
                                  <p:stCondLst>
                                    <p:cond delay="0"/>
                                  </p:stCondLst>
                                  <p:childTnLst>
                                    <p:animMotion origin="layout" path="M 0 0 L 1.03854 -0.00401 " pathEditMode="relative" ptsTypes="AA">
                                      <p:cBhvr>
                                        <p:cTn dur="2000" fill="hold" id="20"/>
                                        <p:tgtEl>
                                          <p:spTgt spid="4"/>
                                        </p:tgtEl>
                                        <p:attrNameLst>
                                          <p:attrName>ppt_x</p:attrName>
                                          <p:attrName>ppt_y</p:attrName>
                                        </p:attrNameLst>
                                      </p:cBhvr>
                                    </p:animMotion>
                                  </p:childTnLst>
                                </p:cTn>
                              </p:par>
                              <p:par>
                                <p:cTn accel="50000" decel="50000" fill="hold" grpId="1" id="21" nodeType="withEffect" presetClass="path" presetID="42" presetSubtype="0">
                                  <p:stCondLst>
                                    <p:cond delay="0"/>
                                  </p:stCondLst>
                                  <p:childTnLst>
                                    <p:animMotion origin="layout" path="M 1.11111E-6 7.40741E-7 L 0.00121 1.1216 " pathEditMode="relative" ptsTypes="AA" rAng="0">
                                      <p:cBhvr>
                                        <p:cTn dur="2000" fill="hold" id="22"/>
                                        <p:tgtEl>
                                          <p:spTgt spid="5"/>
                                        </p:tgtEl>
                                        <p:attrNameLst>
                                          <p:attrName>ppt_x</p:attrName>
                                          <p:attrName>ppt_y</p:attrName>
                                        </p:attrNameLst>
                                      </p:cBhvr>
                                      <p:rCtr x="1" y="561"/>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4"/>
      <p:bldP animBg="1" grpId="1" spid="4"/>
      <p:bldP animBg="1" grpId="0" spid="5"/>
      <p:bldP animBg="1" grpId="1" spid="5"/>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algn="tl" flip="none" sx="100000" sy="100000" tx="0" ty="0"/>
        </a:blipFill>
        <a:effectLst/>
      </p:bgPr>
    </p:bg>
    <p:spTree>
      <p:nvGrpSpPr>
        <p:cNvPr id="1" name=""/>
        <p:cNvGrpSpPr/>
        <p:nvPr/>
      </p:nvGrpSpPr>
      <p:grpSpPr>
        <a:xfrm>
          <a:off x="0" y="0"/>
          <a:ext cx="0" cy="0"/>
          <a:chOff x="0" y="0"/>
          <a:chExt cx="0" cy="0"/>
        </a:xfrm>
      </p:grpSpPr>
      <p:sp>
        <p:nvSpPr>
          <p:cNvPr id="10" name="Titre 9"/>
          <p:cNvSpPr>
            <a:spLocks noGrp="1"/>
          </p:cNvSpPr>
          <p:nvPr>
            <p:ph type="title"/>
          </p:nvPr>
        </p:nvSpPr>
        <p:spPr>
          <a:xfrm>
            <a:off x="984738" y="1417359"/>
            <a:ext cx="6682154" cy="3726141"/>
          </a:xfrm>
        </p:spPr>
        <p:txBody>
          <a:bodyPr anchor="t" numCol="1">
            <a:noAutofit/>
          </a:bodyPr>
          <a:lstStyle/>
          <a:p>
            <a:pPr algn="justLow" rtl="1">
              <a:lnSpc>
                <a:spcPct val="100000"/>
              </a:lnSpc>
            </a:pPr>
            <a:r>
              <a:rPr altLang="ar-MA" dirty="0" lang="ar-MA" smtClean="0" sz="2800"/>
              <a:t>لقد كانت الرحلة دأب كثير من الأمم والحضارات التي سلفت وخلت، لكن أجمع الجغرافيون والمؤرخون المسلمون وغيرهم أن العرب من سكان سواحل الجزيرة العربية ملاحون مهرة منذ القدم... الأمر الذي جعل صاحب </a:t>
            </a:r>
            <a:r>
              <a:rPr altLang="ar-MA" dirty="0" lang="ar-MA" smtClean="0" sz="2800"/>
              <a:t>المعلقة عمرو </a:t>
            </a:r>
            <a:r>
              <a:rPr altLang="ar-MA" dirty="0" lang="ar-MA" smtClean="0" sz="2800"/>
              <a:t>بن كلثوم يقول:</a:t>
            </a:r>
            <a:br>
              <a:rPr altLang="ar-MA" dirty="0" lang="ar-MA" smtClean="0" sz="2800"/>
            </a:br>
            <a:r>
              <a:rPr altLang="ar-MA" dirty="0" lang="ar-MA" smtClean="0" sz="2800">
                <a:solidFill>
                  <a:schemeClr val="tx1"/>
                </a:solidFill>
              </a:rPr>
              <a:t>ملأنا الأرض حتى ضاق عنا      وظهرَ البحر نملؤه </a:t>
            </a:r>
            <a:r>
              <a:rPr altLang="ar-MA" dirty="0" err="1" lang="ar-MA" smtClean="0" sz="2800">
                <a:solidFill>
                  <a:schemeClr val="tx1"/>
                </a:solidFill>
              </a:rPr>
              <a:t>سفينا</a:t>
            </a:r>
            <a:r>
              <a:rPr altLang="ar-MA" dirty="0" lang="ar-MA" smtClean="0" sz="2800"/>
              <a:t/>
            </a:r>
            <a:br>
              <a:rPr altLang="ar-MA" dirty="0" lang="ar-MA" smtClean="0" sz="2800"/>
            </a:br>
            <a:r>
              <a:rPr altLang="ar-MA" dirty="0" lang="ar-MA" smtClean="0" sz="2800"/>
              <a:t>كما أكد كثير من المستشرقين سبق العرب على ملاحي الغرب في فن الملاحة البحري </a:t>
            </a:r>
            <a:r>
              <a:rPr altLang="ar-MA" dirty="0" err="1" lang="ar-MA" smtClean="0" sz="2800"/>
              <a:t>والترحال</a:t>
            </a:r>
            <a:r>
              <a:rPr altLang="ar-MA" dirty="0" lang="ar-MA" smtClean="0" sz="2800"/>
              <a:t> البري  </a:t>
            </a:r>
            <a:r>
              <a:rPr altLang="ar-MA" dirty="0" lang="ar-MA" smtClean="0" sz="1800"/>
              <a:t/>
            </a:r>
            <a:br>
              <a:rPr altLang="ar-MA" dirty="0" lang="ar-MA" smtClean="0" sz="1800"/>
            </a:br>
            <a:endParaRPr altLang="fr-FR" dirty="0" lang="fr-FR" sz="1600"/>
          </a:p>
        </p:txBody>
      </p:sp>
      <p:sp>
        <p:nvSpPr>
          <p:cNvPr id="13" name="Parchemin vertical 12"/>
          <p:cNvSpPr/>
          <p:nvPr/>
        </p:nvSpPr>
        <p:spPr>
          <a:xfrm>
            <a:off x="3295858" y="150726"/>
            <a:ext cx="5737609" cy="984740"/>
          </a:xfrm>
          <a:prstGeom prst="verticalScroll">
            <a:avLst/>
          </a:prstGeom>
          <a:blipFill>
            <a:blip r:embed="rId2"/>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
        <p:nvSpPr>
          <p:cNvPr id="14" name="Flèche gauche 13"/>
          <p:cNvSpPr/>
          <p:nvPr/>
        </p:nvSpPr>
        <p:spPr>
          <a:xfrm>
            <a:off x="7677059" y="1185669"/>
            <a:ext cx="1818042" cy="823965"/>
          </a:xfrm>
          <a:prstGeom prst="leftArrow">
            <a:avLst/>
          </a:prstGeom>
          <a:blipFill>
            <a:blip r:embed="rId2"/>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0">
                                  <p:stCondLst>
                                    <p:cond delay="0"/>
                                  </p:stCondLst>
                                  <p:childTnLst>
                                    <p:set>
                                      <p:cBhvr>
                                        <p:cTn dur="1" fill="hold" id="6">
                                          <p:stCondLst>
                                            <p:cond delay="0"/>
                                          </p:stCondLst>
                                        </p:cTn>
                                        <p:tgtEl>
                                          <p:spTgt spid="13"/>
                                        </p:tgtEl>
                                        <p:attrNameLst>
                                          <p:attrName>style.visibility</p:attrName>
                                        </p:attrNameLst>
                                      </p:cBhvr>
                                      <p:to>
                                        <p:strVal val="visible"/>
                                      </p:to>
                                    </p:set>
                                    <p:anim calcmode="lin" valueType="num">
                                      <p:cBhvr>
                                        <p:cTn dur="2000" fill="hold" id="7"/>
                                        <p:tgtEl>
                                          <p:spTgt spid="13"/>
                                        </p:tgtEl>
                                        <p:attrNameLst>
                                          <p:attrName>ppt_w</p:attrName>
                                        </p:attrNameLst>
                                      </p:cBhvr>
                                      <p:tavLst>
                                        <p:tav tm="0">
                                          <p:val>
                                            <p:fltVal val="0"/>
                                          </p:val>
                                        </p:tav>
                                        <p:tav tm="100000">
                                          <p:val>
                                            <p:strVal val="#ppt_w"/>
                                          </p:val>
                                        </p:tav>
                                      </p:tavLst>
                                    </p:anim>
                                    <p:anim calcmode="lin" valueType="num">
                                      <p:cBhvr>
                                        <p:cTn dur="2000" fill="hold" id="8"/>
                                        <p:tgtEl>
                                          <p:spTgt spid="13"/>
                                        </p:tgtEl>
                                        <p:attrNameLst>
                                          <p:attrName>ppt_h</p:attrName>
                                        </p:attrNameLst>
                                      </p:cBhvr>
                                      <p:tavLst>
                                        <p:tav tm="0">
                                          <p:val>
                                            <p:fltVal val="0"/>
                                          </p:val>
                                        </p:tav>
                                        <p:tav tm="100000">
                                          <p:val>
                                            <p:strVal val="#ppt_h"/>
                                          </p:val>
                                        </p:tav>
                                      </p:tavLst>
                                    </p:anim>
                                    <p:animEffect filter="fade" transition="in">
                                      <p:cBhvr>
                                        <p:cTn dur="2000" id="9"/>
                                        <p:tgtEl>
                                          <p:spTgt spid="13"/>
                                        </p:tgtEl>
                                      </p:cBhvr>
                                    </p:animEffect>
                                  </p:childTnLst>
                                </p:cTn>
                              </p:par>
                              <p:par>
                                <p:cTn fill="hold" grpId="0" id="10" nodeType="withEffect" presetClass="entr" presetID="52" presetSubtype="0">
                                  <p:stCondLst>
                                    <p:cond delay="0"/>
                                  </p:stCondLst>
                                  <p:childTnLst>
                                    <p:set>
                                      <p:cBhvr>
                                        <p:cTn dur="1" fill="hold" id="11">
                                          <p:stCondLst>
                                            <p:cond delay="0"/>
                                          </p:stCondLst>
                                        </p:cTn>
                                        <p:tgtEl>
                                          <p:spTgt spid="14"/>
                                        </p:tgtEl>
                                        <p:attrNameLst>
                                          <p:attrName>style.visibility</p:attrName>
                                        </p:attrNameLst>
                                      </p:cBhvr>
                                      <p:to>
                                        <p:strVal val="visible"/>
                                      </p:to>
                                    </p:set>
                                    <p:animEffect filter="fade" transition="in">
                                      <p:cBhvr>
                                        <p:cTn dur="2000" id="14"/>
                                        <p:tgtEl>
                                          <p:spTgt spid="14"/>
                                        </p:tgtEl>
                                      </p:cBhvr>
                                    </p:animEffect>
                                    <p:animScale>
                                      <p:cBhvr>
                                        <p:cTn decel="50000" dur="2000" fill="hold" id="12">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decel="50000" dur="2000" fill="hold" id="13">
                                          <p:stCondLst>
                                            <p:cond delay="0"/>
                                          </p:stCondLst>
                                        </p:cTn>
                                        <p:tgtEl>
                                          <p:spTgt spid="14"/>
                                        </p:tgtEl>
                                        <p:attrNameLst>
                                          <p:attrName>ppt_x</p:attrName>
                                          <p:attrName>ppt_y</p:attrName>
                                        </p:attrNameLst>
                                      </p:cBhvr>
                                    </p:animMotion>
                                  </p:childTnLst>
                                </p:cTn>
                              </p:par>
                            </p:childTnLst>
                          </p:cTn>
                        </p:par>
                      </p:childTnLst>
                    </p:cTn>
                  </p:par>
                  <p:par>
                    <p:cTn fill="hold" id="15">
                      <p:stCondLst>
                        <p:cond delay="indefinite"/>
                      </p:stCondLst>
                      <p:childTnLst>
                        <p:par>
                          <p:cTn fill="hold" id="16">
                            <p:stCondLst>
                              <p:cond delay="0"/>
                            </p:stCondLst>
                            <p:childTnLst>
                              <p:par>
                                <p:cTn accel="50000" decel="50000" fill="hold" grpId="1" id="17" nodeType="clickEffect" presetClass="path" presetID="64" presetSubtype="0">
                                  <p:stCondLst>
                                    <p:cond delay="0"/>
                                  </p:stCondLst>
                                  <p:childTnLst>
                                    <p:animMotion origin="layout" path="M 0 0  L 0 -0.44431  E" pathEditMode="relative" ptsTypes="">
                                      <p:cBhvr>
                                        <p:cTn dur="2000" fill="hold" id="18"/>
                                        <p:tgtEl>
                                          <p:spTgt spid="13"/>
                                        </p:tgtEl>
                                        <p:attrNameLst>
                                          <p:attrName>ppt_x</p:attrName>
                                          <p:attrName>ppt_y</p:attrName>
                                        </p:attrNameLst>
                                      </p:cBhvr>
                                    </p:animMotion>
                                  </p:childTnLst>
                                </p:cTn>
                              </p:par>
                              <p:par>
                                <p:cTn accel="50000" decel="50000" fill="hold" grpId="1" id="19" nodeType="withEffect" presetClass="path" presetID="35" presetSubtype="0">
                                  <p:stCondLst>
                                    <p:cond delay="0"/>
                                  </p:stCondLst>
                                  <p:childTnLst>
                                    <p:animMotion origin="layout" path="M 1.11111E-6 1.9747E-6 L -1.04011 0.0037 " pathEditMode="relative" ptsTypes="AA" rAng="0">
                                      <p:cBhvr>
                                        <p:cTn dur="2000" fill="hold" id="20"/>
                                        <p:tgtEl>
                                          <p:spTgt spid="14"/>
                                        </p:tgtEl>
                                        <p:attrNameLst>
                                          <p:attrName>ppt_x</p:attrName>
                                          <p:attrName>ppt_y</p:attrName>
                                        </p:attrNameLst>
                                      </p:cBhvr>
                                      <p:rCtr x="-520" y="2"/>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13"/>
      <p:bldP animBg="1" grpId="1" spid="13"/>
      <p:bldP animBg="1" grpId="0" spid="14"/>
      <p:bldP animBg="1" grpId="1" spid="14"/>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algn="tl" flip="none" sx="100000" sy="100000" tx="0" ty="0"/>
        </a:blipFill>
        <a:effectLst/>
      </p:bgPr>
    </p:bg>
    <p:spTree>
      <p:nvGrpSpPr>
        <p:cNvPr id="1" name=""/>
        <p:cNvGrpSpPr/>
        <p:nvPr/>
      </p:nvGrpSpPr>
      <p:grpSpPr>
        <a:xfrm>
          <a:off x="0" y="0"/>
          <a:ext cx="0" cy="0"/>
          <a:chOff x="0" y="0"/>
          <a:chExt cx="0" cy="0"/>
        </a:xfrm>
      </p:grpSpPr>
      <p:sp>
        <p:nvSpPr>
          <p:cNvPr id="11" name="Parchemin vertical 10"/>
          <p:cNvSpPr/>
          <p:nvPr/>
        </p:nvSpPr>
        <p:spPr>
          <a:xfrm>
            <a:off x="5235191" y="190919"/>
            <a:ext cx="3918857" cy="4692580"/>
          </a:xfrm>
          <a:prstGeom prst="verticalScroll">
            <a:avLst/>
          </a:prstGeom>
          <a:blipFill>
            <a:blip r:embed="rId2"/>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
        <p:nvSpPr>
          <p:cNvPr id="8" name="Titre 7"/>
          <p:cNvSpPr>
            <a:spLocks noGrp="1"/>
          </p:cNvSpPr>
          <p:nvPr>
            <p:ph type="title"/>
          </p:nvPr>
        </p:nvSpPr>
        <p:spPr>
          <a:xfrm>
            <a:off x="5886896" y="800099"/>
            <a:ext cx="2743200" cy="3962819"/>
          </a:xfrm>
        </p:spPr>
        <p:txBody>
          <a:bodyPr anchor="ctr" numCol="1"/>
          <a:lstStyle/>
          <a:p>
            <a:pPr algn="justLow" rtl="1"/>
            <a:r>
              <a:rPr altLang="ar-MA" dirty="0" lang="ar-MA" smtClean="0" sz="2400"/>
              <a:t>وكان المسلمون برحلاتهم ينشرون الإسلام، فاتسع نشاط هذه الرحلات في مغامراتهم إلى الصين والهند وإفريقيا وروسيا </a:t>
            </a:r>
            <a:r>
              <a:rPr altLang="ar-MA" dirty="0" lang="ar-MA" smtClean="0" sz="2400"/>
              <a:t>وأوربة، </a:t>
            </a:r>
            <a:r>
              <a:rPr altLang="ar-MA" dirty="0" lang="ar-MA" smtClean="0" sz="2400"/>
              <a:t>بل قال بعضهم أنهم بلغوا أمريكة أيضا. وما قصة ”</a:t>
            </a:r>
            <a:r>
              <a:rPr altLang="ar-MA" dirty="0" err="1" lang="ar-MA" smtClean="0" sz="2400"/>
              <a:t>السندباد</a:t>
            </a:r>
            <a:r>
              <a:rPr altLang="ar-MA" dirty="0" lang="ar-MA" smtClean="0" sz="2400"/>
              <a:t> البحري“ الخيالية إلا قبس من مغامراتهم في البحار الجنوبية. </a:t>
            </a:r>
            <a:endParaRPr altLang="fr-FR" dirty="0" lang="fr-FR" sz="2400"/>
          </a:p>
        </p:txBody>
      </p:sp>
      <p:pic>
        <p:nvPicPr>
          <p:cNvPr descr="Screenshot 2025-01-08 11.12.22 PM.png" id="9" name="Espace réservé pour une image  8"/>
          <p:cNvPicPr>
            <a:picLocks noChangeAspect="1" noGrp="1"/>
          </p:cNvPicPr>
          <p:nvPr>
            <p:ph idx="1" type="pic"/>
          </p:nvPr>
        </p:nvPicPr>
        <p:blipFill>
          <a:blip r:embed="rId3"/>
          <a:srcRect b="12300" t="12300"/>
          <a:stretch>
            <a:fillRect/>
          </a:stretch>
        </p:blipFill>
        <p:spPr>
          <a:xfrm>
            <a:off x="838200" y="857252"/>
            <a:ext cx="4419600" cy="3262571"/>
          </a:xfrm>
        </p:spPr>
      </p:pic>
      <p:sp>
        <p:nvSpPr>
          <p:cNvPr id="12" name="Flèche gauche 11"/>
          <p:cNvSpPr/>
          <p:nvPr/>
        </p:nvSpPr>
        <p:spPr>
          <a:xfrm flipH="1">
            <a:off x="-1004800" y="1637829"/>
            <a:ext cx="1818042" cy="823965"/>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dirty="0" lang="fr-FR"/>
          </a:p>
        </p:txBody>
      </p:sp>
    </p:spTree>
  </p:cSld>
  <p:clrMapOvr>
    <a:masterClrMapping/>
  </p:clrMapOvr>
  <p:transition advTm="1108"/>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6" presetSubtype="16">
                                  <p:stCondLst>
                                    <p:cond delay="0"/>
                                  </p:stCondLst>
                                  <p:childTnLst>
                                    <p:set>
                                      <p:cBhvr>
                                        <p:cTn dur="1" fill="hold" id="6">
                                          <p:stCondLst>
                                            <p:cond delay="0"/>
                                          </p:stCondLst>
                                        </p:cTn>
                                        <p:tgtEl>
                                          <p:spTgt spid="9"/>
                                        </p:tgtEl>
                                        <p:attrNameLst>
                                          <p:attrName>style.visibility</p:attrName>
                                        </p:attrNameLst>
                                      </p:cBhvr>
                                      <p:to>
                                        <p:strVal val="visible"/>
                                      </p:to>
                                    </p:set>
                                    <p:animEffect filter="circle(in)" transition="in">
                                      <p:cBhvr>
                                        <p:cTn dur="1000" id="7"/>
                                        <p:tgtEl>
                                          <p:spTgt spid="9"/>
                                        </p:tgtEl>
                                      </p:cBhvr>
                                    </p:animEffect>
                                  </p:childTnLst>
                                </p:cTn>
                              </p:par>
                              <p:par>
                                <p:cTn accel="100000" fill="hold" grpId="0" id="8" nodeType="withEffect" presetClass="entr" presetID="39" presetSubtype="0">
                                  <p:stCondLst>
                                    <p:cond delay="0"/>
                                  </p:stCondLst>
                                  <p:childTnLst>
                                    <p:set>
                                      <p:cBhvr>
                                        <p:cTn dur="1" fill="hold" id="9">
                                          <p:stCondLst>
                                            <p:cond delay="0"/>
                                          </p:stCondLst>
                                        </p:cTn>
                                        <p:tgtEl>
                                          <p:spTgt spid="11"/>
                                        </p:tgtEl>
                                        <p:attrNameLst>
                                          <p:attrName>style.visibility</p:attrName>
                                        </p:attrNameLst>
                                      </p:cBhvr>
                                      <p:to>
                                        <p:strVal val="visible"/>
                                      </p:to>
                                    </p:set>
                                    <p:anim calcmode="lin" valueType="num">
                                      <p:cBhvr>
                                        <p:cTn dur="2000" fill="hold" id="10"/>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dur="2000" fill="hold" id="11"/>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dur="2000" fill="hold" id="12"/>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dur="2000" fill="hold" id="13"/>
                                        <p:tgtEl>
                                          <p:spTgt spid="11"/>
                                        </p:tgtEl>
                                        <p:attrNameLst>
                                          <p:attrName>ppt_y</p:attrName>
                                        </p:attrNameLst>
                                      </p:cBhvr>
                                      <p:tavLst>
                                        <p:tav tm="0">
                                          <p:val>
                                            <p:strVal val="#ppt_y"/>
                                          </p:val>
                                        </p:tav>
                                        <p:tav tm="100000">
                                          <p:val>
                                            <p:strVal val="#ppt_y"/>
                                          </p:val>
                                        </p:tav>
                                      </p:tavLst>
                                    </p:anim>
                                  </p:childTnLst>
                                </p:cTn>
                              </p:par>
                              <p:par>
                                <p:cTn accel="100000" fill="hold" grpId="0" id="14" nodeType="withEffect" presetClass="entr" presetID="54" presetSubtype="0">
                                  <p:stCondLst>
                                    <p:cond delay="0"/>
                                  </p:stCondLst>
                                  <p:childTnLst>
                                    <p:set>
                                      <p:cBhvr>
                                        <p:cTn dur="1" fill="hold" id="15">
                                          <p:stCondLst>
                                            <p:cond delay="0"/>
                                          </p:stCondLst>
                                        </p:cTn>
                                        <p:tgtEl>
                                          <p:spTgt spid="12"/>
                                        </p:tgtEl>
                                        <p:attrNameLst>
                                          <p:attrName>style.visibility</p:attrName>
                                        </p:attrNameLst>
                                      </p:cBhvr>
                                      <p:to>
                                        <p:strVal val="visible"/>
                                      </p:to>
                                    </p:set>
                                    <p:anim calcmode="lin" valueType="num">
                                      <p:cBhvr>
                                        <p:cTn dur="2000" fill="hold" id="16"/>
                                        <p:tgtEl>
                                          <p:spTgt spid="12"/>
                                        </p:tgtEl>
                                        <p:attrNameLst>
                                          <p:attrName>ppt_w</p:attrName>
                                        </p:attrNameLst>
                                      </p:cBhvr>
                                      <p:tavLst>
                                        <p:tav tm="0">
                                          <p:val>
                                            <p:strVal val="#ppt_w*0.05"/>
                                          </p:val>
                                        </p:tav>
                                        <p:tav tm="100000">
                                          <p:val>
                                            <p:strVal val="#ppt_w"/>
                                          </p:val>
                                        </p:tav>
                                      </p:tavLst>
                                    </p:anim>
                                    <p:anim calcmode="lin" valueType="num">
                                      <p:cBhvr>
                                        <p:cTn dur="2000" fill="hold" id="17"/>
                                        <p:tgtEl>
                                          <p:spTgt spid="12"/>
                                        </p:tgtEl>
                                        <p:attrNameLst>
                                          <p:attrName>ppt_h</p:attrName>
                                        </p:attrNameLst>
                                      </p:cBhvr>
                                      <p:tavLst>
                                        <p:tav tm="0">
                                          <p:val>
                                            <p:strVal val="#ppt_h"/>
                                          </p:val>
                                        </p:tav>
                                        <p:tav tm="100000">
                                          <p:val>
                                            <p:strVal val="#ppt_h"/>
                                          </p:val>
                                        </p:tav>
                                      </p:tavLst>
                                    </p:anim>
                                    <p:anim calcmode="lin" valueType="num">
                                      <p:cBhvr>
                                        <p:cTn dur="2000" fill="hold" id="18"/>
                                        <p:tgtEl>
                                          <p:spTgt spid="12"/>
                                        </p:tgtEl>
                                        <p:attrNameLst>
                                          <p:attrName>ppt_x</p:attrName>
                                        </p:attrNameLst>
                                      </p:cBhvr>
                                      <p:tavLst>
                                        <p:tav tm="0">
                                          <p:val>
                                            <p:strVal val="#ppt_x-.2"/>
                                          </p:val>
                                        </p:tav>
                                        <p:tav tm="100000">
                                          <p:val>
                                            <p:strVal val="#ppt_x"/>
                                          </p:val>
                                        </p:tav>
                                      </p:tavLst>
                                    </p:anim>
                                    <p:anim calcmode="lin" valueType="num">
                                      <p:cBhvr>
                                        <p:cTn dur="2000" fill="hold" id="19"/>
                                        <p:tgtEl>
                                          <p:spTgt spid="12"/>
                                        </p:tgtEl>
                                        <p:attrNameLst>
                                          <p:attrName>ppt_y</p:attrName>
                                        </p:attrNameLst>
                                      </p:cBhvr>
                                      <p:tavLst>
                                        <p:tav tm="0">
                                          <p:val>
                                            <p:strVal val="#ppt_y"/>
                                          </p:val>
                                        </p:tav>
                                        <p:tav tm="100000">
                                          <p:val>
                                            <p:strVal val="#ppt_y"/>
                                          </p:val>
                                        </p:tav>
                                      </p:tavLst>
                                    </p:anim>
                                    <p:animEffect filter="fade" transition="in">
                                      <p:cBhvr>
                                        <p:cTn dur="2000" id="20"/>
                                        <p:tgtEl>
                                          <p:spTgt spid="12"/>
                                        </p:tgtEl>
                                      </p:cBhvr>
                                    </p:animEffect>
                                  </p:childTnLst>
                                </p:cTn>
                              </p:par>
                            </p:childTnLst>
                          </p:cTn>
                        </p:par>
                      </p:childTnLst>
                    </p:cTn>
                  </p:par>
                  <p:par>
                    <p:cTn fill="hold" id="21">
                      <p:stCondLst>
                        <p:cond delay="indefinite"/>
                      </p:stCondLst>
                      <p:childTnLst>
                        <p:par>
                          <p:cTn fill="hold" id="22">
                            <p:stCondLst>
                              <p:cond delay="0"/>
                            </p:stCondLst>
                            <p:childTnLst>
                              <p:par>
                                <p:cTn fill="hold" grpId="1" id="23" nodeType="clickEffect" presetClass="exit" presetID="2" presetSubtype="4">
                                  <p:stCondLst>
                                    <p:cond delay="0"/>
                                  </p:stCondLst>
                                  <p:childTnLst>
                                    <p:anim calcmode="lin" valueType="num">
                                      <p:cBhvr additive="base">
                                        <p:cTn dur="1000" id="24"/>
                                        <p:tgtEl>
                                          <p:spTgt spid="11"/>
                                        </p:tgtEl>
                                        <p:attrNameLst>
                                          <p:attrName>ppt_x</p:attrName>
                                        </p:attrNameLst>
                                      </p:cBhvr>
                                      <p:tavLst>
                                        <p:tav tm="0">
                                          <p:val>
                                            <p:strVal val="ppt_x"/>
                                          </p:val>
                                        </p:tav>
                                        <p:tav tm="100000">
                                          <p:val>
                                            <p:strVal val="ppt_x"/>
                                          </p:val>
                                        </p:tav>
                                      </p:tavLst>
                                    </p:anim>
                                    <p:anim calcmode="lin" valueType="num">
                                      <p:cBhvr additive="base">
                                        <p:cTn dur="1000" id="25"/>
                                        <p:tgtEl>
                                          <p:spTgt spid="11"/>
                                        </p:tgtEl>
                                        <p:attrNameLst>
                                          <p:attrName>ppt_y</p:attrName>
                                        </p:attrNameLst>
                                      </p:cBhvr>
                                      <p:tavLst>
                                        <p:tav tm="0">
                                          <p:val>
                                            <p:strVal val="ppt_y"/>
                                          </p:val>
                                        </p:tav>
                                        <p:tav tm="100000">
                                          <p:val>
                                            <p:strVal val="1+ppt_h/2"/>
                                          </p:val>
                                        </p:tav>
                                      </p:tavLst>
                                    </p:anim>
                                    <p:set>
                                      <p:cBhvr>
                                        <p:cTn dur="1" fill="hold" id="26">
                                          <p:stCondLst>
                                            <p:cond delay="999"/>
                                          </p:stCondLst>
                                        </p:cTn>
                                        <p:tgtEl>
                                          <p:spTgt spid="11"/>
                                        </p:tgtEl>
                                        <p:attrNameLst>
                                          <p:attrName>style.visibility</p:attrName>
                                        </p:attrNameLst>
                                      </p:cBhvr>
                                      <p:to>
                                        <p:strVal val="hidden"/>
                                      </p:to>
                                    </p:set>
                                  </p:childTnLst>
                                </p:cTn>
                              </p:par>
                              <p:par>
                                <p:cTn fill="hold" grpId="1" id="27" nodeType="withEffect" presetClass="exit" presetID="34" presetSubtype="0">
                                  <p:stCondLst>
                                    <p:cond delay="0"/>
                                  </p:stCondLst>
                                  <p:childTnLst>
                                    <p:anim calcmode="lin" from="(ppt_x)" to="(ppt_x+1)" valueType="num">
                                      <p:cBhvr>
                                        <p:cTn dur="1000" id="28">
                                          <p:stCondLst>
                                            <p:cond delay="0"/>
                                          </p:stCondLst>
                                        </p:cTn>
                                        <p:tgtEl>
                                          <p:spTgt spid="12"/>
                                        </p:tgtEl>
                                        <p:attrNameLst>
                                          <p:attrName>ppt_x</p:attrName>
                                        </p:attrNameLst>
                                      </p:cBhvr>
                                    </p:anim>
                                    <p:anim calcmode="lin" from="0" to="-1.0" valueType="num">
                                      <p:cBhvr>
                                        <p:cTn accel="50000" dur="200" id="29">
                                          <p:stCondLst>
                                            <p:cond delay="0"/>
                                          </p:stCondLst>
                                        </p:cTn>
                                        <p:tgtEl>
                                          <p:spTgt spid="12"/>
                                        </p:tgtEl>
                                        <p:attrNameLst>
                                          <p:attrName>xshear</p:attrName>
                                        </p:attrNameLst>
                                      </p:cBhvr>
                                    </p:anim>
                                    <p:set>
                                      <p:cBhvr>
                                        <p:cTn dur="800" id="30">
                                          <p:stCondLst>
                                            <p:cond delay="200"/>
                                          </p:stCondLst>
                                        </p:cTn>
                                        <p:tgtEl>
                                          <p:spTgt spid="12"/>
                                        </p:tgtEl>
                                        <p:attrNameLst>
                                          <p:attrName>xshear</p:attrName>
                                        </p:attrNameLst>
                                      </p:cBhvr>
                                      <p:to>
                                        <p:strVal val="-1.0"/>
                                      </p:to>
                                    </p:set>
                                    <p:set>
                                      <p:cBhvr>
                                        <p:cTn dur="1" fill="hold" id="31">
                                          <p:stCondLst>
                                            <p:cond delay="999"/>
                                          </p:stCondLst>
                                        </p:cTn>
                                        <p:tgtEl>
                                          <p:spTgt spid="12"/>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11"/>
      <p:bldP animBg="1" grpId="1" spid="11"/>
      <p:bldP animBg="1" grpId="0" spid="12"/>
      <p:bldP animBg="1" grpId="1" spid="12"/>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algn="tl" flip="none" sx="100000" sy="100000" tx="0" ty="0"/>
        </a:blipFill>
        <a:effectLst/>
      </p:bgPr>
    </p:bg>
    <p:spTree>
      <p:nvGrpSpPr>
        <p:cNvPr id="1" name=""/>
        <p:cNvGrpSpPr/>
        <p:nvPr/>
      </p:nvGrpSpPr>
      <p:grpSpPr>
        <a:xfrm>
          <a:off x="0" y="0"/>
          <a:ext cx="0" cy="0"/>
          <a:chOff x="0" y="0"/>
          <a:chExt cx="0" cy="0"/>
        </a:xfrm>
      </p:grpSpPr>
      <p:sp>
        <p:nvSpPr>
          <p:cNvPr id="5" name="Parchemin vertical 4"/>
          <p:cNvSpPr/>
          <p:nvPr/>
        </p:nvSpPr>
        <p:spPr>
          <a:xfrm>
            <a:off x="1597679" y="622998"/>
            <a:ext cx="7546321" cy="4091049"/>
          </a:xfrm>
          <a:prstGeom prst="verticalScroll">
            <a:avLst/>
          </a:prstGeom>
          <a:blipFill>
            <a:blip r:embed="rId2"/>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lang="fr-FR"/>
          </a:p>
        </p:txBody>
      </p:sp>
      <p:sp>
        <p:nvSpPr>
          <p:cNvPr id="2" name="Titre 1"/>
          <p:cNvSpPr>
            <a:spLocks noGrp="1"/>
          </p:cNvSpPr>
          <p:nvPr>
            <p:ph type="title"/>
          </p:nvPr>
        </p:nvSpPr>
        <p:spPr>
          <a:xfrm>
            <a:off x="2200589" y="1235701"/>
            <a:ext cx="6441000" cy="3687762"/>
          </a:xfrm>
        </p:spPr>
        <p:txBody>
          <a:bodyPr anchor="t" numCol="1">
            <a:normAutofit/>
          </a:bodyPr>
          <a:lstStyle/>
          <a:p>
            <a:pPr algn="justLow" rtl="1"/>
            <a:r>
              <a:rPr altLang="ar-MA" b="1" dirty="0" lang="ar-MA" smtClean="0" sz="2800"/>
              <a:t>كما أن في القرآن الكريم حث على ذلك كما استشهد الرحالة محمد السنوسي في كتابه ”الرحلة الحجازية“ بمجموعة من الآيات الحاثة على </a:t>
            </a:r>
            <a:r>
              <a:rPr altLang="ar-MA" b="1" dirty="0" lang="ar-MA" smtClean="0" sz="2800"/>
              <a:t>الرحلة، </a:t>
            </a:r>
            <a:r>
              <a:rPr altLang="ar-MA" b="1" dirty="0" lang="ar-MA" smtClean="0" sz="2800"/>
              <a:t>والضرب في الأرض طلبا </a:t>
            </a:r>
            <a:r>
              <a:rPr altLang="ar-MA" b="1" dirty="0" lang="ar-MA" smtClean="0" sz="2800"/>
              <a:t>للرزق الطيب، وأخذ العبر، منها قوله تعالى:{هو الذي جعل لكم الأرض </a:t>
            </a:r>
            <a:r>
              <a:rPr altLang="ar-MA" b="1" dirty="0" err="1" lang="ar-MA" smtClean="0" sz="2800"/>
              <a:t>ذلولا</a:t>
            </a:r>
            <a:r>
              <a:rPr altLang="ar-MA" b="1" dirty="0" lang="ar-MA" smtClean="0" sz="2800"/>
              <a:t> فامشوا في مناكبها وكلوا من رزقه وإليه النشور}</a:t>
            </a:r>
            <a:br>
              <a:rPr altLang="ar-MA" b="1" dirty="0" lang="ar-MA" smtClean="0" sz="2800"/>
            </a:br>
            <a:r>
              <a:rPr altLang="ar-MA" b="1" dirty="0" lang="ar-MA" smtClean="0" sz="2800"/>
              <a:t>وللسفر آداب جمة تبارى العلماء في تدبيجها نظما ونثرا.......</a:t>
            </a:r>
            <a:endParaRPr altLang="fr-FR" b="1" dirty="0" lang="fr-FR" sz="2800"/>
          </a:p>
        </p:txBody>
      </p:sp>
      <p:sp>
        <p:nvSpPr>
          <p:cNvPr id="6" name="Flèche gauche 5"/>
          <p:cNvSpPr/>
          <p:nvPr/>
        </p:nvSpPr>
        <p:spPr>
          <a:xfrm flipH="1">
            <a:off x="-1004800" y="2170373"/>
            <a:ext cx="1818042" cy="823965"/>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dirty="0" lang="fr-F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0">
                                  <p:stCondLst>
                                    <p:cond delay="0"/>
                                  </p:stCondLst>
                                  <p:childTnLst>
                                    <p:set>
                                      <p:cBhvr>
                                        <p:cTn dur="1" fill="hold" id="6">
                                          <p:stCondLst>
                                            <p:cond delay="0"/>
                                          </p:stCondLst>
                                        </p:cTn>
                                        <p:tgtEl>
                                          <p:spTgt spid="5"/>
                                        </p:tgtEl>
                                        <p:attrNameLst>
                                          <p:attrName>style.visibility</p:attrName>
                                        </p:attrNameLst>
                                      </p:cBhvr>
                                      <p:to>
                                        <p:strVal val="visible"/>
                                      </p:to>
                                    </p:set>
                                    <p:anim calcmode="lin" valueType="num">
                                      <p:cBhvr>
                                        <p:cTn dur="1000" fill="hold" id="7"/>
                                        <p:tgtEl>
                                          <p:spTgt spid="5"/>
                                        </p:tgtEl>
                                        <p:attrNameLst>
                                          <p:attrName>ppt_w</p:attrName>
                                        </p:attrNameLst>
                                      </p:cBhvr>
                                      <p:tavLst>
                                        <p:tav tm="0">
                                          <p:val>
                                            <p:fltVal val="0"/>
                                          </p:val>
                                        </p:tav>
                                        <p:tav tm="100000">
                                          <p:val>
                                            <p:strVal val="#ppt_w"/>
                                          </p:val>
                                        </p:tav>
                                      </p:tavLst>
                                    </p:anim>
                                    <p:anim calcmode="lin" valueType="num">
                                      <p:cBhvr>
                                        <p:cTn dur="1000" fill="hold" id="8"/>
                                        <p:tgtEl>
                                          <p:spTgt spid="5"/>
                                        </p:tgtEl>
                                        <p:attrNameLst>
                                          <p:attrName>ppt_h</p:attrName>
                                        </p:attrNameLst>
                                      </p:cBhvr>
                                      <p:tavLst>
                                        <p:tav tm="0">
                                          <p:val>
                                            <p:fltVal val="0"/>
                                          </p:val>
                                        </p:tav>
                                        <p:tav tm="100000">
                                          <p:val>
                                            <p:strVal val="#ppt_h"/>
                                          </p:val>
                                        </p:tav>
                                      </p:tavLst>
                                    </p:anim>
                                    <p:animEffect filter="fade" transition="in">
                                      <p:cBhvr>
                                        <p:cTn dur="1000" id="9"/>
                                        <p:tgtEl>
                                          <p:spTgt spid="5"/>
                                        </p:tgtEl>
                                      </p:cBhvr>
                                    </p:animEffect>
                                  </p:childTnLst>
                                </p:cTn>
                              </p:par>
                              <p:par>
                                <p:cTn fill="hold" grpId="0" id="10" nodeType="withEffect" presetClass="entr" presetID="52" presetSubtype="0">
                                  <p:stCondLst>
                                    <p:cond delay="0"/>
                                  </p:stCondLst>
                                  <p:childTnLst>
                                    <p:set>
                                      <p:cBhvr>
                                        <p:cTn dur="1" fill="hold" id="11">
                                          <p:stCondLst>
                                            <p:cond delay="0"/>
                                          </p:stCondLst>
                                        </p:cTn>
                                        <p:tgtEl>
                                          <p:spTgt spid="6"/>
                                        </p:tgtEl>
                                        <p:attrNameLst>
                                          <p:attrName>style.visibility</p:attrName>
                                        </p:attrNameLst>
                                      </p:cBhvr>
                                      <p:to>
                                        <p:strVal val="visible"/>
                                      </p:to>
                                    </p:set>
                                    <p:animEffect filter="fade" transition="in">
                                      <p:cBhvr>
                                        <p:cTn dur="1000" id="14"/>
                                        <p:tgtEl>
                                          <p:spTgt spid="6"/>
                                        </p:tgtEl>
                                      </p:cBhvr>
                                    </p:animEffect>
                                    <p:animScale>
                                      <p:cBhvr>
                                        <p:cTn decel="50000" dur="1000" fill="hold" id="12">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decel="50000" dur="1000" fill="hold" id="13">
                                          <p:stCondLst>
                                            <p:cond delay="0"/>
                                          </p:stCondLst>
                                        </p:cTn>
                                        <p:tgtEl>
                                          <p:spTgt spid="6"/>
                                        </p:tgtEl>
                                        <p:attrNameLst>
                                          <p:attrName>ppt_x</p:attrName>
                                          <p:attrName>ppt_y</p:attrName>
                                        </p:attrNameLst>
                                      </p:cBhvr>
                                    </p:animMotion>
                                  </p:childTnLst>
                                </p:cTn>
                              </p:par>
                            </p:childTnLst>
                          </p:cTn>
                        </p:par>
                      </p:childTnLst>
                    </p:cTn>
                  </p:par>
                  <p:par>
                    <p:cTn fill="hold" id="15">
                      <p:stCondLst>
                        <p:cond delay="indefinite"/>
                      </p:stCondLst>
                      <p:childTnLst>
                        <p:par>
                          <p:cTn fill="hold" id="16">
                            <p:stCondLst>
                              <p:cond delay="0"/>
                            </p:stCondLst>
                            <p:childTnLst>
                              <p:par>
                                <p:cTn accel="50000" decel="50000" fill="hold" grpId="1" id="17" nodeType="clickEffect" presetClass="path" presetID="54" presetSubtype="0">
                                  <p:stCondLst>
                                    <p:cond delay="0"/>
                                  </p:stCondLst>
                                  <p:childTnLst>
                                    <p:animMotion origin="layout" path="M -3.33333E-6 -0.00432 C 0.02153 -0.02098 0.09705 -0.03765 0.12327 -0.03765 C 0.29028 -0.03765 0.46233 0.22956 0.46233 0.49799 C 0.46233 0.36223 0.54809 0.22956 0.62952 0.22956 C 0.71545 0.22956 0.79653 0.3647 0.79653 0.49799 C 0.79653 0.43073 0.83976 0.36223 0.88264 0.36223 C 0.92552 0.36223 0.96858 0.42888 0.96858 0.49799 C 0.96858 0.46313 0.98993 0.43073 1.01146 0.43073 C 1.03299 0.43073 1.05434 0.46498 1.05434 0.49799 C 1.05434 0.4801 1.06563 0.46313 1.07605 0.46313 C 1.0816 0.46313 1.09757 0.4801 1.09757 0.49799 C 1.09757 0.48874 1.10295 0.4801 1.10868 0.4801 C 1.10868 0.48256 1.11997 0.48874 1.11997 0.49799 C 1.11997 0.49275 1.11997 0.48874 1.12535 0.48874 C 1.12535 0.49059 1.13108 0.49305 1.13108 0.49799 C 1.13108 0.49521 1.13108 0.49275 1.13108 0.49059 C 1.13664 0.49059 1.13664 0.49305 1.13664 0.49552 C 1.14236 0.49552 1.14236 0.49305 1.14236 0.49059 C 1.14809 0.49059 1.14809 0.49305 1.14809 0.49552 " pathEditMode="relative" ptsTypes="fffffffffffffffffff" rAng="0">
                                      <p:cBhvr>
                                        <p:cTn dur="2000" fill="hold" id="18"/>
                                        <p:tgtEl>
                                          <p:spTgt spid="6"/>
                                        </p:tgtEl>
                                        <p:attrNameLst>
                                          <p:attrName>ppt_x</p:attrName>
                                          <p:attrName>ppt_y</p:attrName>
                                        </p:attrNameLst>
                                      </p:cBhvr>
                                      <p:rCtr x="574" y="234"/>
                                    </p:animMotion>
                                  </p:childTnLst>
                                </p:cTn>
                              </p:par>
                              <p:par>
                                <p:cTn accel="50000" decel="50000" fill="hold" grpId="1" id="19" nodeType="withEffect" presetClass="path" presetID="42" presetSubtype="0">
                                  <p:stCondLst>
                                    <p:cond delay="0"/>
                                  </p:stCondLst>
                                  <p:childTnLst>
                                    <p:animMotion origin="layout" path="M 0.00208 0.18945 L 0.00104 0.88954 " pathEditMode="relative" ptsTypes="AA" rAng="0">
                                      <p:cBhvr>
                                        <p:cTn dur="2000" fill="hold" id="20"/>
                                        <p:tgtEl>
                                          <p:spTgt spid="5"/>
                                        </p:tgtEl>
                                        <p:attrNameLst>
                                          <p:attrName>ppt_x</p:attrName>
                                          <p:attrName>ppt_y</p:attrName>
                                        </p:attrNameLst>
                                      </p:cBhvr>
                                      <p:rCtr x="-1" y="350"/>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5"/>
      <p:bldP animBg="1" grpId="1" spid="5"/>
      <p:bldP animBg="1" grpId="0" spid="6"/>
      <p:bldP animBg="1" grpId="1" spid="6"/>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algn="tl" flip="none" sx="100000" sy="100000" tx="0" ty="0"/>
        </a:blip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a:xfrm>
            <a:off x="1664024" y="0"/>
            <a:ext cx="6565608" cy="5143500"/>
          </a:xfrm>
          <a:blipFill>
            <a:blip r:embed="rId2"/>
            <a:tile algn="tl" flip="none" sx="100000" sy="100000" tx="0" ty="0"/>
          </a:blipFill>
        </p:spPr>
        <p:txBody>
          <a:bodyPr numCol="2" rtlCol="1" spcCol="360000">
            <a:normAutofit/>
          </a:bodyPr>
          <a:lstStyle/>
          <a:p>
            <a:pPr algn="just" rtl="1"/>
            <a:r>
              <a:rPr altLang="ar-MA" dirty="0" lang="ar-MA" smtClean="0" sz="3200"/>
              <a:t>وقد أوجد الإسلام مناخا مناسبا لازدهار هذه الرحلات، فبرزت ثلة من الرحالة العرب الكبار، أثروا أدب الرحلات بالنفيس من الأخبار والعجائب والغرائب ، فشكلوا برحلاتهم المتميزة نموذجا فريدا للانفتاح على الآخر والتأثير فيه، الذي قل نظيره في أيامنا هذه.</a:t>
            </a:r>
            <a:br>
              <a:rPr altLang="ar-MA" dirty="0" lang="ar-MA" smtClean="0" sz="3200"/>
            </a:br>
            <a:r>
              <a:rPr altLang="ar-MA" dirty="0" lang="ar-MA" smtClean="0" sz="3200"/>
              <a:t>ومن بين هؤلاء الأعلام </a:t>
            </a:r>
            <a:r>
              <a:rPr altLang="ar-MA" dirty="0" lang="ar-MA" smtClean="0" sz="3200"/>
              <a:t>الرحالة التالون:</a:t>
            </a:r>
            <a:endParaRPr altLang="fr-FR" dirty="0" lang="fr-FR" sz="3200"/>
          </a:p>
        </p:txBody>
      </p:sp>
      <p:sp>
        <p:nvSpPr>
          <p:cNvPr id="11" name="Flèche gauche 10"/>
          <p:cNvSpPr/>
          <p:nvPr/>
        </p:nvSpPr>
        <p:spPr>
          <a:xfrm>
            <a:off x="8471430" y="2833541"/>
            <a:ext cx="1818042" cy="823965"/>
          </a:xfrm>
          <a:prstGeom prst="leftArrow">
            <a:avLst/>
          </a:prstGeom>
          <a:blipFill>
            <a:blip r:embed="rId2"/>
            <a:tile algn="tl" flip="none" sx="100000" sy="100000" tx="0" ty="0"/>
          </a:blipFill>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altLang="fr-FR" dirty="0" lang="fr-F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0" presetSubtype="0">
                                  <p:stCondLst>
                                    <p:cond delay="0"/>
                                  </p:stCondLst>
                                  <p:childTnLst>
                                    <p:set>
                                      <p:cBhvr>
                                        <p:cTn dur="1" fill="hold" id="6">
                                          <p:stCondLst>
                                            <p:cond delay="0"/>
                                          </p:stCondLst>
                                        </p:cTn>
                                        <p:tgtEl>
                                          <p:spTgt spid="11"/>
                                        </p:tgtEl>
                                        <p:attrNameLst>
                                          <p:attrName>style.visibility</p:attrName>
                                        </p:attrNameLst>
                                      </p:cBhvr>
                                      <p:to>
                                        <p:strVal val="visible"/>
                                      </p:to>
                                    </p:set>
                                    <p:animEffect filter="fade" transition="in">
                                      <p:cBhvr>
                                        <p:cTn decel="100000" dur="800" id="7"/>
                                        <p:tgtEl>
                                          <p:spTgt spid="11"/>
                                        </p:tgtEl>
                                      </p:cBhvr>
                                    </p:animEffect>
                                    <p:anim calcmode="lin" valueType="num">
                                      <p:cBhvr>
                                        <p:cTn decel="100000" dur="800" fill="hold" id="8"/>
                                        <p:tgtEl>
                                          <p:spTgt spid="11"/>
                                        </p:tgtEl>
                                        <p:attrNameLst>
                                          <p:attrName>style.rotation</p:attrName>
                                        </p:attrNameLst>
                                      </p:cBhvr>
                                      <p:tavLst>
                                        <p:tav tm="0">
                                          <p:val>
                                            <p:fltVal val="-90"/>
                                          </p:val>
                                        </p:tav>
                                        <p:tav tm="100000">
                                          <p:val>
                                            <p:fltVal val="0"/>
                                          </p:val>
                                        </p:tav>
                                      </p:tavLst>
                                    </p:anim>
                                    <p:anim calcmode="lin" valueType="num">
                                      <p:cBhvr>
                                        <p:cTn decel="100000" dur="800" fill="hold" id="9"/>
                                        <p:tgtEl>
                                          <p:spTgt spid="11"/>
                                        </p:tgtEl>
                                        <p:attrNameLst>
                                          <p:attrName>ppt_x</p:attrName>
                                        </p:attrNameLst>
                                      </p:cBhvr>
                                      <p:tavLst>
                                        <p:tav tm="0">
                                          <p:val>
                                            <p:strVal val="#ppt_x+0.4"/>
                                          </p:val>
                                        </p:tav>
                                        <p:tav tm="100000">
                                          <p:val>
                                            <p:strVal val="#ppt_x-0.05"/>
                                          </p:val>
                                        </p:tav>
                                      </p:tavLst>
                                    </p:anim>
                                    <p:anim calcmode="lin" valueType="num">
                                      <p:cBhvr>
                                        <p:cTn decel="100000" dur="800" fill="hold" id="10"/>
                                        <p:tgtEl>
                                          <p:spTgt spid="11"/>
                                        </p:tgtEl>
                                        <p:attrNameLst>
                                          <p:attrName>ppt_y</p:attrName>
                                        </p:attrNameLst>
                                      </p:cBhvr>
                                      <p:tavLst>
                                        <p:tav tm="0">
                                          <p:val>
                                            <p:strVal val="#ppt_y-0.4"/>
                                          </p:val>
                                        </p:tav>
                                        <p:tav tm="100000">
                                          <p:val>
                                            <p:strVal val="#ppt_y+0.1"/>
                                          </p:val>
                                        </p:tav>
                                      </p:tavLst>
                                    </p:anim>
                                    <p:anim calcmode="lin" valueType="num">
                                      <p:cBhvr>
                                        <p:cTn accel="100000" dur="200" fill="hold" id="11">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accel="100000" dur="200" fill="hold" id="12">
                                          <p:stCondLst>
                                            <p:cond delay="800"/>
                                          </p:stCondLst>
                                        </p:cTn>
                                        <p:tgtEl>
                                          <p:spTgt spid="11"/>
                                        </p:tgtEl>
                                        <p:attrNameLst>
                                          <p:attrName>ppt_y</p:attrName>
                                        </p:attrNameLst>
                                      </p:cBhvr>
                                      <p:tavLst>
                                        <p:tav tm="0">
                                          <p:val>
                                            <p:strVal val="#ppt_y+0.1"/>
                                          </p:val>
                                        </p:tav>
                                        <p:tav tm="100000">
                                          <p:val>
                                            <p:strVal val="#ppt_y"/>
                                          </p:val>
                                        </p:tav>
                                      </p:tavLst>
                                    </p:anim>
                                  </p:childTnLst>
                                </p:cTn>
                              </p:par>
                              <p:par>
                                <p:cTn fill="hold" grpId="0" id="13" nodeType="withEffect" presetClass="entr" presetID="41" presetSubtype="0">
                                  <p:stCondLst>
                                    <p:cond delay="0"/>
                                  </p:stCondLst>
                                  <p:iterate type="lt">
                                    <p:tmPct val="10000"/>
                                  </p:iterate>
                                  <p:childTnLst>
                                    <p:set>
                                      <p:cBhvr>
                                        <p:cTn dur="1" fill="hold" id="14">
                                          <p:stCondLst>
                                            <p:cond delay="0"/>
                                          </p:stCondLst>
                                        </p:cTn>
                                        <p:tgtEl>
                                          <p:spTgt spid="9"/>
                                        </p:tgtEl>
                                        <p:attrNameLst>
                                          <p:attrName>style.visibility</p:attrName>
                                        </p:attrNameLst>
                                      </p:cBhvr>
                                      <p:to>
                                        <p:strVal val="visible"/>
                                      </p:to>
                                    </p:set>
                                    <p:anim calcmode="lin" valueType="num">
                                      <p:cBhvr>
                                        <p:cTn dur="500" fill="hold" id="15"/>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6"/>
                                        <p:tgtEl>
                                          <p:spTgt spid="9"/>
                                        </p:tgtEl>
                                        <p:attrNameLst>
                                          <p:attrName>ppt_y</p:attrName>
                                        </p:attrNameLst>
                                      </p:cBhvr>
                                      <p:tavLst>
                                        <p:tav tm="0">
                                          <p:val>
                                            <p:strVal val="#ppt_y"/>
                                          </p:val>
                                        </p:tav>
                                        <p:tav tm="100000">
                                          <p:val>
                                            <p:strVal val="#ppt_y"/>
                                          </p:val>
                                        </p:tav>
                                      </p:tavLst>
                                    </p:anim>
                                    <p:anim calcmode="lin" valueType="num">
                                      <p:cBhvr>
                                        <p:cTn dur="500" fill="hold" id="17"/>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8"/>
                                        <p:tgtEl>
                                          <p:spTgt spid="9"/>
                                        </p:tgtEl>
                                        <p:attrNameLst>
                                          <p:attrName>ppt_w</p:attrName>
                                        </p:attrNameLst>
                                      </p:cBhvr>
                                      <p:tavLst>
                                        <p:tav tm="0">
                                          <p:val>
                                            <p:strVal val="#ppt_w/10"/>
                                          </p:val>
                                        </p:tav>
                                        <p:tav tm="50000">
                                          <p:val>
                                            <p:strVal val="#ppt_w+.01"/>
                                          </p:val>
                                        </p:tav>
                                        <p:tav tm="100000">
                                          <p:val>
                                            <p:strVal val="#ppt_w"/>
                                          </p:val>
                                        </p:tav>
                                      </p:tavLst>
                                    </p:anim>
                                    <p:animEffect filter="fade" transition="in">
                                      <p:cBhvr>
                                        <p:cTn dur="500" id="19" tmFilter="0,0; .5, 1; 1, 1"/>
                                        <p:tgtEl>
                                          <p:spTgt spid="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9"/>
      <p:bldP animBg="1" grpId="0" spid="1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numCol="1"/>
          <a:lstStyle/>
          <a:p>
            <a:pPr algn="ctr" rtl="1"/>
            <a:r>
              <a:rPr altLang="ar-MA" lang="ar-MA" smtClean="0"/>
              <a:t>القرنان الثالث والرابع</a:t>
            </a:r>
            <a:endParaRPr altLang="fr-FR" dirty="0" lang="fr-FR"/>
          </a:p>
        </p:txBody>
      </p:sp>
      <p:sp>
        <p:nvSpPr>
          <p:cNvPr id="3" name="Espace réservé du contenu 2"/>
          <p:cNvSpPr>
            <a:spLocks noGrp="1"/>
          </p:cNvSpPr>
          <p:nvPr>
            <p:ph idx="1" sz="half"/>
          </p:nvPr>
        </p:nvSpPr>
        <p:spPr/>
        <p:txBody>
          <a:bodyPr numCol="1">
            <a:normAutofit/>
          </a:bodyPr>
          <a:lstStyle/>
          <a:p>
            <a:pPr algn="l" lvl="0" rtl="1">
              <a:buFont charset="2" pitchFamily="2" typeface="Wingdings"/>
              <a:buChar char=""/>
            </a:pPr>
            <a:r>
              <a:rPr altLang="fr-FR" b="1" lang="fr-FR" smtClean="0" sz="3200"/>
              <a:t>القرن الرابع</a:t>
            </a:r>
            <a:r>
              <a:rPr altLang="ar-SA" b="1" lang="ar-SA" smtClean="0" sz="3200"/>
              <a:t>:</a:t>
            </a:r>
            <a:endParaRPr altLang="fr-FR" b="1" lang="fr-FR" smtClean="0" sz="3200"/>
          </a:p>
          <a:p>
            <a:pPr algn="l" lvl="1" rtl="1">
              <a:buFont charset="2" pitchFamily="2" typeface="Wingdings"/>
              <a:buChar char="§"/>
            </a:pPr>
            <a:r>
              <a:rPr altLang="fr-FR" b="1" lang="fr-FR" smtClean="0" sz="3200"/>
              <a:t>ابن حوقل</a:t>
            </a:r>
          </a:p>
          <a:p>
            <a:pPr algn="l" lvl="1" rtl="1">
              <a:buFont charset="2" pitchFamily="2" typeface="Wingdings"/>
              <a:buChar char="§"/>
            </a:pPr>
            <a:r>
              <a:rPr altLang="fr-FR" b="1" lang="fr-FR" smtClean="0" sz="3200"/>
              <a:t>ابن فضلان</a:t>
            </a:r>
          </a:p>
          <a:p>
            <a:pPr algn="l" lvl="1" rtl="1">
              <a:buFont charset="2" pitchFamily="2" typeface="Wingdings"/>
              <a:buChar char="§"/>
            </a:pPr>
            <a:r>
              <a:rPr altLang="fr-FR" b="1" lang="fr-FR" smtClean="0" sz="3200"/>
              <a:t>المسعودي</a:t>
            </a:r>
          </a:p>
          <a:p>
            <a:pPr algn="justLow" rtl="1"/>
            <a:endParaRPr altLang="fr-FR" dirty="0" lang="fr-FR" sz="4000"/>
          </a:p>
        </p:txBody>
      </p:sp>
      <p:sp>
        <p:nvSpPr>
          <p:cNvPr id="4" name="Espace réservé du contenu 3"/>
          <p:cNvSpPr>
            <a:spLocks noGrp="1"/>
          </p:cNvSpPr>
          <p:nvPr>
            <p:ph idx="2" sz="half"/>
          </p:nvPr>
        </p:nvSpPr>
        <p:spPr/>
        <p:txBody>
          <a:bodyPr numCol="1"/>
          <a:lstStyle/>
          <a:p>
            <a:pPr algn="just" lvl="0" rtl="1">
              <a:buFont charset="2" pitchFamily="2" typeface="Wingdings"/>
              <a:buChar char=""/>
            </a:pPr>
            <a:r>
              <a:rPr altLang="fr-FR" b="1" lang="fr-FR" smtClean="0" sz="3600"/>
              <a:t>القرن الثالث</a:t>
            </a:r>
            <a:r>
              <a:rPr altLang="ar-SA" b="1" lang="ar-SA" smtClean="0" sz="3600"/>
              <a:t>:</a:t>
            </a:r>
            <a:endParaRPr altLang="fr-FR" b="1" lang="fr-FR" smtClean="0" sz="2000"/>
          </a:p>
          <a:p>
            <a:pPr algn="just" lvl="1" rtl="1">
              <a:buFont charset="2" pitchFamily="2" typeface="Wingdings"/>
              <a:buChar char="§"/>
            </a:pPr>
            <a:r>
              <a:rPr altLang="fr-FR" b="1" lang="fr-FR" smtClean="0" sz="3200"/>
              <a:t>ابن وهب القرشي</a:t>
            </a:r>
            <a:endParaRPr altLang="fr-FR" b="1" lang="fr-FR" smtClean="0" sz="1800"/>
          </a:p>
          <a:p>
            <a:pPr algn="just" lvl="1" rtl="1">
              <a:buFont charset="2" pitchFamily="2" typeface="Wingdings"/>
              <a:buChar char="§"/>
            </a:pPr>
            <a:r>
              <a:rPr altLang="fr-FR" b="1" lang="fr-FR" smtClean="0" sz="3200"/>
              <a:t>سلّا</a:t>
            </a:r>
            <a:r>
              <a:rPr altLang="ar-MA" b="1" lang="ar-MA" smtClean="0" sz="3200"/>
              <a:t>م</a:t>
            </a:r>
            <a:r>
              <a:rPr altLang="fr-FR" b="1" lang="fr-FR" smtClean="0" sz="3200"/>
              <a:t> الترجمان</a:t>
            </a:r>
            <a:endParaRPr altLang="fr-FR" b="1" lang="fr-FR" smtClean="0" sz="1800"/>
          </a:p>
          <a:p>
            <a:pPr algn="just" lvl="1" rtl="1">
              <a:buFont charset="2" pitchFamily="2" typeface="Wingdings"/>
              <a:buChar char="§"/>
            </a:pPr>
            <a:r>
              <a:rPr altLang="fr-FR" b="1" lang="fr-FR" smtClean="0" sz="3200"/>
              <a:t>سليما</a:t>
            </a:r>
            <a:r>
              <a:rPr altLang="ar-MA" b="1" lang="ar-MA" smtClean="0" sz="3200"/>
              <a:t>ن</a:t>
            </a:r>
            <a:r>
              <a:rPr altLang="fr-FR" b="1" lang="fr-FR" smtClean="0" sz="3200"/>
              <a:t> العراقي</a:t>
            </a:r>
            <a:endParaRPr altLang="fr-FR" b="1" lang="fr-FR" smtClean="0" sz="1800"/>
          </a:p>
          <a:p>
            <a:pPr algn="just" lvl="1" rtl="1">
              <a:buFont charset="2" pitchFamily="2" typeface="Wingdings"/>
              <a:buChar char="§"/>
            </a:pPr>
            <a:r>
              <a:rPr altLang="fr-FR" b="1" lang="fr-FR" smtClean="0" sz="3200"/>
              <a:t>اليعقوبي</a:t>
            </a:r>
            <a:endParaRPr altLang="fr-FR" b="1" lang="fr-FR" smtClean="0" sz="1800"/>
          </a:p>
          <a:p>
            <a:pPr algn="justLow" rtl="1"/>
            <a:endParaRPr altLang="fr-FR" dirty="0" lang="fr-FR"/>
          </a:p>
        </p:txBody>
      </p:sp>
    </p:spTree>
  </p:cSld>
  <p:clrMapOvr>
    <a:masterClrMapping/>
  </p:clrMapOvr>
  <p:timing>
    <p:tnLst>
      <p:par>
        <p:cTn dur="indefinite" id="1" nodeType="tmRoot" restart="never"/>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0.3|0.7|0.2"/>
</p:tagLst>
</file>

<file path=ppt/tags/tag2.xml><?xml version="1.0" encoding="utf-8"?>
<p:tagLst xmlns:a="http://schemas.openxmlformats.org/drawingml/2006/main" xmlns:r="http://schemas.openxmlformats.org/officeDocument/2006/relationships" xmlns:p="http://schemas.openxmlformats.org/presentationml/2006/main">
  <p:tag name="TIMING" val="|2.7|0.3"/>
</p:tagLst>
</file>

<file path=ppt/theme/_rels/theme2.xml.rels><?xml version="1.0" encoding="UTF-8" standalone="yes"?><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b="50000" l="50000" r="50000" t="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b="50000" l="50000" r="50000" t="50000"/>
          </a:path>
        </a:gradFill>
      </a:fillStyleLst>
      <a:lnStyleLst>
        <a:ln algn="ctr" cap="flat" cmpd="sng" w="9525">
          <a:solidFill>
            <a:schemeClr val="phClr"/>
          </a:solidFill>
          <a:prstDash val="solid"/>
        </a:ln>
        <a:ln algn="ctr" cap="flat" cmpd="sng" w="25400">
          <a:solidFill>
            <a:schemeClr val="phClr"/>
          </a:solidFill>
          <a:prstDash val="solid"/>
        </a:ln>
        <a:ln algn="ctr" cap="flat" cmpd="sng" w="25400">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fov="0" prst="orthographicFront">
              <a:rot lat="0" lon="0" rev="0"/>
            </a:camera>
            <a:lightRig dir="tl" rig="brightRoom">
              <a:rot lat="0" lon="0" rev="8700000"/>
            </a:lightRig>
          </a:scene3d>
          <a:sp3d contourW="12700">
            <a:bevelT h="0" w="0"/>
            <a:contourClr>
              <a:schemeClr val="phClr">
                <a:shade val="80000"/>
              </a:schemeClr>
            </a:contourClr>
          </a:sp3d>
        </a:effectStyle>
        <a:effectStyle>
          <a:effectLst>
            <a:outerShdw blurRad="63500" dir="5400000" dist="25400" rotWithShape="0">
              <a:srgbClr val="000000">
                <a:alpha val="43137"/>
              </a:srgbClr>
            </a:outerShdw>
          </a:effectLst>
          <a:scene3d>
            <a:camera fov="0" prst="orthographicFront">
              <a:rot lat="0" lon="0" rev="0"/>
            </a:camera>
            <a:lightRig dir="tl" rig="brightRoom">
              <a:rot lat="0" lon="0" rev="5400000"/>
            </a:lightRig>
          </a:scene3d>
          <a:sp3d contourW="12700">
            <a:bevelT h="50800" prst="angle" w="25400"/>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b="120000" l="-24500" r="124500" t="-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Words>276</Words>
  <Paragraphs>21</Paragraphs>
  <Slides>7</Slides>
  <Notes>2</Notes>
  <TotalTime>176</TotalTime>
  <HiddenSlides>0</HiddenSlides>
  <MMClips>0</MMClips>
  <ScaleCrop>false</ScaleCrop>
  <HeadingPairs>
    <vt:vector baseType="variant" size="6">
      <vt:variant>
        <vt:lpstr>Polices utilisées</vt:lpstr>
      </vt:variant>
      <vt:variant>
        <vt:i4>9</vt:i4>
      </vt:variant>
      <vt:variant>
        <vt:lpstr>Thème</vt:lpstr>
      </vt:variant>
      <vt:variant>
        <vt:i4>1</vt:i4>
      </vt:variant>
      <vt:variant>
        <vt:lpstr>Titres des diapositives</vt:lpstr>
      </vt:variant>
      <vt:variant>
        <vt:i4>7</vt:i4>
      </vt:variant>
    </vt:vector>
  </HeadingPairs>
  <TitlesOfParts>
    <vt:vector baseType="lpstr" size="17">
      <vt:lpstr>Arial</vt:lpstr>
      <vt:lpstr>Gill Sans MT</vt:lpstr>
      <vt:lpstr>Lato</vt:lpstr>
      <vt:lpstr>Pacifico</vt:lpstr>
      <vt:lpstr>Wingdings 2</vt:lpstr>
      <vt:lpstr>Trebuchet MS</vt:lpstr>
      <vt:lpstr>Majalla UI</vt:lpstr>
      <vt:lpstr>Wingdings</vt:lpstr>
      <vt:lpstr>Verdana</vt:lpstr>
      <vt:lpstr>Solstice</vt:lpstr>
      <vt:lpstr>ملأنا البر حتى ضاق عنا       وظهر البحر نملؤه سفينا</vt:lpstr>
      <vt:lpstr>خلف الرحالة العرب الأوائل نتاجا غزيرا في أدب الرحلات، وامتازت رحلاتهم بشتى الامتيازات، فأشبعها المستشرقون دراسة وتمحيصا، وعلموا أن العربي القديم كان نضو أسفار، عشاق الترحال، فركب البحر وجاز القفار، وبلغ شتى الأمصار والأقطار، وكله أمل في العودة لبلاده فيقص رحلاته غريبة الأخبار.</vt:lpstr>
      <vt:lpstr>لقد كانت الرحلة دأب كثير من الأمم والحضارات التي سلفت وخلت، لكن أجمع الجغرافيون والمؤرخون المسلمون وغيرهم أن العرب من سكان سواحل الجزيرة العربية ملاحون مهرة منذ القدم... الأمر الذي جعل صاحب المعلقة عمرو بن كلثوم يقول: ملأنا الأرض حتى ضاق عنا      وظهرَ البحر نملؤه سفينا كما أكد كثير من المستشرقين سبق العرب على ملاحي الغرب في فن الملاحة البحري والترحال البري</vt:lpstr>
      <vt:lpstr>وكان المسلمون برحلاتهم ينشرون الإسلام، فاتسع نشاط هذه الرحلات في مغامراتهم إلى الصين والهند وإفريقيا وروسيا وأوربة، بل قال بعضهم أنهم بلغوا أمريكة أيضا. وما قصة ”السندباد البحري“ الخيالية إلا قبس من مغامراتهم في البحار الجنوبية.</vt:lpstr>
      <vt:lpstr>كما أن في القرآن الكريم حث على ذلك كما استشهد الرحالة محمد السنوسي في كتابه ”الرحلة الحجازية“ بمجموعة من الآيات الحاثة على الرحلة، والضرب في الأرض طلبا للرزق الطيب، وأخذ العبر، منها قوله تعالى:{هو الذي جعل لكم الأرض ذلولا فامشوا في مناكبها وكلوا من رزقه وإليه النشور} وللسفر آداب جمة تبارى العلماء في تدبيجها نظما ونثرا.......</vt:lpstr>
      <vt:lpstr>وقد أوجد الإسلام مناخا مناسبا لازدهار هذه الرحلات، فبرزت ثلة من الرحالة العرب الكبار، أثروا أدب الرحلات بالنفيس من الأخبار والعجائب والغرائب ، فشكلوا برحلاتهم المتميزة نموذجا فريدا للانفتاح على الآخر والتأثير فيه، الذي قل نظيره في أيامنا هذه. ومن بين هؤلاء الأعلام الرحالة التالون:</vt:lpstr>
      <vt:lpstr>القرنان الثالث والرابع</vt:lpstr>
    </vt:vector>
  </TitlesOfParts>
  <LinksUpToDate>false</LinksUpToDate>
  <SharedDoc>false</SharedDoc>
  <HyperlinksChanged>false</HyperlinksChanged>
  <AppVersion>12.0000</AppVersion>
  <PresentationFormat>Affichage à l'écran (16:9)</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pc</cp:lastModifiedBy>
  <dcterms:modified xsi:type="dcterms:W3CDTF">2025-01-14T15:44:25Z</dcterms:modified>
  <cp:revision>22</cp:revision>
  <dc:title>ملأنا البر حتى ضاق عنا       وظهر البحر نملؤه سفينا</dc:title>
</cp:coreProperties>
</file>