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9" r:id="rId3"/>
    <p:sldId id="260" r:id="rId4"/>
    <p:sldId id="262" r:id="rId5"/>
    <p:sldId id="263" r:id="rId6"/>
    <p:sldId id="264" r:id="rId7"/>
    <p:sldId id="266" r:id="rId8"/>
    <p:sldId id="267" r:id="rId9"/>
    <p:sldId id="268" r:id="rId10"/>
    <p:sldId id="270" r:id="rId11"/>
    <p:sldId id="271" r:id="rId12"/>
    <p:sldId id="272"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5BAA"/>
    <a:srgbClr val="F765A3"/>
    <a:srgbClr val="108690"/>
    <a:srgbClr val="FCCF14"/>
    <a:srgbClr val="A155B9"/>
    <a:srgbClr val="0B1354"/>
    <a:srgbClr val="1D1E4E"/>
    <a:srgbClr val="2F3180"/>
    <a:srgbClr val="CC0066"/>
    <a:srgbClr val="E93E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E09E-4D28-43E4-8BBD-9255AF497A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5F21D4-3162-4E3D-8DF8-0FBD36808E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02692A-C85F-4AB2-AEA4-B621EAB94A3F}"/>
              </a:ext>
            </a:extLst>
          </p:cNvPr>
          <p:cNvSpPr>
            <a:spLocks noGrp="1"/>
          </p:cNvSpPr>
          <p:nvPr>
            <p:ph type="dt" sz="half" idx="10"/>
          </p:nvPr>
        </p:nvSpPr>
        <p:spPr/>
        <p:txBody>
          <a:bodyPr/>
          <a:lstStyle/>
          <a:p>
            <a:fld id="{81DDF651-75CC-48C2-9AB6-7904D50C6803}" type="datetimeFigureOut">
              <a:rPr lang="en-US" smtClean="0"/>
              <a:t>9/6/2021</a:t>
            </a:fld>
            <a:endParaRPr lang="en-US"/>
          </a:p>
        </p:txBody>
      </p:sp>
      <p:sp>
        <p:nvSpPr>
          <p:cNvPr id="5" name="Footer Placeholder 4">
            <a:extLst>
              <a:ext uri="{FF2B5EF4-FFF2-40B4-BE49-F238E27FC236}">
                <a16:creationId xmlns:a16="http://schemas.microsoft.com/office/drawing/2014/main" id="{C3A62E4A-8BFC-4084-AD3D-EF3E03D74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36334-B97D-4054-8DA5-6819F5B7F204}"/>
              </a:ext>
            </a:extLst>
          </p:cNvPr>
          <p:cNvSpPr>
            <a:spLocks noGrp="1"/>
          </p:cNvSpPr>
          <p:nvPr>
            <p:ph type="sldNum" sz="quarter" idx="12"/>
          </p:nvPr>
        </p:nvSpPr>
        <p:spPr/>
        <p:txBody>
          <a:bodyPr/>
          <a:lstStyle/>
          <a:p>
            <a:fld id="{ABB93D68-E2FE-4876-AFF7-E2ACA0F8EFE0}" type="slidenum">
              <a:rPr lang="en-US" smtClean="0"/>
              <a:t>‹#›</a:t>
            </a:fld>
            <a:endParaRPr lang="en-US"/>
          </a:p>
        </p:txBody>
      </p:sp>
    </p:spTree>
    <p:extLst>
      <p:ext uri="{BB962C8B-B14F-4D97-AF65-F5344CB8AC3E}">
        <p14:creationId xmlns:p14="http://schemas.microsoft.com/office/powerpoint/2010/main" val="3427607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9A31-A778-4545-B250-44476F14FC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1DBFF1-30A1-4E87-B963-555B7E0570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6E375-4792-46B0-866F-16F8274C46C9}"/>
              </a:ext>
            </a:extLst>
          </p:cNvPr>
          <p:cNvSpPr>
            <a:spLocks noGrp="1"/>
          </p:cNvSpPr>
          <p:nvPr>
            <p:ph type="dt" sz="half" idx="10"/>
          </p:nvPr>
        </p:nvSpPr>
        <p:spPr/>
        <p:txBody>
          <a:bodyPr/>
          <a:lstStyle/>
          <a:p>
            <a:fld id="{81DDF651-75CC-48C2-9AB6-7904D50C6803}" type="datetimeFigureOut">
              <a:rPr lang="en-US" smtClean="0"/>
              <a:t>9/6/2021</a:t>
            </a:fld>
            <a:endParaRPr lang="en-US"/>
          </a:p>
        </p:txBody>
      </p:sp>
      <p:sp>
        <p:nvSpPr>
          <p:cNvPr id="5" name="Footer Placeholder 4">
            <a:extLst>
              <a:ext uri="{FF2B5EF4-FFF2-40B4-BE49-F238E27FC236}">
                <a16:creationId xmlns:a16="http://schemas.microsoft.com/office/drawing/2014/main" id="{AB3F9FC7-4AC1-4F86-BAC4-824182002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FB650-C576-4D37-AA56-BC940AD047F5}"/>
              </a:ext>
            </a:extLst>
          </p:cNvPr>
          <p:cNvSpPr>
            <a:spLocks noGrp="1"/>
          </p:cNvSpPr>
          <p:nvPr>
            <p:ph type="sldNum" sz="quarter" idx="12"/>
          </p:nvPr>
        </p:nvSpPr>
        <p:spPr/>
        <p:txBody>
          <a:bodyPr/>
          <a:lstStyle/>
          <a:p>
            <a:fld id="{ABB93D68-E2FE-4876-AFF7-E2ACA0F8EFE0}" type="slidenum">
              <a:rPr lang="en-US" smtClean="0"/>
              <a:t>‹#›</a:t>
            </a:fld>
            <a:endParaRPr lang="en-US"/>
          </a:p>
        </p:txBody>
      </p:sp>
    </p:spTree>
    <p:extLst>
      <p:ext uri="{BB962C8B-B14F-4D97-AF65-F5344CB8AC3E}">
        <p14:creationId xmlns:p14="http://schemas.microsoft.com/office/powerpoint/2010/main" val="332955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FD24A5-0FE6-4B0E-B231-DBDD90C2C6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F777EA-AC9B-47BF-9C76-745411E93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798D5-61D1-4D32-A198-F270474675D4}"/>
              </a:ext>
            </a:extLst>
          </p:cNvPr>
          <p:cNvSpPr>
            <a:spLocks noGrp="1"/>
          </p:cNvSpPr>
          <p:nvPr>
            <p:ph type="dt" sz="half" idx="10"/>
          </p:nvPr>
        </p:nvSpPr>
        <p:spPr/>
        <p:txBody>
          <a:bodyPr/>
          <a:lstStyle/>
          <a:p>
            <a:fld id="{81DDF651-75CC-48C2-9AB6-7904D50C6803}" type="datetimeFigureOut">
              <a:rPr lang="en-US" smtClean="0"/>
              <a:t>9/6/2021</a:t>
            </a:fld>
            <a:endParaRPr lang="en-US"/>
          </a:p>
        </p:txBody>
      </p:sp>
      <p:sp>
        <p:nvSpPr>
          <p:cNvPr id="5" name="Footer Placeholder 4">
            <a:extLst>
              <a:ext uri="{FF2B5EF4-FFF2-40B4-BE49-F238E27FC236}">
                <a16:creationId xmlns:a16="http://schemas.microsoft.com/office/drawing/2014/main" id="{0A74E67A-507E-454D-ADBC-4F185C2FE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D9B7F-14C0-4343-A655-D879A70F6194}"/>
              </a:ext>
            </a:extLst>
          </p:cNvPr>
          <p:cNvSpPr>
            <a:spLocks noGrp="1"/>
          </p:cNvSpPr>
          <p:nvPr>
            <p:ph type="sldNum" sz="quarter" idx="12"/>
          </p:nvPr>
        </p:nvSpPr>
        <p:spPr/>
        <p:txBody>
          <a:bodyPr/>
          <a:lstStyle/>
          <a:p>
            <a:fld id="{ABB93D68-E2FE-4876-AFF7-E2ACA0F8EFE0}" type="slidenum">
              <a:rPr lang="en-US" smtClean="0"/>
              <a:t>‹#›</a:t>
            </a:fld>
            <a:endParaRPr lang="en-US"/>
          </a:p>
        </p:txBody>
      </p:sp>
    </p:spTree>
    <p:extLst>
      <p:ext uri="{BB962C8B-B14F-4D97-AF65-F5344CB8AC3E}">
        <p14:creationId xmlns:p14="http://schemas.microsoft.com/office/powerpoint/2010/main" val="42361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9213-6545-46D4-9329-58E4226C8F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DF85FA-B85C-4148-AC5D-0B850E142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393DD-E4C2-466C-84F1-9D900946DFF6}"/>
              </a:ext>
            </a:extLst>
          </p:cNvPr>
          <p:cNvSpPr>
            <a:spLocks noGrp="1"/>
          </p:cNvSpPr>
          <p:nvPr>
            <p:ph type="dt" sz="half" idx="10"/>
          </p:nvPr>
        </p:nvSpPr>
        <p:spPr/>
        <p:txBody>
          <a:bodyPr/>
          <a:lstStyle/>
          <a:p>
            <a:fld id="{81DDF651-75CC-48C2-9AB6-7904D50C6803}" type="datetimeFigureOut">
              <a:rPr lang="en-US" smtClean="0"/>
              <a:t>9/6/2021</a:t>
            </a:fld>
            <a:endParaRPr lang="en-US"/>
          </a:p>
        </p:txBody>
      </p:sp>
      <p:sp>
        <p:nvSpPr>
          <p:cNvPr id="5" name="Footer Placeholder 4">
            <a:extLst>
              <a:ext uri="{FF2B5EF4-FFF2-40B4-BE49-F238E27FC236}">
                <a16:creationId xmlns:a16="http://schemas.microsoft.com/office/drawing/2014/main" id="{1E7038DE-C6FC-4B9B-AEC1-4EFB6BBF6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69EC1-1E77-4264-A4D8-27645963A08E}"/>
              </a:ext>
            </a:extLst>
          </p:cNvPr>
          <p:cNvSpPr>
            <a:spLocks noGrp="1"/>
          </p:cNvSpPr>
          <p:nvPr>
            <p:ph type="sldNum" sz="quarter" idx="12"/>
          </p:nvPr>
        </p:nvSpPr>
        <p:spPr/>
        <p:txBody>
          <a:bodyPr/>
          <a:lstStyle/>
          <a:p>
            <a:fld id="{ABB93D68-E2FE-4876-AFF7-E2ACA0F8EFE0}" type="slidenum">
              <a:rPr lang="en-US" smtClean="0"/>
              <a:t>‹#›</a:t>
            </a:fld>
            <a:endParaRPr lang="en-US"/>
          </a:p>
        </p:txBody>
      </p:sp>
    </p:spTree>
    <p:extLst>
      <p:ext uri="{BB962C8B-B14F-4D97-AF65-F5344CB8AC3E}">
        <p14:creationId xmlns:p14="http://schemas.microsoft.com/office/powerpoint/2010/main" val="107370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8798-95CB-4048-8911-8CE3AEBD1E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249DC4-CE7B-4515-9169-587980D5C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F8C6C6-09B7-447B-A6A5-795329D4612F}"/>
              </a:ext>
            </a:extLst>
          </p:cNvPr>
          <p:cNvSpPr>
            <a:spLocks noGrp="1"/>
          </p:cNvSpPr>
          <p:nvPr>
            <p:ph type="dt" sz="half" idx="10"/>
          </p:nvPr>
        </p:nvSpPr>
        <p:spPr/>
        <p:txBody>
          <a:bodyPr/>
          <a:lstStyle/>
          <a:p>
            <a:fld id="{81DDF651-75CC-48C2-9AB6-7904D50C6803}" type="datetimeFigureOut">
              <a:rPr lang="en-US" smtClean="0"/>
              <a:t>9/6/2021</a:t>
            </a:fld>
            <a:endParaRPr lang="en-US"/>
          </a:p>
        </p:txBody>
      </p:sp>
      <p:sp>
        <p:nvSpPr>
          <p:cNvPr id="5" name="Footer Placeholder 4">
            <a:extLst>
              <a:ext uri="{FF2B5EF4-FFF2-40B4-BE49-F238E27FC236}">
                <a16:creationId xmlns:a16="http://schemas.microsoft.com/office/drawing/2014/main" id="{75E7BDB8-2216-4EEC-919D-7305D50FF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74AB5-4ABD-4D65-8D26-40D54BB676F7}"/>
              </a:ext>
            </a:extLst>
          </p:cNvPr>
          <p:cNvSpPr>
            <a:spLocks noGrp="1"/>
          </p:cNvSpPr>
          <p:nvPr>
            <p:ph type="sldNum" sz="quarter" idx="12"/>
          </p:nvPr>
        </p:nvSpPr>
        <p:spPr/>
        <p:txBody>
          <a:bodyPr/>
          <a:lstStyle/>
          <a:p>
            <a:fld id="{ABB93D68-E2FE-4876-AFF7-E2ACA0F8EFE0}" type="slidenum">
              <a:rPr lang="en-US" smtClean="0"/>
              <a:t>‹#›</a:t>
            </a:fld>
            <a:endParaRPr lang="en-US"/>
          </a:p>
        </p:txBody>
      </p:sp>
    </p:spTree>
    <p:extLst>
      <p:ext uri="{BB962C8B-B14F-4D97-AF65-F5344CB8AC3E}">
        <p14:creationId xmlns:p14="http://schemas.microsoft.com/office/powerpoint/2010/main" val="55610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8D0D-4797-4FF7-968F-AFDEBD01B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C75F27-60DD-4E87-A55F-F9FC530D52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F607F-5FFD-48AC-AEF8-755930758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E1E963-B6EC-4E07-A43B-0BA1679EE484}"/>
              </a:ext>
            </a:extLst>
          </p:cNvPr>
          <p:cNvSpPr>
            <a:spLocks noGrp="1"/>
          </p:cNvSpPr>
          <p:nvPr>
            <p:ph type="dt" sz="half" idx="10"/>
          </p:nvPr>
        </p:nvSpPr>
        <p:spPr/>
        <p:txBody>
          <a:bodyPr/>
          <a:lstStyle/>
          <a:p>
            <a:fld id="{81DDF651-75CC-48C2-9AB6-7904D50C6803}" type="datetimeFigureOut">
              <a:rPr lang="en-US" smtClean="0"/>
              <a:t>9/6/2021</a:t>
            </a:fld>
            <a:endParaRPr lang="en-US"/>
          </a:p>
        </p:txBody>
      </p:sp>
      <p:sp>
        <p:nvSpPr>
          <p:cNvPr id="6" name="Footer Placeholder 5">
            <a:extLst>
              <a:ext uri="{FF2B5EF4-FFF2-40B4-BE49-F238E27FC236}">
                <a16:creationId xmlns:a16="http://schemas.microsoft.com/office/drawing/2014/main" id="{6979171B-C2BD-40FB-BF4E-C863AFA93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3C1FC-2E5B-4A6C-BD36-54856F0F811A}"/>
              </a:ext>
            </a:extLst>
          </p:cNvPr>
          <p:cNvSpPr>
            <a:spLocks noGrp="1"/>
          </p:cNvSpPr>
          <p:nvPr>
            <p:ph type="sldNum" sz="quarter" idx="12"/>
          </p:nvPr>
        </p:nvSpPr>
        <p:spPr/>
        <p:txBody>
          <a:bodyPr/>
          <a:lstStyle/>
          <a:p>
            <a:fld id="{ABB93D68-E2FE-4876-AFF7-E2ACA0F8EFE0}" type="slidenum">
              <a:rPr lang="en-US" smtClean="0"/>
              <a:t>‹#›</a:t>
            </a:fld>
            <a:endParaRPr lang="en-US"/>
          </a:p>
        </p:txBody>
      </p:sp>
    </p:spTree>
    <p:extLst>
      <p:ext uri="{BB962C8B-B14F-4D97-AF65-F5344CB8AC3E}">
        <p14:creationId xmlns:p14="http://schemas.microsoft.com/office/powerpoint/2010/main" val="151620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664F-7486-4A67-89BB-2B62DB879A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85E3D6-F294-43AF-AA86-F50FE4ECD5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738A12-886C-41A6-AA5D-DB0AC785AC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CB6141-A3D8-49D2-982B-343B490FA4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E0A63E-ADAE-45BD-BF01-7930F7819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AD45AB-2A12-47C3-98CF-140BE449C248}"/>
              </a:ext>
            </a:extLst>
          </p:cNvPr>
          <p:cNvSpPr>
            <a:spLocks noGrp="1"/>
          </p:cNvSpPr>
          <p:nvPr>
            <p:ph type="dt" sz="half" idx="10"/>
          </p:nvPr>
        </p:nvSpPr>
        <p:spPr/>
        <p:txBody>
          <a:bodyPr/>
          <a:lstStyle/>
          <a:p>
            <a:fld id="{81DDF651-75CC-48C2-9AB6-7904D50C6803}" type="datetimeFigureOut">
              <a:rPr lang="en-US" smtClean="0"/>
              <a:t>9/6/2021</a:t>
            </a:fld>
            <a:endParaRPr lang="en-US"/>
          </a:p>
        </p:txBody>
      </p:sp>
      <p:sp>
        <p:nvSpPr>
          <p:cNvPr id="8" name="Footer Placeholder 7">
            <a:extLst>
              <a:ext uri="{FF2B5EF4-FFF2-40B4-BE49-F238E27FC236}">
                <a16:creationId xmlns:a16="http://schemas.microsoft.com/office/drawing/2014/main" id="{99A0EB6F-F741-41A0-B507-E861736F12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6D1431-3573-44BB-AD4F-601D3FCC2FDD}"/>
              </a:ext>
            </a:extLst>
          </p:cNvPr>
          <p:cNvSpPr>
            <a:spLocks noGrp="1"/>
          </p:cNvSpPr>
          <p:nvPr>
            <p:ph type="sldNum" sz="quarter" idx="12"/>
          </p:nvPr>
        </p:nvSpPr>
        <p:spPr/>
        <p:txBody>
          <a:bodyPr/>
          <a:lstStyle/>
          <a:p>
            <a:fld id="{ABB93D68-E2FE-4876-AFF7-E2ACA0F8EFE0}" type="slidenum">
              <a:rPr lang="en-US" smtClean="0"/>
              <a:t>‹#›</a:t>
            </a:fld>
            <a:endParaRPr lang="en-US"/>
          </a:p>
        </p:txBody>
      </p:sp>
    </p:spTree>
    <p:extLst>
      <p:ext uri="{BB962C8B-B14F-4D97-AF65-F5344CB8AC3E}">
        <p14:creationId xmlns:p14="http://schemas.microsoft.com/office/powerpoint/2010/main" val="353767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94CD-E0C1-4E8E-A907-76452F1AFF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EE8714-1716-4167-B0C6-C19CC1CC76E1}"/>
              </a:ext>
            </a:extLst>
          </p:cNvPr>
          <p:cNvSpPr>
            <a:spLocks noGrp="1"/>
          </p:cNvSpPr>
          <p:nvPr>
            <p:ph type="dt" sz="half" idx="10"/>
          </p:nvPr>
        </p:nvSpPr>
        <p:spPr/>
        <p:txBody>
          <a:bodyPr/>
          <a:lstStyle/>
          <a:p>
            <a:fld id="{81DDF651-75CC-48C2-9AB6-7904D50C6803}" type="datetimeFigureOut">
              <a:rPr lang="en-US" smtClean="0"/>
              <a:t>9/6/2021</a:t>
            </a:fld>
            <a:endParaRPr lang="en-US"/>
          </a:p>
        </p:txBody>
      </p:sp>
      <p:sp>
        <p:nvSpPr>
          <p:cNvPr id="4" name="Footer Placeholder 3">
            <a:extLst>
              <a:ext uri="{FF2B5EF4-FFF2-40B4-BE49-F238E27FC236}">
                <a16:creationId xmlns:a16="http://schemas.microsoft.com/office/drawing/2014/main" id="{8CBE1087-92C7-4C03-AB16-0828F0F640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FAB71C-0070-4BDC-B221-19DEAA95577D}"/>
              </a:ext>
            </a:extLst>
          </p:cNvPr>
          <p:cNvSpPr>
            <a:spLocks noGrp="1"/>
          </p:cNvSpPr>
          <p:nvPr>
            <p:ph type="sldNum" sz="quarter" idx="12"/>
          </p:nvPr>
        </p:nvSpPr>
        <p:spPr/>
        <p:txBody>
          <a:bodyPr/>
          <a:lstStyle/>
          <a:p>
            <a:fld id="{ABB93D68-E2FE-4876-AFF7-E2ACA0F8EFE0}" type="slidenum">
              <a:rPr lang="en-US" smtClean="0"/>
              <a:t>‹#›</a:t>
            </a:fld>
            <a:endParaRPr lang="en-US"/>
          </a:p>
        </p:txBody>
      </p:sp>
    </p:spTree>
    <p:extLst>
      <p:ext uri="{BB962C8B-B14F-4D97-AF65-F5344CB8AC3E}">
        <p14:creationId xmlns:p14="http://schemas.microsoft.com/office/powerpoint/2010/main" val="1554943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73B712-A78A-4A36-8F07-BD76F37F5696}"/>
              </a:ext>
            </a:extLst>
          </p:cNvPr>
          <p:cNvSpPr>
            <a:spLocks noGrp="1"/>
          </p:cNvSpPr>
          <p:nvPr>
            <p:ph type="dt" sz="half" idx="10"/>
          </p:nvPr>
        </p:nvSpPr>
        <p:spPr/>
        <p:txBody>
          <a:bodyPr/>
          <a:lstStyle/>
          <a:p>
            <a:fld id="{81DDF651-75CC-48C2-9AB6-7904D50C6803}" type="datetimeFigureOut">
              <a:rPr lang="en-US" smtClean="0"/>
              <a:t>9/6/2021</a:t>
            </a:fld>
            <a:endParaRPr lang="en-US"/>
          </a:p>
        </p:txBody>
      </p:sp>
      <p:sp>
        <p:nvSpPr>
          <p:cNvPr id="3" name="Footer Placeholder 2">
            <a:extLst>
              <a:ext uri="{FF2B5EF4-FFF2-40B4-BE49-F238E27FC236}">
                <a16:creationId xmlns:a16="http://schemas.microsoft.com/office/drawing/2014/main" id="{AD59B578-33A6-4F23-AFD8-FE27F6BCB6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F8776D-048B-4DE7-9D9C-763D9099F529}"/>
              </a:ext>
            </a:extLst>
          </p:cNvPr>
          <p:cNvSpPr>
            <a:spLocks noGrp="1"/>
          </p:cNvSpPr>
          <p:nvPr>
            <p:ph type="sldNum" sz="quarter" idx="12"/>
          </p:nvPr>
        </p:nvSpPr>
        <p:spPr/>
        <p:txBody>
          <a:bodyPr/>
          <a:lstStyle/>
          <a:p>
            <a:fld id="{ABB93D68-E2FE-4876-AFF7-E2ACA0F8EFE0}" type="slidenum">
              <a:rPr lang="en-US" smtClean="0"/>
              <a:t>‹#›</a:t>
            </a:fld>
            <a:endParaRPr lang="en-US"/>
          </a:p>
        </p:txBody>
      </p:sp>
    </p:spTree>
    <p:extLst>
      <p:ext uri="{BB962C8B-B14F-4D97-AF65-F5344CB8AC3E}">
        <p14:creationId xmlns:p14="http://schemas.microsoft.com/office/powerpoint/2010/main" val="345432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E8A6-AB3D-4436-AC48-E2B2104C40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07B353-0981-41EA-95B8-9EB8DEAD7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86F029-9B4A-442E-BDE3-948CA5CF2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66BB0-1621-4C5F-9521-864E38BA0E98}"/>
              </a:ext>
            </a:extLst>
          </p:cNvPr>
          <p:cNvSpPr>
            <a:spLocks noGrp="1"/>
          </p:cNvSpPr>
          <p:nvPr>
            <p:ph type="dt" sz="half" idx="10"/>
          </p:nvPr>
        </p:nvSpPr>
        <p:spPr/>
        <p:txBody>
          <a:bodyPr/>
          <a:lstStyle/>
          <a:p>
            <a:fld id="{81DDF651-75CC-48C2-9AB6-7904D50C6803}" type="datetimeFigureOut">
              <a:rPr lang="en-US" smtClean="0"/>
              <a:t>9/6/2021</a:t>
            </a:fld>
            <a:endParaRPr lang="en-US"/>
          </a:p>
        </p:txBody>
      </p:sp>
      <p:sp>
        <p:nvSpPr>
          <p:cNvPr id="6" name="Footer Placeholder 5">
            <a:extLst>
              <a:ext uri="{FF2B5EF4-FFF2-40B4-BE49-F238E27FC236}">
                <a16:creationId xmlns:a16="http://schemas.microsoft.com/office/drawing/2014/main" id="{49E84DF3-11C6-4B01-8C4D-C4A0D9720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6751F-34BA-4705-BB84-30C3DECA220D}"/>
              </a:ext>
            </a:extLst>
          </p:cNvPr>
          <p:cNvSpPr>
            <a:spLocks noGrp="1"/>
          </p:cNvSpPr>
          <p:nvPr>
            <p:ph type="sldNum" sz="quarter" idx="12"/>
          </p:nvPr>
        </p:nvSpPr>
        <p:spPr/>
        <p:txBody>
          <a:bodyPr/>
          <a:lstStyle/>
          <a:p>
            <a:fld id="{ABB93D68-E2FE-4876-AFF7-E2ACA0F8EFE0}" type="slidenum">
              <a:rPr lang="en-US" smtClean="0"/>
              <a:t>‹#›</a:t>
            </a:fld>
            <a:endParaRPr lang="en-US"/>
          </a:p>
        </p:txBody>
      </p:sp>
    </p:spTree>
    <p:extLst>
      <p:ext uri="{BB962C8B-B14F-4D97-AF65-F5344CB8AC3E}">
        <p14:creationId xmlns:p14="http://schemas.microsoft.com/office/powerpoint/2010/main" val="322147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4C37-2647-49F6-8DF6-7B00AC8EA6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861A5E-AFAC-46A5-AA55-1EABF3C4B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AAB856-A568-42C7-A505-DC3EAA202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EE3A6-D509-4E09-A332-9B2B4DDF6458}"/>
              </a:ext>
            </a:extLst>
          </p:cNvPr>
          <p:cNvSpPr>
            <a:spLocks noGrp="1"/>
          </p:cNvSpPr>
          <p:nvPr>
            <p:ph type="dt" sz="half" idx="10"/>
          </p:nvPr>
        </p:nvSpPr>
        <p:spPr/>
        <p:txBody>
          <a:bodyPr/>
          <a:lstStyle/>
          <a:p>
            <a:fld id="{81DDF651-75CC-48C2-9AB6-7904D50C6803}" type="datetimeFigureOut">
              <a:rPr lang="en-US" smtClean="0"/>
              <a:t>9/6/2021</a:t>
            </a:fld>
            <a:endParaRPr lang="en-US"/>
          </a:p>
        </p:txBody>
      </p:sp>
      <p:sp>
        <p:nvSpPr>
          <p:cNvPr id="6" name="Footer Placeholder 5">
            <a:extLst>
              <a:ext uri="{FF2B5EF4-FFF2-40B4-BE49-F238E27FC236}">
                <a16:creationId xmlns:a16="http://schemas.microsoft.com/office/drawing/2014/main" id="{1B2F81F3-7D70-48DF-9A8D-710F01CBF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7715D-CA1F-4518-B52E-E5897D4A9691}"/>
              </a:ext>
            </a:extLst>
          </p:cNvPr>
          <p:cNvSpPr>
            <a:spLocks noGrp="1"/>
          </p:cNvSpPr>
          <p:nvPr>
            <p:ph type="sldNum" sz="quarter" idx="12"/>
          </p:nvPr>
        </p:nvSpPr>
        <p:spPr/>
        <p:txBody>
          <a:bodyPr/>
          <a:lstStyle/>
          <a:p>
            <a:fld id="{ABB93D68-E2FE-4876-AFF7-E2ACA0F8EFE0}" type="slidenum">
              <a:rPr lang="en-US" smtClean="0"/>
              <a:t>‹#›</a:t>
            </a:fld>
            <a:endParaRPr lang="en-US"/>
          </a:p>
        </p:txBody>
      </p:sp>
    </p:spTree>
    <p:extLst>
      <p:ext uri="{BB962C8B-B14F-4D97-AF65-F5344CB8AC3E}">
        <p14:creationId xmlns:p14="http://schemas.microsoft.com/office/powerpoint/2010/main" val="301788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587BA-0765-4BE4-ABD3-A69695A4C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3360A7-F0E1-4ED9-AF73-81DB5CBE6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5B8CB-7703-4217-9623-8D8B5B13F7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DF651-75CC-48C2-9AB6-7904D50C6803}" type="datetimeFigureOut">
              <a:rPr lang="en-US" smtClean="0"/>
              <a:t>9/6/2021</a:t>
            </a:fld>
            <a:endParaRPr lang="en-US"/>
          </a:p>
        </p:txBody>
      </p:sp>
      <p:sp>
        <p:nvSpPr>
          <p:cNvPr id="5" name="Footer Placeholder 4">
            <a:extLst>
              <a:ext uri="{FF2B5EF4-FFF2-40B4-BE49-F238E27FC236}">
                <a16:creationId xmlns:a16="http://schemas.microsoft.com/office/drawing/2014/main" id="{5D6AF7E4-B440-4007-8F50-477BDFB0A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76AFB2-9990-46CB-AC19-E2F2ABD1B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93D68-E2FE-4876-AFF7-E2ACA0F8EFE0}" type="slidenum">
              <a:rPr lang="en-US" smtClean="0"/>
              <a:t>‹#›</a:t>
            </a:fld>
            <a:endParaRPr lang="en-US"/>
          </a:p>
        </p:txBody>
      </p:sp>
    </p:spTree>
    <p:extLst>
      <p:ext uri="{BB962C8B-B14F-4D97-AF65-F5344CB8AC3E}">
        <p14:creationId xmlns:p14="http://schemas.microsoft.com/office/powerpoint/2010/main" val="1708889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facebook.com/imran.jessori" TargetMode="External"/><Relationship Id="rId13" Type="http://schemas.openxmlformats.org/officeDocument/2006/relationships/image" Target="../media/image9.svg"/><Relationship Id="rId3" Type="http://schemas.openxmlformats.org/officeDocument/2006/relationships/image" Target="../media/image2.sv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hyperlink" Target="http://www.1hourstudy.com/" TargetMode="External"/><Relationship Id="rId2" Type="http://schemas.openxmlformats.org/officeDocument/2006/relationships/image" Target="../media/image1.png"/><Relationship Id="rId16" Type="http://schemas.openxmlformats.org/officeDocument/2006/relationships/image" Target="../media/image11.svg"/><Relationship Id="rId1" Type="http://schemas.openxmlformats.org/officeDocument/2006/relationships/slideLayout" Target="../slideLayouts/slideLayout7.xml"/><Relationship Id="rId6" Type="http://schemas.openxmlformats.org/officeDocument/2006/relationships/hyperlink" Target="http://www.imranhjessori@gmail.com" TargetMode="External"/><Relationship Id="rId11" Type="http://schemas.openxmlformats.org/officeDocument/2006/relationships/hyperlink" Target="http://www.instagram.com/imranhjessori" TargetMode="External"/><Relationship Id="rId5" Type="http://schemas.openxmlformats.org/officeDocument/2006/relationships/image" Target="../media/image4.jpg"/><Relationship Id="rId15" Type="http://schemas.openxmlformats.org/officeDocument/2006/relationships/image" Target="../media/image10.png"/><Relationship Id="rId10" Type="http://schemas.openxmlformats.org/officeDocument/2006/relationships/image" Target="../media/image7.svg"/><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hyperlink" Target="http://www.linkedin.com/imran.jesso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https://en.wikipedia.org/wiki/Mark_Zuckerberg" TargetMode="External"/><Relationship Id="rId5" Type="http://schemas.openxmlformats.org/officeDocument/2006/relationships/hyperlink" Target="https://en.wikipedia.org/wiki/Facebook,_Inc."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2.sv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23.svg"/><Relationship Id="rId1" Type="http://schemas.openxmlformats.org/officeDocument/2006/relationships/slideLayout" Target="../slideLayouts/slideLayout4.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95427" y="107567"/>
            <a:ext cx="2205696" cy="1441055"/>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64" name="Group 63">
            <a:extLst>
              <a:ext uri="{FF2B5EF4-FFF2-40B4-BE49-F238E27FC236}">
                <a16:creationId xmlns:a16="http://schemas.microsoft.com/office/drawing/2014/main" id="{68802080-AF33-4FDE-BF6A-87C7D36E4986}"/>
              </a:ext>
            </a:extLst>
          </p:cNvPr>
          <p:cNvGrpSpPr/>
          <p:nvPr/>
        </p:nvGrpSpPr>
        <p:grpSpPr>
          <a:xfrm>
            <a:off x="4469567" y="119182"/>
            <a:ext cx="3252865" cy="3252865"/>
            <a:chOff x="4227226" y="389744"/>
            <a:chExt cx="3252865" cy="3252865"/>
          </a:xfrm>
          <a:effectLst/>
        </p:grpSpPr>
        <p:sp>
          <p:nvSpPr>
            <p:cNvPr id="20" name="Oval 19">
              <a:extLst>
                <a:ext uri="{FF2B5EF4-FFF2-40B4-BE49-F238E27FC236}">
                  <a16:creationId xmlns:a16="http://schemas.microsoft.com/office/drawing/2014/main" id="{AD8DBC1E-5426-4515-9917-012E45AE4D6A}"/>
                </a:ext>
              </a:extLst>
            </p:cNvPr>
            <p:cNvSpPr/>
            <p:nvPr/>
          </p:nvSpPr>
          <p:spPr>
            <a:xfrm>
              <a:off x="4227226" y="389744"/>
              <a:ext cx="3252865" cy="3252865"/>
            </a:xfrm>
            <a:prstGeom prst="ellipse">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12C49AA-8C48-4CC8-AE4B-30D8E9AA7F63}"/>
                </a:ext>
              </a:extLst>
            </p:cNvPr>
            <p:cNvSpPr/>
            <p:nvPr/>
          </p:nvSpPr>
          <p:spPr>
            <a:xfrm>
              <a:off x="4227226" y="465944"/>
              <a:ext cx="3100464" cy="3100464"/>
            </a:xfrm>
            <a:prstGeom prst="ellipse">
              <a:avLst/>
            </a:prstGeom>
            <a:gradFill>
              <a:gsLst>
                <a:gs pos="0">
                  <a:schemeClr val="accent5">
                    <a:lumMod val="75000"/>
                  </a:schemeClr>
                </a:gs>
                <a:gs pos="100000">
                  <a:schemeClr val="accent5">
                    <a:lumMod val="50000"/>
                  </a:schemeClr>
                </a:gs>
              </a:gsLst>
              <a:path path="circle">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5FA8245B-8EDC-4E40-A51B-C039830F71D1}"/>
                </a:ext>
              </a:extLst>
            </p:cNvPr>
            <p:cNvPicPr>
              <a:picLocks noChangeAspect="1"/>
            </p:cNvPicPr>
            <p:nvPr/>
          </p:nvPicPr>
          <p:blipFill rotWithShape="1">
            <a:blip r:embed="rId5">
              <a:extLst>
                <a:ext uri="{28A0092B-C50C-407E-A947-70E740481C1C}">
                  <a14:useLocalDpi xmlns:a14="http://schemas.microsoft.com/office/drawing/2010/main" val="0"/>
                </a:ext>
              </a:extLst>
            </a:blip>
            <a:srcRect t="1111" b="51038"/>
            <a:stretch/>
          </p:blipFill>
          <p:spPr>
            <a:xfrm>
              <a:off x="4457627" y="591135"/>
              <a:ext cx="2855073" cy="2960283"/>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grpSp>
      <p:grpSp>
        <p:nvGrpSpPr>
          <p:cNvPr id="38" name="Group 37">
            <a:extLst>
              <a:ext uri="{FF2B5EF4-FFF2-40B4-BE49-F238E27FC236}">
                <a16:creationId xmlns:a16="http://schemas.microsoft.com/office/drawing/2014/main" id="{624FF271-D174-41C1-80FD-7074C276B06D}"/>
              </a:ext>
            </a:extLst>
          </p:cNvPr>
          <p:cNvGrpSpPr/>
          <p:nvPr/>
        </p:nvGrpSpPr>
        <p:grpSpPr>
          <a:xfrm>
            <a:off x="4140552" y="5288612"/>
            <a:ext cx="543423" cy="529838"/>
            <a:chOff x="213139" y="5027300"/>
            <a:chExt cx="750277" cy="750277"/>
          </a:xfrm>
        </p:grpSpPr>
        <p:sp>
          <p:nvSpPr>
            <p:cNvPr id="45" name="Oval 44">
              <a:hlinkClick r:id="rId6"/>
              <a:extLst>
                <a:ext uri="{FF2B5EF4-FFF2-40B4-BE49-F238E27FC236}">
                  <a16:creationId xmlns:a16="http://schemas.microsoft.com/office/drawing/2014/main" id="{1813DEE8-BF0E-428A-81CC-8A3AAA3320DE}"/>
                </a:ext>
              </a:extLst>
            </p:cNvPr>
            <p:cNvSpPr/>
            <p:nvPr/>
          </p:nvSpPr>
          <p:spPr>
            <a:xfrm>
              <a:off x="213139" y="5027300"/>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8EA6582-1F82-4211-9C38-521D20620F49}"/>
                </a:ext>
              </a:extLst>
            </p:cNvPr>
            <p:cNvSpPr/>
            <p:nvPr/>
          </p:nvSpPr>
          <p:spPr>
            <a:xfrm>
              <a:off x="213139" y="5078881"/>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7545F7FC-33E9-4B7C-875B-B578A43809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576" y="5234018"/>
              <a:ext cx="442241" cy="336840"/>
            </a:xfrm>
            <a:prstGeom prst="rect">
              <a:avLst/>
            </a:prstGeom>
          </p:spPr>
        </p:pic>
      </p:grpSp>
      <p:grpSp>
        <p:nvGrpSpPr>
          <p:cNvPr id="30" name="Group 29">
            <a:extLst>
              <a:ext uri="{FF2B5EF4-FFF2-40B4-BE49-F238E27FC236}">
                <a16:creationId xmlns:a16="http://schemas.microsoft.com/office/drawing/2014/main" id="{A1A17199-7DE5-4BF7-BEF4-26CE64D15B89}"/>
              </a:ext>
            </a:extLst>
          </p:cNvPr>
          <p:cNvGrpSpPr/>
          <p:nvPr/>
        </p:nvGrpSpPr>
        <p:grpSpPr>
          <a:xfrm>
            <a:off x="6339965" y="5288611"/>
            <a:ext cx="611778" cy="529838"/>
            <a:chOff x="6096000" y="5027300"/>
            <a:chExt cx="844650" cy="750277"/>
          </a:xfrm>
        </p:grpSpPr>
        <p:sp>
          <p:nvSpPr>
            <p:cNvPr id="50" name="Oval 49">
              <a:extLst>
                <a:ext uri="{FF2B5EF4-FFF2-40B4-BE49-F238E27FC236}">
                  <a16:creationId xmlns:a16="http://schemas.microsoft.com/office/drawing/2014/main" id="{DBCB346F-0D31-4B32-9269-046107190F8B}"/>
                </a:ext>
              </a:extLst>
            </p:cNvPr>
            <p:cNvSpPr/>
            <p:nvPr/>
          </p:nvSpPr>
          <p:spPr>
            <a:xfrm>
              <a:off x="6159574" y="5027300"/>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AC25D26-4E35-49CF-B6C5-0BB34BF7A933}"/>
                </a:ext>
              </a:extLst>
            </p:cNvPr>
            <p:cNvSpPr/>
            <p:nvPr/>
          </p:nvSpPr>
          <p:spPr>
            <a:xfrm>
              <a:off x="6159574" y="5078881"/>
              <a:ext cx="647114" cy="64711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a:hlinkClick r:id="rId8"/>
              <a:extLst>
                <a:ext uri="{FF2B5EF4-FFF2-40B4-BE49-F238E27FC236}">
                  <a16:creationId xmlns:a16="http://schemas.microsoft.com/office/drawing/2014/main" id="{D4E35806-3417-4D6F-BC51-1916B55A5A2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96000" y="5106820"/>
              <a:ext cx="844650" cy="563100"/>
            </a:xfrm>
            <a:prstGeom prst="rect">
              <a:avLst/>
            </a:prstGeom>
          </p:spPr>
        </p:pic>
      </p:grpSp>
      <p:grpSp>
        <p:nvGrpSpPr>
          <p:cNvPr id="29" name="Group 28">
            <a:extLst>
              <a:ext uri="{FF2B5EF4-FFF2-40B4-BE49-F238E27FC236}">
                <a16:creationId xmlns:a16="http://schemas.microsoft.com/office/drawing/2014/main" id="{D6D37724-5A4F-4ACB-A211-8B18943F6831}"/>
              </a:ext>
            </a:extLst>
          </p:cNvPr>
          <p:cNvGrpSpPr/>
          <p:nvPr/>
        </p:nvGrpSpPr>
        <p:grpSpPr>
          <a:xfrm>
            <a:off x="7508026" y="5307675"/>
            <a:ext cx="543423" cy="529838"/>
            <a:chOff x="9109199" y="5027300"/>
            <a:chExt cx="750277" cy="750277"/>
          </a:xfrm>
        </p:grpSpPr>
        <p:sp>
          <p:nvSpPr>
            <p:cNvPr id="55" name="Oval 54">
              <a:hlinkClick r:id="rId11"/>
              <a:extLst>
                <a:ext uri="{FF2B5EF4-FFF2-40B4-BE49-F238E27FC236}">
                  <a16:creationId xmlns:a16="http://schemas.microsoft.com/office/drawing/2014/main" id="{BFC88727-0989-4770-8D37-38D2E464B705}"/>
                </a:ext>
              </a:extLst>
            </p:cNvPr>
            <p:cNvSpPr/>
            <p:nvPr/>
          </p:nvSpPr>
          <p:spPr>
            <a:xfrm>
              <a:off x="9109199" y="5027300"/>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24F55D61-5A30-421B-B17C-C1133E839BE8}"/>
                </a:ext>
              </a:extLst>
            </p:cNvPr>
            <p:cNvSpPr/>
            <p:nvPr/>
          </p:nvSpPr>
          <p:spPr>
            <a:xfrm>
              <a:off x="9109199" y="5078881"/>
              <a:ext cx="647114" cy="64711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a:extLst>
                <a:ext uri="{FF2B5EF4-FFF2-40B4-BE49-F238E27FC236}">
                  <a16:creationId xmlns:a16="http://schemas.microsoft.com/office/drawing/2014/main" id="{E81B9E14-2253-4137-9D70-2014F037642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218000" y="5174930"/>
              <a:ext cx="457200" cy="457200"/>
            </a:xfrm>
            <a:prstGeom prst="rect">
              <a:avLst/>
            </a:prstGeom>
          </p:spPr>
        </p:pic>
      </p:grpSp>
      <p:grpSp>
        <p:nvGrpSpPr>
          <p:cNvPr id="65" name="Group 64">
            <a:extLst>
              <a:ext uri="{FF2B5EF4-FFF2-40B4-BE49-F238E27FC236}">
                <a16:creationId xmlns:a16="http://schemas.microsoft.com/office/drawing/2014/main" id="{69A05DD1-011D-4539-A64E-EF6018ED6C3C}"/>
              </a:ext>
            </a:extLst>
          </p:cNvPr>
          <p:cNvGrpSpPr/>
          <p:nvPr/>
        </p:nvGrpSpPr>
        <p:grpSpPr>
          <a:xfrm>
            <a:off x="5240260" y="5288613"/>
            <a:ext cx="543423" cy="529838"/>
            <a:chOff x="3162763" y="5027300"/>
            <a:chExt cx="750277" cy="750277"/>
          </a:xfrm>
        </p:grpSpPr>
        <p:sp>
          <p:nvSpPr>
            <p:cNvPr id="60" name="Oval 59">
              <a:hlinkClick r:id="rId14"/>
              <a:extLst>
                <a:ext uri="{FF2B5EF4-FFF2-40B4-BE49-F238E27FC236}">
                  <a16:creationId xmlns:a16="http://schemas.microsoft.com/office/drawing/2014/main" id="{DA23D86E-2C35-49C0-915E-7F507B52C2D4}"/>
                </a:ext>
              </a:extLst>
            </p:cNvPr>
            <p:cNvSpPr/>
            <p:nvPr/>
          </p:nvSpPr>
          <p:spPr>
            <a:xfrm>
              <a:off x="3162763" y="5027300"/>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1A0C34D-3567-4E8C-B691-4775FBC63039}"/>
                </a:ext>
              </a:extLst>
            </p:cNvPr>
            <p:cNvSpPr/>
            <p:nvPr/>
          </p:nvSpPr>
          <p:spPr>
            <a:xfrm>
              <a:off x="3162763" y="5078881"/>
              <a:ext cx="647114" cy="64711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Graphic 61">
              <a:extLst>
                <a:ext uri="{FF2B5EF4-FFF2-40B4-BE49-F238E27FC236}">
                  <a16:creationId xmlns:a16="http://schemas.microsoft.com/office/drawing/2014/main" id="{BF2A37AF-857E-4889-AE32-EA7D8E81BDD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19620" y="5135737"/>
              <a:ext cx="533400" cy="533400"/>
            </a:xfrm>
            <a:prstGeom prst="rect">
              <a:avLst/>
            </a:prstGeom>
          </p:spPr>
        </p:pic>
      </p:grpSp>
      <p:sp>
        <p:nvSpPr>
          <p:cNvPr id="63" name="TextBox 62">
            <a:extLst>
              <a:ext uri="{FF2B5EF4-FFF2-40B4-BE49-F238E27FC236}">
                <a16:creationId xmlns:a16="http://schemas.microsoft.com/office/drawing/2014/main" id="{1A7EDB36-7761-48F4-88F2-89AEA2EE6C83}"/>
              </a:ext>
            </a:extLst>
          </p:cNvPr>
          <p:cNvSpPr txBox="1"/>
          <p:nvPr/>
        </p:nvSpPr>
        <p:spPr>
          <a:xfrm>
            <a:off x="471583" y="3573587"/>
            <a:ext cx="11559575" cy="1477328"/>
          </a:xfrm>
          <a:prstGeom prst="rect">
            <a:avLst/>
          </a:prstGeom>
          <a:noFill/>
        </p:spPr>
        <p:txBody>
          <a:bodyPr wrap="none" rtlCol="0">
            <a:spAutoFit/>
          </a:bodyPr>
          <a:lstStyle/>
          <a:p>
            <a:pPr algn="ctr"/>
            <a:r>
              <a:rPr lang="en-US" b="0" dirty="0">
                <a:solidFill>
                  <a:srgbClr val="595959"/>
                </a:solidFill>
                <a:effectLst/>
                <a:latin typeface="Helvetica Neue"/>
              </a:rPr>
              <a:t>My name is </a:t>
            </a:r>
            <a:r>
              <a:rPr lang="en-US" dirty="0">
                <a:solidFill>
                  <a:srgbClr val="595959"/>
                </a:solidFill>
                <a:latin typeface="Helvetica Neue"/>
              </a:rPr>
              <a:t>IMRAN HOSSAIN</a:t>
            </a:r>
            <a:r>
              <a:rPr lang="en-US" b="0" dirty="0">
                <a:solidFill>
                  <a:srgbClr val="595959"/>
                </a:solidFill>
                <a:effectLst/>
                <a:latin typeface="Helvetica Neue"/>
              </a:rPr>
              <a:t>, one of the District Ambassador of the beloved platform named </a:t>
            </a:r>
            <a:r>
              <a:rPr lang="en-US" b="0" dirty="0">
                <a:solidFill>
                  <a:srgbClr val="595959"/>
                </a:solidFill>
                <a:effectLst/>
                <a:latin typeface="Helvetica Neue"/>
                <a:hlinkClick r:id="rId17"/>
              </a:rPr>
              <a:t>1 HOUR STUDY</a:t>
            </a:r>
            <a:r>
              <a:rPr lang="en-US" b="0" dirty="0">
                <a:solidFill>
                  <a:srgbClr val="595959"/>
                </a:solidFill>
                <a:effectLst/>
                <a:latin typeface="Helvetica Neue"/>
              </a:rPr>
              <a:t>.</a:t>
            </a:r>
          </a:p>
          <a:p>
            <a:pPr algn="ctr"/>
            <a:r>
              <a:rPr lang="en-US" b="0" dirty="0">
                <a:solidFill>
                  <a:srgbClr val="595959"/>
                </a:solidFill>
                <a:effectLst/>
                <a:latin typeface="Helvetica Neue"/>
              </a:rPr>
              <a:t> I am from </a:t>
            </a:r>
            <a:r>
              <a:rPr lang="en-US" dirty="0">
                <a:solidFill>
                  <a:srgbClr val="595959"/>
                </a:solidFill>
                <a:latin typeface="Helvetica Neue"/>
              </a:rPr>
              <a:t>MANINRAMPUR, JASHORE </a:t>
            </a:r>
            <a:r>
              <a:rPr lang="en-US" b="0" dirty="0">
                <a:solidFill>
                  <a:srgbClr val="595959"/>
                </a:solidFill>
                <a:effectLst/>
                <a:latin typeface="Helvetica Neue"/>
              </a:rPr>
              <a:t>because WEB DESIGNING &amp; DEVELOPMENT is my passion </a:t>
            </a:r>
          </a:p>
          <a:p>
            <a:pPr algn="ctr"/>
            <a:r>
              <a:rPr lang="en-US" b="0" dirty="0">
                <a:solidFill>
                  <a:srgbClr val="595959"/>
                </a:solidFill>
                <a:effectLst/>
                <a:latin typeface="Helvetica Neue"/>
              </a:rPr>
              <a:t>and this is the place to find an inspirational, innovative </a:t>
            </a:r>
            <a:r>
              <a:rPr lang="en-US" dirty="0">
                <a:solidFill>
                  <a:srgbClr val="595959"/>
                </a:solidFill>
                <a:latin typeface="Helvetica Neue"/>
              </a:rPr>
              <a:t>and soothing my sublime mind</a:t>
            </a:r>
            <a:r>
              <a:rPr lang="en-US" b="0" dirty="0">
                <a:solidFill>
                  <a:srgbClr val="595959"/>
                </a:solidFill>
                <a:effectLst/>
                <a:latin typeface="Helvetica Neue"/>
              </a:rPr>
              <a:t>.</a:t>
            </a:r>
          </a:p>
          <a:p>
            <a:pPr algn="ctr"/>
            <a:r>
              <a:rPr lang="en-US" b="0" dirty="0">
                <a:solidFill>
                  <a:srgbClr val="595959"/>
                </a:solidFill>
                <a:effectLst/>
                <a:latin typeface="Helvetica Neue"/>
              </a:rPr>
              <a:t> I have a rich background in </a:t>
            </a:r>
            <a:r>
              <a:rPr lang="en-US" dirty="0">
                <a:solidFill>
                  <a:srgbClr val="595959"/>
                </a:solidFill>
                <a:latin typeface="Helvetica Neue"/>
              </a:rPr>
              <a:t>Soft-Skill </a:t>
            </a:r>
            <a:r>
              <a:rPr lang="en-US" b="0" dirty="0">
                <a:solidFill>
                  <a:srgbClr val="595959"/>
                </a:solidFill>
                <a:effectLst/>
                <a:latin typeface="Helvetica Neue"/>
              </a:rPr>
              <a:t>for messaging, optimization and would love to tell you about the strengths</a:t>
            </a:r>
          </a:p>
          <a:p>
            <a:pPr algn="ctr"/>
            <a:r>
              <a:rPr lang="en-US" b="0" dirty="0">
                <a:solidFill>
                  <a:srgbClr val="595959"/>
                </a:solidFill>
                <a:effectLst/>
                <a:latin typeface="Helvetica Neue"/>
              </a:rPr>
              <a:t> I can bring to this role.</a:t>
            </a:r>
            <a:endParaRPr lang="en-US" dirty="0"/>
          </a:p>
        </p:txBody>
      </p:sp>
    </p:spTree>
    <p:extLst>
      <p:ext uri="{BB962C8B-B14F-4D97-AF65-F5344CB8AC3E}">
        <p14:creationId xmlns:p14="http://schemas.microsoft.com/office/powerpoint/2010/main" val="18656936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744465" y="2522425"/>
            <a:ext cx="2406428" cy="1754326"/>
          </a:xfrm>
          <a:prstGeom prst="rect">
            <a:avLst/>
          </a:prstGeom>
          <a:noFill/>
        </p:spPr>
        <p:txBody>
          <a:bodyPr wrap="none" rtlCol="0">
            <a:spAutoFit/>
          </a:bodyPr>
          <a:lstStyle/>
          <a:p>
            <a:pPr algn="ctr"/>
            <a:r>
              <a:rPr lang="en-US" sz="4400" dirty="0">
                <a:solidFill>
                  <a:srgbClr val="002060"/>
                </a:solidFill>
                <a:latin typeface="Bahnschrift SemiBold SemiConden" panose="020B0502040204020203" pitchFamily="34" charset="0"/>
              </a:rPr>
              <a:t>Facebook </a:t>
            </a:r>
          </a:p>
          <a:p>
            <a:pPr algn="ctr"/>
            <a:r>
              <a:rPr lang="en-US" sz="3200" dirty="0">
                <a:latin typeface="Bahnschrift SemiBold SemiConden" panose="020B0502040204020203" pitchFamily="34" charset="0"/>
              </a:rPr>
              <a:t>Comment </a:t>
            </a:r>
            <a:endParaRPr lang="en-US" sz="2400" dirty="0">
              <a:solidFill>
                <a:srgbClr val="C00000"/>
              </a:solidFill>
              <a:latin typeface="Bahnschrift SemiBold SemiConden" panose="020B0502040204020203" pitchFamily="34" charset="0"/>
            </a:endParaRPr>
          </a:p>
          <a:p>
            <a:pPr algn="ctr"/>
            <a:r>
              <a:rPr lang="en-US" sz="3200" dirty="0">
                <a:latin typeface="Bahnschrift SemiBold SemiConden" panose="020B0502040204020203" pitchFamily="34" charset="0"/>
              </a:rPr>
              <a:t>(Birthday)</a:t>
            </a:r>
          </a:p>
        </p:txBody>
      </p:sp>
      <p:sp>
        <p:nvSpPr>
          <p:cNvPr id="24" name="TextBox 23">
            <a:extLst>
              <a:ext uri="{FF2B5EF4-FFF2-40B4-BE49-F238E27FC236}">
                <a16:creationId xmlns:a16="http://schemas.microsoft.com/office/drawing/2014/main" id="{938F68B4-F214-4D80-AE23-C5414078B4D1}"/>
              </a:ext>
            </a:extLst>
          </p:cNvPr>
          <p:cNvSpPr txBox="1"/>
          <p:nvPr/>
        </p:nvSpPr>
        <p:spPr>
          <a:xfrm>
            <a:off x="4392288" y="837894"/>
            <a:ext cx="6612834" cy="1077218"/>
          </a:xfrm>
          <a:prstGeom prst="rect">
            <a:avLst/>
          </a:prstGeom>
          <a:noFill/>
        </p:spPr>
        <p:txBody>
          <a:bodyPr wrap="square" rtlCol="0">
            <a:spAutoFit/>
          </a:bodyPr>
          <a:lstStyle/>
          <a:p>
            <a:pPr algn="ctr"/>
            <a:r>
              <a:rPr lang="en-US" sz="3200" dirty="0">
                <a:solidFill>
                  <a:srgbClr val="108690"/>
                </a:solidFill>
                <a:latin typeface="Arial" panose="020B0604020202020204" pitchFamily="34" charset="0"/>
                <a:cs typeface="Arial" panose="020B0604020202020204" pitchFamily="34" charset="0"/>
              </a:rPr>
              <a:t>Friend’s Birthday Wishing Text</a:t>
            </a:r>
          </a:p>
          <a:p>
            <a:pPr algn="ctr"/>
            <a:endParaRPr lang="en-US" sz="3200" dirty="0">
              <a:solidFill>
                <a:srgbClr val="108690"/>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5B56D66C-7B63-4BF5-A636-5C563C63CFD9}"/>
              </a:ext>
            </a:extLst>
          </p:cNvPr>
          <p:cNvGrpSpPr/>
          <p:nvPr/>
        </p:nvGrpSpPr>
        <p:grpSpPr>
          <a:xfrm>
            <a:off x="4586772" y="1651210"/>
            <a:ext cx="6612834" cy="1686486"/>
            <a:chOff x="4586772" y="1995764"/>
            <a:chExt cx="6612834" cy="1686486"/>
          </a:xfrm>
        </p:grpSpPr>
        <p:sp>
          <p:nvSpPr>
            <p:cNvPr id="29" name="TextBox 28">
              <a:extLst>
                <a:ext uri="{FF2B5EF4-FFF2-40B4-BE49-F238E27FC236}">
                  <a16:creationId xmlns:a16="http://schemas.microsoft.com/office/drawing/2014/main" id="{3548D272-402B-4BFD-B896-C37529A6FFEA}"/>
                </a:ext>
              </a:extLst>
            </p:cNvPr>
            <p:cNvSpPr txBox="1"/>
            <p:nvPr/>
          </p:nvSpPr>
          <p:spPr>
            <a:xfrm>
              <a:off x="4586772" y="2152216"/>
              <a:ext cx="6612834" cy="1530034"/>
            </a:xfrm>
            <a:prstGeom prst="rect">
              <a:avLst/>
            </a:prstGeom>
            <a:noFill/>
          </p:spPr>
          <p:txBody>
            <a:bodyPr wrap="square" rtlCol="0">
              <a:spAutoFit/>
            </a:bodyPr>
            <a:lstStyle/>
            <a:p>
              <a:pPr marR="0" lvl="0" algn="just">
                <a:lnSpc>
                  <a:spcPts val="1800"/>
                </a:lnSpc>
                <a:spcBef>
                  <a:spcPts val="0"/>
                </a:spcBef>
                <a:spcAft>
                  <a:spcPts val="375"/>
                </a:spcAft>
                <a:buSzPts val="1000"/>
                <a:tabLst>
                  <a:tab pos="457200" algn="l"/>
                </a:tabLst>
              </a:pPr>
              <a:endParaRPr lang="en-US" sz="2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 feel so lucky to have you as my friend. Hope your birthday is as special as you are. May, all of your dreams come true. Thanks for being such a great friend. Happy birthday! And I want to wish you all the love and happiness in the world, all of which you deserve. Again, Happy birthday my friend!</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Oval 1">
              <a:extLst>
                <a:ext uri="{FF2B5EF4-FFF2-40B4-BE49-F238E27FC236}">
                  <a16:creationId xmlns:a16="http://schemas.microsoft.com/office/drawing/2014/main" id="{E4417D12-4254-4996-832B-0BA744C1D757}"/>
                </a:ext>
              </a:extLst>
            </p:cNvPr>
            <p:cNvSpPr/>
            <p:nvPr/>
          </p:nvSpPr>
          <p:spPr>
            <a:xfrm>
              <a:off x="7527429" y="1995764"/>
              <a:ext cx="365760" cy="365760"/>
            </a:xfrm>
            <a:prstGeom prst="ellipse">
              <a:avLst/>
            </a:prstGeom>
            <a:solidFill>
              <a:srgbClr val="16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1</a:t>
              </a:r>
            </a:p>
          </p:txBody>
        </p:sp>
      </p:grpSp>
      <p:grpSp>
        <p:nvGrpSpPr>
          <p:cNvPr id="26" name="Group 25">
            <a:extLst>
              <a:ext uri="{FF2B5EF4-FFF2-40B4-BE49-F238E27FC236}">
                <a16:creationId xmlns:a16="http://schemas.microsoft.com/office/drawing/2014/main" id="{ED2B7283-17E2-4B6C-A089-257625CD6FAE}"/>
              </a:ext>
            </a:extLst>
          </p:cNvPr>
          <p:cNvGrpSpPr/>
          <p:nvPr/>
        </p:nvGrpSpPr>
        <p:grpSpPr>
          <a:xfrm>
            <a:off x="4586772" y="3750696"/>
            <a:ext cx="6612834" cy="1645622"/>
            <a:chOff x="4740315" y="1995764"/>
            <a:chExt cx="6612834" cy="1645622"/>
          </a:xfrm>
        </p:grpSpPr>
        <p:sp>
          <p:nvSpPr>
            <p:cNvPr id="27" name="TextBox 26">
              <a:extLst>
                <a:ext uri="{FF2B5EF4-FFF2-40B4-BE49-F238E27FC236}">
                  <a16:creationId xmlns:a16="http://schemas.microsoft.com/office/drawing/2014/main" id="{EA570528-45E6-4FEE-8707-5F9D3075AE6C}"/>
                </a:ext>
              </a:extLst>
            </p:cNvPr>
            <p:cNvSpPr txBox="1"/>
            <p:nvPr/>
          </p:nvSpPr>
          <p:spPr>
            <a:xfrm>
              <a:off x="4740315" y="2104747"/>
              <a:ext cx="6612834" cy="1536639"/>
            </a:xfrm>
            <a:prstGeom prst="rect">
              <a:avLst/>
            </a:prstGeom>
            <a:noFill/>
          </p:spPr>
          <p:txBody>
            <a:bodyPr wrap="square" rtlCol="0">
              <a:spAutoFit/>
            </a:bodyPr>
            <a:lstStyle/>
            <a:p>
              <a:pPr marR="0" lvl="0" algn="just">
                <a:lnSpc>
                  <a:spcPts val="1800"/>
                </a:lnSpc>
                <a:spcBef>
                  <a:spcPts val="0"/>
                </a:spcBef>
                <a:spcAft>
                  <a:spcPts val="375"/>
                </a:spcAft>
                <a:buSzPts val="1000"/>
                <a:tabLst>
                  <a:tab pos="457200" algn="l"/>
                </a:tabLst>
              </a:pPr>
              <a:endParaRPr lang="en-US" sz="2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Happy birthday to my best friend, the one who laughs at my silly jokes and still stands beside me even when I do dumb and stupid things! I want to wish you all the love and happiness in the world, all of which you deserve. Again, Happy birthday my friend!</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Oval 29">
              <a:extLst>
                <a:ext uri="{FF2B5EF4-FFF2-40B4-BE49-F238E27FC236}">
                  <a16:creationId xmlns:a16="http://schemas.microsoft.com/office/drawing/2014/main" id="{CF25F53B-039E-4AF3-A5BE-F96A1255BED5}"/>
                </a:ext>
              </a:extLst>
            </p:cNvPr>
            <p:cNvSpPr/>
            <p:nvPr/>
          </p:nvSpPr>
          <p:spPr>
            <a:xfrm>
              <a:off x="7686453" y="1995764"/>
              <a:ext cx="365760" cy="365760"/>
            </a:xfrm>
            <a:prstGeom prst="ellipse">
              <a:avLst/>
            </a:prstGeom>
            <a:solidFill>
              <a:srgbClr val="16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2</a:t>
              </a:r>
            </a:p>
          </p:txBody>
        </p:sp>
      </p:grpSp>
      <p:cxnSp>
        <p:nvCxnSpPr>
          <p:cNvPr id="25" name="Straight Connector 24">
            <a:extLst>
              <a:ext uri="{FF2B5EF4-FFF2-40B4-BE49-F238E27FC236}">
                <a16:creationId xmlns:a16="http://schemas.microsoft.com/office/drawing/2014/main" id="{BDF72322-FD40-4825-B8C1-AE581D3F98B7}"/>
              </a:ext>
            </a:extLst>
          </p:cNvPr>
          <p:cNvCxnSpPr/>
          <p:nvPr/>
        </p:nvCxnSpPr>
        <p:spPr>
          <a:xfrm>
            <a:off x="5658676" y="1422669"/>
            <a:ext cx="3975652" cy="0"/>
          </a:xfrm>
          <a:prstGeom prst="line">
            <a:avLst/>
          </a:prstGeom>
          <a:ln w="57150">
            <a:solidFill>
              <a:srgbClr val="F765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58162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744465" y="2522425"/>
            <a:ext cx="2406428" cy="1754326"/>
          </a:xfrm>
          <a:prstGeom prst="rect">
            <a:avLst/>
          </a:prstGeom>
          <a:noFill/>
        </p:spPr>
        <p:txBody>
          <a:bodyPr wrap="none" rtlCol="0">
            <a:spAutoFit/>
          </a:bodyPr>
          <a:lstStyle/>
          <a:p>
            <a:pPr algn="ctr"/>
            <a:r>
              <a:rPr lang="en-US" sz="4400" dirty="0">
                <a:solidFill>
                  <a:srgbClr val="002060"/>
                </a:solidFill>
                <a:latin typeface="Bahnschrift SemiBold SemiConden" panose="020B0502040204020203" pitchFamily="34" charset="0"/>
              </a:rPr>
              <a:t>Facebook </a:t>
            </a:r>
          </a:p>
          <a:p>
            <a:pPr algn="ctr"/>
            <a:r>
              <a:rPr lang="en-US" sz="3200" dirty="0">
                <a:latin typeface="Bahnschrift SemiBold SemiConden" panose="020B0502040204020203" pitchFamily="34" charset="0"/>
              </a:rPr>
              <a:t>Comment </a:t>
            </a:r>
            <a:endParaRPr lang="en-US" sz="2400" dirty="0">
              <a:solidFill>
                <a:srgbClr val="C00000"/>
              </a:solidFill>
              <a:latin typeface="Bahnschrift SemiBold SemiConden" panose="020B0502040204020203" pitchFamily="34" charset="0"/>
            </a:endParaRPr>
          </a:p>
          <a:p>
            <a:pPr algn="ctr"/>
            <a:r>
              <a:rPr lang="en-US" sz="3200" dirty="0">
                <a:latin typeface="Bahnschrift SemiBold SemiConden" panose="020B0502040204020203" pitchFamily="34" charset="0"/>
              </a:rPr>
              <a:t>(Birthday)</a:t>
            </a:r>
          </a:p>
        </p:txBody>
      </p:sp>
      <p:sp>
        <p:nvSpPr>
          <p:cNvPr id="24" name="TextBox 23">
            <a:extLst>
              <a:ext uri="{FF2B5EF4-FFF2-40B4-BE49-F238E27FC236}">
                <a16:creationId xmlns:a16="http://schemas.microsoft.com/office/drawing/2014/main" id="{938F68B4-F214-4D80-AE23-C5414078B4D1}"/>
              </a:ext>
            </a:extLst>
          </p:cNvPr>
          <p:cNvSpPr txBox="1"/>
          <p:nvPr/>
        </p:nvSpPr>
        <p:spPr>
          <a:xfrm>
            <a:off x="4392288" y="837894"/>
            <a:ext cx="6612834" cy="523220"/>
          </a:xfrm>
          <a:prstGeom prst="rect">
            <a:avLst/>
          </a:prstGeom>
          <a:noFill/>
        </p:spPr>
        <p:txBody>
          <a:bodyPr wrap="square" rtlCol="0">
            <a:spAutoFit/>
          </a:bodyPr>
          <a:lstStyle/>
          <a:p>
            <a:pPr algn="ctr"/>
            <a:r>
              <a:rPr lang="en-US" sz="2800" dirty="0">
                <a:solidFill>
                  <a:srgbClr val="108690"/>
                </a:solidFill>
                <a:latin typeface="Arial" panose="020B0604020202020204" pitchFamily="34" charset="0"/>
                <a:cs typeface="Arial" panose="020B0604020202020204" pitchFamily="34" charset="0"/>
              </a:rPr>
              <a:t>Elder-Person’s Birthday Wishing Text</a:t>
            </a:r>
          </a:p>
        </p:txBody>
      </p:sp>
      <p:grpSp>
        <p:nvGrpSpPr>
          <p:cNvPr id="3" name="Group 2">
            <a:extLst>
              <a:ext uri="{FF2B5EF4-FFF2-40B4-BE49-F238E27FC236}">
                <a16:creationId xmlns:a16="http://schemas.microsoft.com/office/drawing/2014/main" id="{5B56D66C-7B63-4BF5-A636-5C563C63CFD9}"/>
              </a:ext>
            </a:extLst>
          </p:cNvPr>
          <p:cNvGrpSpPr/>
          <p:nvPr/>
        </p:nvGrpSpPr>
        <p:grpSpPr>
          <a:xfrm>
            <a:off x="4586772" y="1545194"/>
            <a:ext cx="6612834" cy="2532167"/>
            <a:chOff x="4586772" y="1995764"/>
            <a:chExt cx="6612834" cy="2532167"/>
          </a:xfrm>
        </p:grpSpPr>
        <p:sp>
          <p:nvSpPr>
            <p:cNvPr id="29" name="TextBox 28">
              <a:extLst>
                <a:ext uri="{FF2B5EF4-FFF2-40B4-BE49-F238E27FC236}">
                  <a16:creationId xmlns:a16="http://schemas.microsoft.com/office/drawing/2014/main" id="{3548D272-402B-4BFD-B896-C37529A6FFEA}"/>
                </a:ext>
              </a:extLst>
            </p:cNvPr>
            <p:cNvSpPr txBox="1"/>
            <p:nvPr/>
          </p:nvSpPr>
          <p:spPr>
            <a:xfrm>
              <a:off x="4586772" y="2152216"/>
              <a:ext cx="6612834" cy="2375715"/>
            </a:xfrm>
            <a:prstGeom prst="rect">
              <a:avLst/>
            </a:prstGeom>
            <a:noFill/>
          </p:spPr>
          <p:txBody>
            <a:bodyPr wrap="square" rtlCol="0">
              <a:spAutoFit/>
            </a:bodyPr>
            <a:lstStyle/>
            <a:p>
              <a:pPr marR="0" lvl="0" algn="just">
                <a:lnSpc>
                  <a:spcPts val="1800"/>
                </a:lnSpc>
                <a:spcBef>
                  <a:spcPts val="0"/>
                </a:spcBef>
                <a:spcAft>
                  <a:spcPts val="375"/>
                </a:spcAft>
                <a:buSzPts val="1000"/>
                <a:tabLst>
                  <a:tab pos="457200" algn="l"/>
                </a:tabLst>
              </a:pPr>
              <a:endParaRPr lang="en-US" sz="2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Another year has gone by and never before have you looked so good. Time has been kind to you, and I hope life will always treat you the wonderful way you deserve.</a:t>
              </a: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Have a very happy birthday! Laugh a lot and celebrate this special day with the people you love the most.</a:t>
              </a: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 wish you the best, and may the next year of your life be the happiest so far.</a:t>
              </a: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Lots of love, hugs and best wishes to you!</a:t>
              </a:r>
            </a:p>
          </p:txBody>
        </p:sp>
        <p:sp>
          <p:nvSpPr>
            <p:cNvPr id="2" name="Oval 1">
              <a:extLst>
                <a:ext uri="{FF2B5EF4-FFF2-40B4-BE49-F238E27FC236}">
                  <a16:creationId xmlns:a16="http://schemas.microsoft.com/office/drawing/2014/main" id="{E4417D12-4254-4996-832B-0BA744C1D757}"/>
                </a:ext>
              </a:extLst>
            </p:cNvPr>
            <p:cNvSpPr/>
            <p:nvPr/>
          </p:nvSpPr>
          <p:spPr>
            <a:xfrm>
              <a:off x="7527429" y="1995764"/>
              <a:ext cx="365760" cy="365760"/>
            </a:xfrm>
            <a:prstGeom prst="ellipse">
              <a:avLst/>
            </a:prstGeom>
            <a:solidFill>
              <a:srgbClr val="16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1</a:t>
              </a:r>
            </a:p>
          </p:txBody>
        </p:sp>
      </p:grpSp>
      <p:grpSp>
        <p:nvGrpSpPr>
          <p:cNvPr id="26" name="Group 25">
            <a:extLst>
              <a:ext uri="{FF2B5EF4-FFF2-40B4-BE49-F238E27FC236}">
                <a16:creationId xmlns:a16="http://schemas.microsoft.com/office/drawing/2014/main" id="{ED2B7283-17E2-4B6C-A089-257625CD6FAE}"/>
              </a:ext>
            </a:extLst>
          </p:cNvPr>
          <p:cNvGrpSpPr/>
          <p:nvPr/>
        </p:nvGrpSpPr>
        <p:grpSpPr>
          <a:xfrm>
            <a:off x="4586772" y="3998985"/>
            <a:ext cx="6612834" cy="1458070"/>
            <a:chOff x="4740315" y="1995764"/>
            <a:chExt cx="6612834" cy="1458070"/>
          </a:xfrm>
        </p:grpSpPr>
        <p:sp>
          <p:nvSpPr>
            <p:cNvPr id="27" name="TextBox 26">
              <a:extLst>
                <a:ext uri="{FF2B5EF4-FFF2-40B4-BE49-F238E27FC236}">
                  <a16:creationId xmlns:a16="http://schemas.microsoft.com/office/drawing/2014/main" id="{EA570528-45E6-4FEE-8707-5F9D3075AE6C}"/>
                </a:ext>
              </a:extLst>
            </p:cNvPr>
            <p:cNvSpPr txBox="1"/>
            <p:nvPr/>
          </p:nvSpPr>
          <p:spPr>
            <a:xfrm>
              <a:off x="4740315" y="2104747"/>
              <a:ext cx="6612834" cy="1349087"/>
            </a:xfrm>
            <a:prstGeom prst="rect">
              <a:avLst/>
            </a:prstGeom>
            <a:noFill/>
          </p:spPr>
          <p:txBody>
            <a:bodyPr wrap="square" rtlCol="0">
              <a:spAutoFit/>
            </a:bodyPr>
            <a:lstStyle/>
            <a:p>
              <a:pPr marR="0" lvl="0" algn="just">
                <a:lnSpc>
                  <a:spcPts val="1800"/>
                </a:lnSpc>
                <a:spcBef>
                  <a:spcPts val="0"/>
                </a:spcBef>
                <a:spcAft>
                  <a:spcPts val="375"/>
                </a:spcAft>
                <a:buSzPts val="1000"/>
                <a:tabLst>
                  <a:tab pos="457200" algn="l"/>
                </a:tabLst>
              </a:pPr>
              <a:endParaRPr lang="en-US" sz="2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Today is no ordinary birthday, as the birthday boy is turning 16!</a:t>
              </a: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I’m wishing you all the best on this marvelous milestone, and I hope that your special day is full of wonderful moments that leave you with many good memories of your 16th birthday. </a:t>
              </a:r>
            </a:p>
          </p:txBody>
        </p:sp>
        <p:sp>
          <p:nvSpPr>
            <p:cNvPr id="30" name="Oval 29">
              <a:extLst>
                <a:ext uri="{FF2B5EF4-FFF2-40B4-BE49-F238E27FC236}">
                  <a16:creationId xmlns:a16="http://schemas.microsoft.com/office/drawing/2014/main" id="{CF25F53B-039E-4AF3-A5BE-F96A1255BED5}"/>
                </a:ext>
              </a:extLst>
            </p:cNvPr>
            <p:cNvSpPr/>
            <p:nvPr/>
          </p:nvSpPr>
          <p:spPr>
            <a:xfrm>
              <a:off x="7686453" y="1995764"/>
              <a:ext cx="365760" cy="365760"/>
            </a:xfrm>
            <a:prstGeom prst="ellipse">
              <a:avLst/>
            </a:prstGeom>
            <a:solidFill>
              <a:srgbClr val="16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2</a:t>
              </a:r>
            </a:p>
          </p:txBody>
        </p:sp>
      </p:grpSp>
      <p:cxnSp>
        <p:nvCxnSpPr>
          <p:cNvPr id="25" name="Straight Connector 24">
            <a:extLst>
              <a:ext uri="{FF2B5EF4-FFF2-40B4-BE49-F238E27FC236}">
                <a16:creationId xmlns:a16="http://schemas.microsoft.com/office/drawing/2014/main" id="{BDF72322-FD40-4825-B8C1-AE581D3F98B7}"/>
              </a:ext>
            </a:extLst>
          </p:cNvPr>
          <p:cNvCxnSpPr/>
          <p:nvPr/>
        </p:nvCxnSpPr>
        <p:spPr>
          <a:xfrm>
            <a:off x="5658676" y="1422669"/>
            <a:ext cx="3975652" cy="0"/>
          </a:xfrm>
          <a:prstGeom prst="line">
            <a:avLst/>
          </a:prstGeom>
          <a:ln w="57150">
            <a:solidFill>
              <a:srgbClr val="F765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22664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744465" y="2522425"/>
            <a:ext cx="2406428" cy="1754326"/>
          </a:xfrm>
          <a:prstGeom prst="rect">
            <a:avLst/>
          </a:prstGeom>
          <a:noFill/>
        </p:spPr>
        <p:txBody>
          <a:bodyPr wrap="none" rtlCol="0">
            <a:spAutoFit/>
          </a:bodyPr>
          <a:lstStyle/>
          <a:p>
            <a:pPr algn="ctr"/>
            <a:r>
              <a:rPr lang="en-US" sz="4400" dirty="0">
                <a:solidFill>
                  <a:srgbClr val="002060"/>
                </a:solidFill>
                <a:latin typeface="Bahnschrift SemiBold SemiConden" panose="020B0502040204020203" pitchFamily="34" charset="0"/>
              </a:rPr>
              <a:t>Facebook </a:t>
            </a:r>
          </a:p>
          <a:p>
            <a:pPr algn="ctr"/>
            <a:r>
              <a:rPr lang="en-US" sz="3200" dirty="0">
                <a:latin typeface="Bahnschrift SemiBold SemiConden" panose="020B0502040204020203" pitchFamily="34" charset="0"/>
              </a:rPr>
              <a:t>Comment </a:t>
            </a:r>
            <a:endParaRPr lang="en-US" sz="2400" dirty="0">
              <a:solidFill>
                <a:srgbClr val="C00000"/>
              </a:solidFill>
              <a:latin typeface="Bahnschrift SemiBold SemiConden" panose="020B0502040204020203" pitchFamily="34" charset="0"/>
            </a:endParaRPr>
          </a:p>
          <a:p>
            <a:pPr algn="ctr"/>
            <a:r>
              <a:rPr lang="en-US" sz="3200" dirty="0">
                <a:latin typeface="Bahnschrift SemiBold SemiConden" panose="020B0502040204020203" pitchFamily="34" charset="0"/>
              </a:rPr>
              <a:t>(Birthday)</a:t>
            </a:r>
          </a:p>
        </p:txBody>
      </p:sp>
      <p:sp>
        <p:nvSpPr>
          <p:cNvPr id="24" name="TextBox 23">
            <a:extLst>
              <a:ext uri="{FF2B5EF4-FFF2-40B4-BE49-F238E27FC236}">
                <a16:creationId xmlns:a16="http://schemas.microsoft.com/office/drawing/2014/main" id="{938F68B4-F214-4D80-AE23-C5414078B4D1}"/>
              </a:ext>
            </a:extLst>
          </p:cNvPr>
          <p:cNvSpPr txBox="1"/>
          <p:nvPr/>
        </p:nvSpPr>
        <p:spPr>
          <a:xfrm>
            <a:off x="4392288" y="837894"/>
            <a:ext cx="6612834" cy="523220"/>
          </a:xfrm>
          <a:prstGeom prst="rect">
            <a:avLst/>
          </a:prstGeom>
          <a:noFill/>
        </p:spPr>
        <p:txBody>
          <a:bodyPr wrap="square" rtlCol="0">
            <a:spAutoFit/>
          </a:bodyPr>
          <a:lstStyle/>
          <a:p>
            <a:pPr algn="ctr"/>
            <a:r>
              <a:rPr lang="en-US" sz="2800" dirty="0">
                <a:solidFill>
                  <a:srgbClr val="108690"/>
                </a:solidFill>
                <a:latin typeface="Arial" panose="020B0604020202020204" pitchFamily="34" charset="0"/>
                <a:cs typeface="Arial" panose="020B0604020202020204" pitchFamily="34" charset="0"/>
              </a:rPr>
              <a:t>Teacher’s Birthday Wishing Text</a:t>
            </a:r>
          </a:p>
        </p:txBody>
      </p:sp>
      <p:grpSp>
        <p:nvGrpSpPr>
          <p:cNvPr id="3" name="Group 2">
            <a:extLst>
              <a:ext uri="{FF2B5EF4-FFF2-40B4-BE49-F238E27FC236}">
                <a16:creationId xmlns:a16="http://schemas.microsoft.com/office/drawing/2014/main" id="{5B56D66C-7B63-4BF5-A636-5C563C63CFD9}"/>
              </a:ext>
            </a:extLst>
          </p:cNvPr>
          <p:cNvGrpSpPr/>
          <p:nvPr/>
        </p:nvGrpSpPr>
        <p:grpSpPr>
          <a:xfrm>
            <a:off x="4586772" y="1545194"/>
            <a:ext cx="6612834" cy="2480871"/>
            <a:chOff x="4586772" y="1995764"/>
            <a:chExt cx="6612834" cy="2480871"/>
          </a:xfrm>
        </p:grpSpPr>
        <p:sp>
          <p:nvSpPr>
            <p:cNvPr id="29" name="TextBox 28">
              <a:extLst>
                <a:ext uri="{FF2B5EF4-FFF2-40B4-BE49-F238E27FC236}">
                  <a16:creationId xmlns:a16="http://schemas.microsoft.com/office/drawing/2014/main" id="{3548D272-402B-4BFD-B896-C37529A6FFEA}"/>
                </a:ext>
              </a:extLst>
            </p:cNvPr>
            <p:cNvSpPr txBox="1"/>
            <p:nvPr/>
          </p:nvSpPr>
          <p:spPr>
            <a:xfrm>
              <a:off x="4586772" y="2152216"/>
              <a:ext cx="6612834" cy="2324419"/>
            </a:xfrm>
            <a:prstGeom prst="rect">
              <a:avLst/>
            </a:prstGeom>
            <a:noFill/>
          </p:spPr>
          <p:txBody>
            <a:bodyPr wrap="square" rtlCol="0">
              <a:spAutoFit/>
            </a:bodyPr>
            <a:lstStyle/>
            <a:p>
              <a:pPr marR="0" lvl="0" algn="just">
                <a:lnSpc>
                  <a:spcPts val="1800"/>
                </a:lnSpc>
                <a:spcBef>
                  <a:spcPts val="0"/>
                </a:spcBef>
                <a:spcAft>
                  <a:spcPts val="375"/>
                </a:spcAft>
                <a:buSzPts val="1000"/>
                <a:tabLst>
                  <a:tab pos="457200" algn="l"/>
                </a:tabLst>
              </a:pPr>
              <a:endParaRPr lang="en-US" sz="2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 great teacher is one who knows their students, motivates them, and helps them evolve. You are definitely one of the greatest. Thank you for all your guidance and all you have taught me.</a:t>
              </a: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You are a teacher who cares with the kindest heart and the most beautiful soul, and I feel very grateful and fortunate to say that I have been a student of yours!</a:t>
              </a: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 wish you a happy birthday and many more to come!</a:t>
              </a:r>
            </a:p>
          </p:txBody>
        </p:sp>
        <p:sp>
          <p:nvSpPr>
            <p:cNvPr id="2" name="Oval 1">
              <a:extLst>
                <a:ext uri="{FF2B5EF4-FFF2-40B4-BE49-F238E27FC236}">
                  <a16:creationId xmlns:a16="http://schemas.microsoft.com/office/drawing/2014/main" id="{E4417D12-4254-4996-832B-0BA744C1D757}"/>
                </a:ext>
              </a:extLst>
            </p:cNvPr>
            <p:cNvSpPr/>
            <p:nvPr/>
          </p:nvSpPr>
          <p:spPr>
            <a:xfrm>
              <a:off x="7527429" y="1995764"/>
              <a:ext cx="365760" cy="365760"/>
            </a:xfrm>
            <a:prstGeom prst="ellipse">
              <a:avLst/>
            </a:prstGeom>
            <a:solidFill>
              <a:srgbClr val="16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1</a:t>
              </a:r>
            </a:p>
          </p:txBody>
        </p:sp>
      </p:grpSp>
      <p:grpSp>
        <p:nvGrpSpPr>
          <p:cNvPr id="26" name="Group 25">
            <a:extLst>
              <a:ext uri="{FF2B5EF4-FFF2-40B4-BE49-F238E27FC236}">
                <a16:creationId xmlns:a16="http://schemas.microsoft.com/office/drawing/2014/main" id="{ED2B7283-17E2-4B6C-A089-257625CD6FAE}"/>
              </a:ext>
            </a:extLst>
          </p:cNvPr>
          <p:cNvGrpSpPr/>
          <p:nvPr/>
        </p:nvGrpSpPr>
        <p:grpSpPr>
          <a:xfrm>
            <a:off x="4586772" y="3998985"/>
            <a:ext cx="6612834" cy="1689609"/>
            <a:chOff x="4740315" y="1995764"/>
            <a:chExt cx="6612834" cy="1689609"/>
          </a:xfrm>
        </p:grpSpPr>
        <p:sp>
          <p:nvSpPr>
            <p:cNvPr id="27" name="TextBox 26">
              <a:extLst>
                <a:ext uri="{FF2B5EF4-FFF2-40B4-BE49-F238E27FC236}">
                  <a16:creationId xmlns:a16="http://schemas.microsoft.com/office/drawing/2014/main" id="{EA570528-45E6-4FEE-8707-5F9D3075AE6C}"/>
                </a:ext>
              </a:extLst>
            </p:cNvPr>
            <p:cNvSpPr txBox="1"/>
            <p:nvPr/>
          </p:nvSpPr>
          <p:spPr>
            <a:xfrm>
              <a:off x="4740315" y="2104747"/>
              <a:ext cx="6612834" cy="1580626"/>
            </a:xfrm>
            <a:prstGeom prst="rect">
              <a:avLst/>
            </a:prstGeom>
            <a:noFill/>
          </p:spPr>
          <p:txBody>
            <a:bodyPr wrap="square" rtlCol="0">
              <a:spAutoFit/>
            </a:bodyPr>
            <a:lstStyle/>
            <a:p>
              <a:pPr marR="0" lvl="0" algn="just">
                <a:lnSpc>
                  <a:spcPts val="1800"/>
                </a:lnSpc>
                <a:spcBef>
                  <a:spcPts val="0"/>
                </a:spcBef>
                <a:spcAft>
                  <a:spcPts val="375"/>
                </a:spcAft>
                <a:buSzPts val="1000"/>
                <a:tabLst>
                  <a:tab pos="457200" algn="l"/>
                </a:tabLst>
              </a:pPr>
              <a:endParaRPr lang="en-US" sz="2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Wishing a happy and blessed birthday to my favorite teacher of all time! I’m very fortunate to have found such a wonderful mentor in you!</a:t>
              </a: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To a true blessing of a teacher, I am wishing you a wonderful birthday today!</a:t>
              </a:r>
            </a:p>
          </p:txBody>
        </p:sp>
        <p:sp>
          <p:nvSpPr>
            <p:cNvPr id="30" name="Oval 29">
              <a:extLst>
                <a:ext uri="{FF2B5EF4-FFF2-40B4-BE49-F238E27FC236}">
                  <a16:creationId xmlns:a16="http://schemas.microsoft.com/office/drawing/2014/main" id="{CF25F53B-039E-4AF3-A5BE-F96A1255BED5}"/>
                </a:ext>
              </a:extLst>
            </p:cNvPr>
            <p:cNvSpPr/>
            <p:nvPr/>
          </p:nvSpPr>
          <p:spPr>
            <a:xfrm>
              <a:off x="7686453" y="1995764"/>
              <a:ext cx="365760" cy="365760"/>
            </a:xfrm>
            <a:prstGeom prst="ellipse">
              <a:avLst/>
            </a:prstGeom>
            <a:solidFill>
              <a:srgbClr val="16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2</a:t>
              </a:r>
            </a:p>
          </p:txBody>
        </p:sp>
      </p:grpSp>
      <p:cxnSp>
        <p:nvCxnSpPr>
          <p:cNvPr id="25" name="Straight Connector 24">
            <a:extLst>
              <a:ext uri="{FF2B5EF4-FFF2-40B4-BE49-F238E27FC236}">
                <a16:creationId xmlns:a16="http://schemas.microsoft.com/office/drawing/2014/main" id="{BDF72322-FD40-4825-B8C1-AE581D3F98B7}"/>
              </a:ext>
            </a:extLst>
          </p:cNvPr>
          <p:cNvCxnSpPr/>
          <p:nvPr/>
        </p:nvCxnSpPr>
        <p:spPr>
          <a:xfrm>
            <a:off x="5658676" y="1422669"/>
            <a:ext cx="3975652" cy="0"/>
          </a:xfrm>
          <a:prstGeom prst="line">
            <a:avLst/>
          </a:prstGeom>
          <a:ln w="57150">
            <a:solidFill>
              <a:srgbClr val="F765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12310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744465" y="2522425"/>
            <a:ext cx="2406428" cy="1754326"/>
          </a:xfrm>
          <a:prstGeom prst="rect">
            <a:avLst/>
          </a:prstGeom>
          <a:noFill/>
        </p:spPr>
        <p:txBody>
          <a:bodyPr wrap="none" rtlCol="0">
            <a:spAutoFit/>
          </a:bodyPr>
          <a:lstStyle/>
          <a:p>
            <a:pPr algn="ctr"/>
            <a:r>
              <a:rPr lang="en-US" sz="4400" dirty="0">
                <a:solidFill>
                  <a:srgbClr val="002060"/>
                </a:solidFill>
                <a:latin typeface="Bahnschrift SemiBold SemiConden" panose="020B0502040204020203" pitchFamily="34" charset="0"/>
              </a:rPr>
              <a:t>Facebook </a:t>
            </a:r>
          </a:p>
          <a:p>
            <a:pPr algn="ctr"/>
            <a:r>
              <a:rPr lang="en-US" sz="3200" dirty="0">
                <a:latin typeface="Bahnschrift SemiBold SemiConden" panose="020B0502040204020203" pitchFamily="34" charset="0"/>
              </a:rPr>
              <a:t>Comment </a:t>
            </a:r>
            <a:endParaRPr lang="en-US" sz="2400" dirty="0">
              <a:solidFill>
                <a:srgbClr val="C00000"/>
              </a:solidFill>
              <a:latin typeface="Bahnschrift SemiBold SemiConden" panose="020B0502040204020203" pitchFamily="34" charset="0"/>
            </a:endParaRPr>
          </a:p>
          <a:p>
            <a:pPr algn="ctr"/>
            <a:r>
              <a:rPr lang="en-US" sz="3200" dirty="0">
                <a:latin typeface="Bahnschrift SemiBold SemiConden" panose="020B0502040204020203" pitchFamily="34" charset="0"/>
              </a:rPr>
              <a:t>(Success)</a:t>
            </a:r>
          </a:p>
        </p:txBody>
      </p:sp>
      <p:sp>
        <p:nvSpPr>
          <p:cNvPr id="24" name="TextBox 23">
            <a:extLst>
              <a:ext uri="{FF2B5EF4-FFF2-40B4-BE49-F238E27FC236}">
                <a16:creationId xmlns:a16="http://schemas.microsoft.com/office/drawing/2014/main" id="{938F68B4-F214-4D80-AE23-C5414078B4D1}"/>
              </a:ext>
            </a:extLst>
          </p:cNvPr>
          <p:cNvSpPr txBox="1"/>
          <p:nvPr/>
        </p:nvSpPr>
        <p:spPr>
          <a:xfrm>
            <a:off x="4392288" y="1513753"/>
            <a:ext cx="6612834" cy="523220"/>
          </a:xfrm>
          <a:prstGeom prst="rect">
            <a:avLst/>
          </a:prstGeom>
          <a:noFill/>
        </p:spPr>
        <p:txBody>
          <a:bodyPr wrap="square" rtlCol="0">
            <a:spAutoFit/>
          </a:bodyPr>
          <a:lstStyle/>
          <a:p>
            <a:pPr algn="ctr"/>
            <a:r>
              <a:rPr lang="en-US" sz="2800" dirty="0">
                <a:solidFill>
                  <a:srgbClr val="108690"/>
                </a:solidFill>
                <a:latin typeface="Arial" panose="020B0604020202020204" pitchFamily="34" charset="0"/>
                <a:cs typeface="Arial" panose="020B0604020202020204" pitchFamily="34" charset="0"/>
              </a:rPr>
              <a:t>Success Wishing Text</a:t>
            </a:r>
          </a:p>
        </p:txBody>
      </p:sp>
      <p:grpSp>
        <p:nvGrpSpPr>
          <p:cNvPr id="3" name="Group 2">
            <a:extLst>
              <a:ext uri="{FF2B5EF4-FFF2-40B4-BE49-F238E27FC236}">
                <a16:creationId xmlns:a16="http://schemas.microsoft.com/office/drawing/2014/main" id="{5B56D66C-7B63-4BF5-A636-5C563C63CFD9}"/>
              </a:ext>
            </a:extLst>
          </p:cNvPr>
          <p:cNvGrpSpPr/>
          <p:nvPr/>
        </p:nvGrpSpPr>
        <p:grpSpPr>
          <a:xfrm>
            <a:off x="4586772" y="2221053"/>
            <a:ext cx="6612834" cy="2249333"/>
            <a:chOff x="4586772" y="1995764"/>
            <a:chExt cx="6612834" cy="2249333"/>
          </a:xfrm>
        </p:grpSpPr>
        <p:sp>
          <p:nvSpPr>
            <p:cNvPr id="29" name="TextBox 28">
              <a:extLst>
                <a:ext uri="{FF2B5EF4-FFF2-40B4-BE49-F238E27FC236}">
                  <a16:creationId xmlns:a16="http://schemas.microsoft.com/office/drawing/2014/main" id="{3548D272-402B-4BFD-B896-C37529A6FFEA}"/>
                </a:ext>
              </a:extLst>
            </p:cNvPr>
            <p:cNvSpPr txBox="1"/>
            <p:nvPr/>
          </p:nvSpPr>
          <p:spPr>
            <a:xfrm>
              <a:off x="4586772" y="2152216"/>
              <a:ext cx="6612834" cy="2092881"/>
            </a:xfrm>
            <a:prstGeom prst="rect">
              <a:avLst/>
            </a:prstGeom>
            <a:noFill/>
          </p:spPr>
          <p:txBody>
            <a:bodyPr wrap="square" rtlCol="0">
              <a:spAutoFit/>
            </a:bodyPr>
            <a:lstStyle/>
            <a:p>
              <a:pPr marR="0" lvl="0" algn="just">
                <a:lnSpc>
                  <a:spcPts val="1800"/>
                </a:lnSpc>
                <a:spcBef>
                  <a:spcPts val="0"/>
                </a:spcBef>
                <a:spcAft>
                  <a:spcPts val="375"/>
                </a:spcAft>
                <a:buSzPts val="1000"/>
                <a:tabLst>
                  <a:tab pos="457200" algn="l"/>
                </a:tabLst>
              </a:pPr>
              <a:endParaRPr lang="en-US" sz="2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Heartiest congratulations. You deserve the grandest celebration of all.  You deserve every bit of it. Your hard work paid off finally. We are so proud of you.</a:t>
              </a: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Congrats is a small word, but we are too excited to see you this happy. Be blessed, forever!</a:t>
              </a: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My best wishes are always with you and for your future life.  many Congratulations to you my dear!</a:t>
              </a:r>
            </a:p>
          </p:txBody>
        </p:sp>
        <p:sp>
          <p:nvSpPr>
            <p:cNvPr id="2" name="Oval 1">
              <a:extLst>
                <a:ext uri="{FF2B5EF4-FFF2-40B4-BE49-F238E27FC236}">
                  <a16:creationId xmlns:a16="http://schemas.microsoft.com/office/drawing/2014/main" id="{E4417D12-4254-4996-832B-0BA744C1D757}"/>
                </a:ext>
              </a:extLst>
            </p:cNvPr>
            <p:cNvSpPr/>
            <p:nvPr/>
          </p:nvSpPr>
          <p:spPr>
            <a:xfrm>
              <a:off x="7527429" y="1995764"/>
              <a:ext cx="365760" cy="365760"/>
            </a:xfrm>
            <a:prstGeom prst="ellipse">
              <a:avLst/>
            </a:prstGeom>
            <a:solidFill>
              <a:srgbClr val="16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1</a:t>
              </a:r>
            </a:p>
          </p:txBody>
        </p:sp>
      </p:grpSp>
      <p:cxnSp>
        <p:nvCxnSpPr>
          <p:cNvPr id="25" name="Straight Connector 24">
            <a:extLst>
              <a:ext uri="{FF2B5EF4-FFF2-40B4-BE49-F238E27FC236}">
                <a16:creationId xmlns:a16="http://schemas.microsoft.com/office/drawing/2014/main" id="{BDF72322-FD40-4825-B8C1-AE581D3F98B7}"/>
              </a:ext>
            </a:extLst>
          </p:cNvPr>
          <p:cNvCxnSpPr/>
          <p:nvPr/>
        </p:nvCxnSpPr>
        <p:spPr>
          <a:xfrm>
            <a:off x="6493561" y="2032267"/>
            <a:ext cx="2286000" cy="0"/>
          </a:xfrm>
          <a:prstGeom prst="line">
            <a:avLst/>
          </a:prstGeom>
          <a:ln w="57150">
            <a:solidFill>
              <a:srgbClr val="F765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26431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744465" y="2522425"/>
            <a:ext cx="2406428" cy="1754326"/>
          </a:xfrm>
          <a:prstGeom prst="rect">
            <a:avLst/>
          </a:prstGeom>
          <a:noFill/>
        </p:spPr>
        <p:txBody>
          <a:bodyPr wrap="none" rtlCol="0">
            <a:spAutoFit/>
          </a:bodyPr>
          <a:lstStyle/>
          <a:p>
            <a:pPr algn="ctr"/>
            <a:r>
              <a:rPr lang="en-US" sz="4400" dirty="0">
                <a:solidFill>
                  <a:srgbClr val="002060"/>
                </a:solidFill>
                <a:latin typeface="Bahnschrift SemiBold SemiConden" panose="020B0502040204020203" pitchFamily="34" charset="0"/>
              </a:rPr>
              <a:t>Facebook </a:t>
            </a:r>
          </a:p>
          <a:p>
            <a:pPr algn="ctr"/>
            <a:r>
              <a:rPr lang="en-US" sz="3200" dirty="0">
                <a:latin typeface="Bahnschrift SemiBold SemiConden" panose="020B0502040204020203" pitchFamily="34" charset="0"/>
              </a:rPr>
              <a:t>Comment </a:t>
            </a:r>
            <a:endParaRPr lang="en-US" sz="2400" dirty="0">
              <a:solidFill>
                <a:srgbClr val="C00000"/>
              </a:solidFill>
              <a:latin typeface="Bahnschrift SemiBold SemiConden" panose="020B0502040204020203" pitchFamily="34" charset="0"/>
            </a:endParaRPr>
          </a:p>
          <a:p>
            <a:pPr algn="ctr"/>
            <a:r>
              <a:rPr lang="en-US" sz="3200" dirty="0">
                <a:latin typeface="Bahnschrift SemiBold SemiConden" panose="020B0502040204020203" pitchFamily="34" charset="0"/>
              </a:rPr>
              <a:t>(Award)</a:t>
            </a:r>
          </a:p>
        </p:txBody>
      </p:sp>
      <p:sp>
        <p:nvSpPr>
          <p:cNvPr id="24" name="TextBox 23">
            <a:extLst>
              <a:ext uri="{FF2B5EF4-FFF2-40B4-BE49-F238E27FC236}">
                <a16:creationId xmlns:a16="http://schemas.microsoft.com/office/drawing/2014/main" id="{938F68B4-F214-4D80-AE23-C5414078B4D1}"/>
              </a:ext>
            </a:extLst>
          </p:cNvPr>
          <p:cNvSpPr txBox="1"/>
          <p:nvPr/>
        </p:nvSpPr>
        <p:spPr>
          <a:xfrm>
            <a:off x="4392288" y="1513753"/>
            <a:ext cx="6612834" cy="523220"/>
          </a:xfrm>
          <a:prstGeom prst="rect">
            <a:avLst/>
          </a:prstGeom>
          <a:noFill/>
        </p:spPr>
        <p:txBody>
          <a:bodyPr wrap="square" rtlCol="0">
            <a:spAutoFit/>
          </a:bodyPr>
          <a:lstStyle/>
          <a:p>
            <a:pPr algn="ctr"/>
            <a:r>
              <a:rPr lang="en-US" sz="2800" dirty="0">
                <a:solidFill>
                  <a:srgbClr val="108690"/>
                </a:solidFill>
                <a:latin typeface="Arial" panose="020B0604020202020204" pitchFamily="34" charset="0"/>
                <a:cs typeface="Arial" panose="020B0604020202020204" pitchFamily="34" charset="0"/>
              </a:rPr>
              <a:t>Success Wishing Text</a:t>
            </a:r>
          </a:p>
        </p:txBody>
      </p:sp>
      <p:grpSp>
        <p:nvGrpSpPr>
          <p:cNvPr id="3" name="Group 2">
            <a:extLst>
              <a:ext uri="{FF2B5EF4-FFF2-40B4-BE49-F238E27FC236}">
                <a16:creationId xmlns:a16="http://schemas.microsoft.com/office/drawing/2014/main" id="{5B56D66C-7B63-4BF5-A636-5C563C63CFD9}"/>
              </a:ext>
            </a:extLst>
          </p:cNvPr>
          <p:cNvGrpSpPr/>
          <p:nvPr/>
        </p:nvGrpSpPr>
        <p:grpSpPr>
          <a:xfrm>
            <a:off x="4586772" y="2221053"/>
            <a:ext cx="6612834" cy="2480165"/>
            <a:chOff x="4586772" y="1995764"/>
            <a:chExt cx="6612834" cy="2480165"/>
          </a:xfrm>
        </p:grpSpPr>
        <p:sp>
          <p:nvSpPr>
            <p:cNvPr id="29" name="TextBox 28">
              <a:extLst>
                <a:ext uri="{FF2B5EF4-FFF2-40B4-BE49-F238E27FC236}">
                  <a16:creationId xmlns:a16="http://schemas.microsoft.com/office/drawing/2014/main" id="{3548D272-402B-4BFD-B896-C37529A6FFEA}"/>
                </a:ext>
              </a:extLst>
            </p:cNvPr>
            <p:cNvSpPr txBox="1"/>
            <p:nvPr/>
          </p:nvSpPr>
          <p:spPr>
            <a:xfrm>
              <a:off x="4586772" y="2152216"/>
              <a:ext cx="6612834" cy="2323713"/>
            </a:xfrm>
            <a:prstGeom prst="rect">
              <a:avLst/>
            </a:prstGeom>
            <a:noFill/>
          </p:spPr>
          <p:txBody>
            <a:bodyPr wrap="square" rtlCol="0">
              <a:spAutoFit/>
            </a:bodyPr>
            <a:lstStyle/>
            <a:p>
              <a:pPr marR="0" lvl="0" algn="just">
                <a:lnSpc>
                  <a:spcPts val="1800"/>
                </a:lnSpc>
                <a:spcBef>
                  <a:spcPts val="0"/>
                </a:spcBef>
                <a:spcAft>
                  <a:spcPts val="375"/>
                </a:spcAft>
                <a:buSzPts val="1000"/>
                <a:tabLst>
                  <a:tab pos="457200" algn="l"/>
                </a:tabLst>
              </a:pPr>
              <a:endParaRPr lang="en-US" sz="2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 feel so overwhelmed by the joy of seeing you win the award. You made us all proud with this win. Congratulations!</a:t>
              </a: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I’m so happy that your talent and hard work had finally been rewarded. You really deserved this award more than anyone else!</a:t>
              </a: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You didn’t just take the award home with you. You have won the hearts of us with it. Congratulations to you for winning everything!</a:t>
              </a:r>
            </a:p>
          </p:txBody>
        </p:sp>
        <p:sp>
          <p:nvSpPr>
            <p:cNvPr id="2" name="Oval 1">
              <a:extLst>
                <a:ext uri="{FF2B5EF4-FFF2-40B4-BE49-F238E27FC236}">
                  <a16:creationId xmlns:a16="http://schemas.microsoft.com/office/drawing/2014/main" id="{E4417D12-4254-4996-832B-0BA744C1D757}"/>
                </a:ext>
              </a:extLst>
            </p:cNvPr>
            <p:cNvSpPr/>
            <p:nvPr/>
          </p:nvSpPr>
          <p:spPr>
            <a:xfrm>
              <a:off x="7527429" y="1995764"/>
              <a:ext cx="365760" cy="365760"/>
            </a:xfrm>
            <a:prstGeom prst="ellipse">
              <a:avLst/>
            </a:prstGeom>
            <a:solidFill>
              <a:srgbClr val="16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1</a:t>
              </a:r>
            </a:p>
          </p:txBody>
        </p:sp>
      </p:grpSp>
      <p:cxnSp>
        <p:nvCxnSpPr>
          <p:cNvPr id="25" name="Straight Connector 24">
            <a:extLst>
              <a:ext uri="{FF2B5EF4-FFF2-40B4-BE49-F238E27FC236}">
                <a16:creationId xmlns:a16="http://schemas.microsoft.com/office/drawing/2014/main" id="{BDF72322-FD40-4825-B8C1-AE581D3F98B7}"/>
              </a:ext>
            </a:extLst>
          </p:cNvPr>
          <p:cNvCxnSpPr/>
          <p:nvPr/>
        </p:nvCxnSpPr>
        <p:spPr>
          <a:xfrm>
            <a:off x="6493561" y="2032267"/>
            <a:ext cx="2286000" cy="0"/>
          </a:xfrm>
          <a:prstGeom prst="line">
            <a:avLst/>
          </a:prstGeom>
          <a:ln w="57150">
            <a:solidFill>
              <a:srgbClr val="F765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6356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744465" y="2522425"/>
            <a:ext cx="2406428" cy="1754326"/>
          </a:xfrm>
          <a:prstGeom prst="rect">
            <a:avLst/>
          </a:prstGeom>
          <a:noFill/>
        </p:spPr>
        <p:txBody>
          <a:bodyPr wrap="none" rtlCol="0">
            <a:spAutoFit/>
          </a:bodyPr>
          <a:lstStyle/>
          <a:p>
            <a:pPr algn="ctr"/>
            <a:r>
              <a:rPr lang="en-US" sz="4400" dirty="0">
                <a:solidFill>
                  <a:srgbClr val="002060"/>
                </a:solidFill>
                <a:latin typeface="Bahnschrift SemiBold SemiConden" panose="020B0502040204020203" pitchFamily="34" charset="0"/>
              </a:rPr>
              <a:t>Facebook </a:t>
            </a:r>
          </a:p>
          <a:p>
            <a:pPr algn="ctr"/>
            <a:r>
              <a:rPr lang="en-US" sz="3200" dirty="0">
                <a:latin typeface="Bahnschrift SemiBold SemiConden" panose="020B0502040204020203" pitchFamily="34" charset="0"/>
              </a:rPr>
              <a:t>Comment </a:t>
            </a:r>
            <a:endParaRPr lang="en-US" sz="2400" dirty="0">
              <a:solidFill>
                <a:srgbClr val="C00000"/>
              </a:solidFill>
              <a:latin typeface="Bahnschrift SemiBold SemiConden" panose="020B0502040204020203" pitchFamily="34" charset="0"/>
            </a:endParaRPr>
          </a:p>
          <a:p>
            <a:pPr algn="ctr"/>
            <a:r>
              <a:rPr lang="en-US" sz="3200" dirty="0">
                <a:latin typeface="Bahnschrift SemiBold SemiConden" panose="020B0502040204020203" pitchFamily="34" charset="0"/>
              </a:rPr>
              <a:t>(Marriage)</a:t>
            </a:r>
          </a:p>
        </p:txBody>
      </p:sp>
      <p:sp>
        <p:nvSpPr>
          <p:cNvPr id="24" name="TextBox 23">
            <a:extLst>
              <a:ext uri="{FF2B5EF4-FFF2-40B4-BE49-F238E27FC236}">
                <a16:creationId xmlns:a16="http://schemas.microsoft.com/office/drawing/2014/main" id="{938F68B4-F214-4D80-AE23-C5414078B4D1}"/>
              </a:ext>
            </a:extLst>
          </p:cNvPr>
          <p:cNvSpPr txBox="1"/>
          <p:nvPr/>
        </p:nvSpPr>
        <p:spPr>
          <a:xfrm>
            <a:off x="4392288" y="1513753"/>
            <a:ext cx="6612834" cy="523220"/>
          </a:xfrm>
          <a:prstGeom prst="rect">
            <a:avLst/>
          </a:prstGeom>
          <a:noFill/>
        </p:spPr>
        <p:txBody>
          <a:bodyPr wrap="square" rtlCol="0">
            <a:spAutoFit/>
          </a:bodyPr>
          <a:lstStyle/>
          <a:p>
            <a:pPr algn="ctr"/>
            <a:r>
              <a:rPr lang="en-US" sz="2800" dirty="0">
                <a:solidFill>
                  <a:srgbClr val="108690"/>
                </a:solidFill>
                <a:latin typeface="Arial" panose="020B0604020202020204" pitchFamily="34" charset="0"/>
                <a:cs typeface="Arial" panose="020B0604020202020204" pitchFamily="34" charset="0"/>
              </a:rPr>
              <a:t>New Couple Wishing Text</a:t>
            </a:r>
          </a:p>
        </p:txBody>
      </p:sp>
      <p:grpSp>
        <p:nvGrpSpPr>
          <p:cNvPr id="3" name="Group 2">
            <a:extLst>
              <a:ext uri="{FF2B5EF4-FFF2-40B4-BE49-F238E27FC236}">
                <a16:creationId xmlns:a16="http://schemas.microsoft.com/office/drawing/2014/main" id="{5B56D66C-7B63-4BF5-A636-5C563C63CFD9}"/>
              </a:ext>
            </a:extLst>
          </p:cNvPr>
          <p:cNvGrpSpPr/>
          <p:nvPr/>
        </p:nvGrpSpPr>
        <p:grpSpPr>
          <a:xfrm>
            <a:off x="4586772" y="2472841"/>
            <a:ext cx="6612834" cy="1967204"/>
            <a:chOff x="4586772" y="1995764"/>
            <a:chExt cx="6612834" cy="1967204"/>
          </a:xfrm>
        </p:grpSpPr>
        <p:sp>
          <p:nvSpPr>
            <p:cNvPr id="29" name="TextBox 28">
              <a:extLst>
                <a:ext uri="{FF2B5EF4-FFF2-40B4-BE49-F238E27FC236}">
                  <a16:creationId xmlns:a16="http://schemas.microsoft.com/office/drawing/2014/main" id="{3548D272-402B-4BFD-B896-C37529A6FFEA}"/>
                </a:ext>
              </a:extLst>
            </p:cNvPr>
            <p:cNvSpPr txBox="1"/>
            <p:nvPr/>
          </p:nvSpPr>
          <p:spPr>
            <a:xfrm>
              <a:off x="4586772" y="2152216"/>
              <a:ext cx="6612834" cy="1810752"/>
            </a:xfrm>
            <a:prstGeom prst="rect">
              <a:avLst/>
            </a:prstGeom>
            <a:noFill/>
          </p:spPr>
          <p:txBody>
            <a:bodyPr wrap="square" rtlCol="0">
              <a:spAutoFit/>
            </a:bodyPr>
            <a:lstStyle/>
            <a:p>
              <a:pPr marR="0" lvl="0" algn="just">
                <a:lnSpc>
                  <a:spcPts val="1800"/>
                </a:lnSpc>
                <a:spcBef>
                  <a:spcPts val="0"/>
                </a:spcBef>
                <a:spcAft>
                  <a:spcPts val="375"/>
                </a:spcAft>
                <a:buSzPts val="1000"/>
                <a:tabLst>
                  <a:tab pos="457200" algn="l"/>
                </a:tabLst>
              </a:pPr>
              <a:endParaRPr lang="en-US" sz="2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 am delighted and overwhelmed to know that you have turned single to mingle. Congratulations, dear! Your really deserved such a cute and lovely life-partner. </a:t>
              </a:r>
            </a:p>
            <a:p>
              <a:pPr marR="0" lvl="0" algn="just">
                <a:lnSpc>
                  <a:spcPts val="1800"/>
                </a:lnSpc>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 wish you a very happy and peaceful conjugal life. Regard my congratulations text to your life partner. Again wish you a long conjugal life.</a:t>
              </a:r>
            </a:p>
          </p:txBody>
        </p:sp>
        <p:sp>
          <p:nvSpPr>
            <p:cNvPr id="2" name="Oval 1">
              <a:extLst>
                <a:ext uri="{FF2B5EF4-FFF2-40B4-BE49-F238E27FC236}">
                  <a16:creationId xmlns:a16="http://schemas.microsoft.com/office/drawing/2014/main" id="{E4417D12-4254-4996-832B-0BA744C1D757}"/>
                </a:ext>
              </a:extLst>
            </p:cNvPr>
            <p:cNvSpPr/>
            <p:nvPr/>
          </p:nvSpPr>
          <p:spPr>
            <a:xfrm>
              <a:off x="7527429" y="1995764"/>
              <a:ext cx="365760" cy="365760"/>
            </a:xfrm>
            <a:prstGeom prst="ellipse">
              <a:avLst/>
            </a:prstGeom>
            <a:solidFill>
              <a:srgbClr val="16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1</a:t>
              </a:r>
            </a:p>
          </p:txBody>
        </p:sp>
      </p:grpSp>
      <p:cxnSp>
        <p:nvCxnSpPr>
          <p:cNvPr id="25" name="Straight Connector 24">
            <a:extLst>
              <a:ext uri="{FF2B5EF4-FFF2-40B4-BE49-F238E27FC236}">
                <a16:creationId xmlns:a16="http://schemas.microsoft.com/office/drawing/2014/main" id="{BDF72322-FD40-4825-B8C1-AE581D3F98B7}"/>
              </a:ext>
            </a:extLst>
          </p:cNvPr>
          <p:cNvCxnSpPr/>
          <p:nvPr/>
        </p:nvCxnSpPr>
        <p:spPr>
          <a:xfrm>
            <a:off x="6294779" y="2032267"/>
            <a:ext cx="2743200" cy="0"/>
          </a:xfrm>
          <a:prstGeom prst="line">
            <a:avLst/>
          </a:prstGeom>
          <a:ln w="57150">
            <a:solidFill>
              <a:srgbClr val="F765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97921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744465" y="2522425"/>
            <a:ext cx="2406428" cy="1754326"/>
          </a:xfrm>
          <a:prstGeom prst="rect">
            <a:avLst/>
          </a:prstGeom>
          <a:noFill/>
        </p:spPr>
        <p:txBody>
          <a:bodyPr wrap="none" rtlCol="0">
            <a:spAutoFit/>
          </a:bodyPr>
          <a:lstStyle/>
          <a:p>
            <a:pPr algn="ctr"/>
            <a:r>
              <a:rPr lang="en-US" sz="4400" dirty="0">
                <a:solidFill>
                  <a:srgbClr val="002060"/>
                </a:solidFill>
                <a:latin typeface="Bahnschrift SemiBold SemiConden" panose="020B0502040204020203" pitchFamily="34" charset="0"/>
              </a:rPr>
              <a:t>Facebook </a:t>
            </a:r>
          </a:p>
          <a:p>
            <a:pPr algn="ctr"/>
            <a:r>
              <a:rPr lang="en-US" sz="3200" dirty="0">
                <a:latin typeface="Bahnschrift SemiBold SemiConden" panose="020B0502040204020203" pitchFamily="34" charset="0"/>
              </a:rPr>
              <a:t>Comment </a:t>
            </a:r>
            <a:endParaRPr lang="en-US" sz="2400" dirty="0">
              <a:solidFill>
                <a:srgbClr val="C00000"/>
              </a:solidFill>
              <a:latin typeface="Bahnschrift SemiBold SemiConden" panose="020B0502040204020203" pitchFamily="34" charset="0"/>
            </a:endParaRPr>
          </a:p>
          <a:p>
            <a:pPr algn="ctr"/>
            <a:r>
              <a:rPr lang="en-US" sz="3200" dirty="0">
                <a:latin typeface="Bahnschrift SemiBold SemiConden" panose="020B0502040204020203" pitchFamily="34" charset="0"/>
              </a:rPr>
              <a:t>(Wedding)</a:t>
            </a:r>
          </a:p>
        </p:txBody>
      </p:sp>
      <p:sp>
        <p:nvSpPr>
          <p:cNvPr id="24" name="TextBox 23">
            <a:extLst>
              <a:ext uri="{FF2B5EF4-FFF2-40B4-BE49-F238E27FC236}">
                <a16:creationId xmlns:a16="http://schemas.microsoft.com/office/drawing/2014/main" id="{938F68B4-F214-4D80-AE23-C5414078B4D1}"/>
              </a:ext>
            </a:extLst>
          </p:cNvPr>
          <p:cNvSpPr txBox="1"/>
          <p:nvPr/>
        </p:nvSpPr>
        <p:spPr>
          <a:xfrm>
            <a:off x="4392288" y="1513753"/>
            <a:ext cx="6612834" cy="523220"/>
          </a:xfrm>
          <a:prstGeom prst="rect">
            <a:avLst/>
          </a:prstGeom>
          <a:noFill/>
        </p:spPr>
        <p:txBody>
          <a:bodyPr wrap="square" rtlCol="0">
            <a:spAutoFit/>
          </a:bodyPr>
          <a:lstStyle/>
          <a:p>
            <a:pPr algn="ctr"/>
            <a:r>
              <a:rPr lang="en-US" sz="2800" dirty="0">
                <a:solidFill>
                  <a:srgbClr val="108690"/>
                </a:solidFill>
                <a:latin typeface="Arial" panose="020B0604020202020204" pitchFamily="34" charset="0"/>
                <a:cs typeface="Arial" panose="020B0604020202020204" pitchFamily="34" charset="0"/>
              </a:rPr>
              <a:t>Wedding Anniversary Wishing Text</a:t>
            </a:r>
          </a:p>
        </p:txBody>
      </p:sp>
      <p:grpSp>
        <p:nvGrpSpPr>
          <p:cNvPr id="3" name="Group 2">
            <a:extLst>
              <a:ext uri="{FF2B5EF4-FFF2-40B4-BE49-F238E27FC236}">
                <a16:creationId xmlns:a16="http://schemas.microsoft.com/office/drawing/2014/main" id="{5B56D66C-7B63-4BF5-A636-5C563C63CFD9}"/>
              </a:ext>
            </a:extLst>
          </p:cNvPr>
          <p:cNvGrpSpPr/>
          <p:nvPr/>
        </p:nvGrpSpPr>
        <p:grpSpPr>
          <a:xfrm>
            <a:off x="4586772" y="2472841"/>
            <a:ext cx="6612834" cy="2244203"/>
            <a:chOff x="4586772" y="1995764"/>
            <a:chExt cx="6612834" cy="2244203"/>
          </a:xfrm>
        </p:grpSpPr>
        <p:sp>
          <p:nvSpPr>
            <p:cNvPr id="29" name="TextBox 28">
              <a:extLst>
                <a:ext uri="{FF2B5EF4-FFF2-40B4-BE49-F238E27FC236}">
                  <a16:creationId xmlns:a16="http://schemas.microsoft.com/office/drawing/2014/main" id="{3548D272-402B-4BFD-B896-C37529A6FFEA}"/>
                </a:ext>
              </a:extLst>
            </p:cNvPr>
            <p:cNvSpPr txBox="1"/>
            <p:nvPr/>
          </p:nvSpPr>
          <p:spPr>
            <a:xfrm>
              <a:off x="4586772" y="2152216"/>
              <a:ext cx="6612834" cy="2087751"/>
            </a:xfrm>
            <a:prstGeom prst="rect">
              <a:avLst/>
            </a:prstGeom>
            <a:noFill/>
          </p:spPr>
          <p:txBody>
            <a:bodyPr wrap="square" rtlCol="0">
              <a:spAutoFit/>
            </a:bodyPr>
            <a:lstStyle/>
            <a:p>
              <a:pPr marR="0" lvl="0" algn="just">
                <a:lnSpc>
                  <a:spcPts val="1800"/>
                </a:lnSpc>
                <a:spcBef>
                  <a:spcPts val="0"/>
                </a:spcBef>
                <a:spcAft>
                  <a:spcPts val="375"/>
                </a:spcAft>
                <a:buSzPts val="1000"/>
                <a:tabLst>
                  <a:tab pos="457200" algn="l"/>
                </a:tabLst>
              </a:pPr>
              <a:endParaRPr lang="en-US" sz="2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R="0" lvl="0" algn="just">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May this day bring countless joy to your life. May the coming years of your life be spent in loving and caring for each other. Happy anniversary!</a:t>
              </a:r>
            </a:p>
            <a:p>
              <a:pPr marR="0" lvl="0" algn="just">
                <a:spcBef>
                  <a:spcPts val="0"/>
                </a:spcBef>
                <a:spcAft>
                  <a:spcPts val="375"/>
                </a:spcAft>
                <a:buSzPts val="1000"/>
                <a:tabLst>
                  <a:tab pos="457200" algn="l"/>
                </a:tabLst>
              </a:pPr>
              <a:r>
                <a:rPr lang="en-US"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 wish both of you a thousand years of happy married life. May the joy of this day stay with forever and until the last breath. Again, Happy wedding anniversary!</a:t>
              </a:r>
            </a:p>
          </p:txBody>
        </p:sp>
        <p:sp>
          <p:nvSpPr>
            <p:cNvPr id="2" name="Oval 1">
              <a:extLst>
                <a:ext uri="{FF2B5EF4-FFF2-40B4-BE49-F238E27FC236}">
                  <a16:creationId xmlns:a16="http://schemas.microsoft.com/office/drawing/2014/main" id="{E4417D12-4254-4996-832B-0BA744C1D757}"/>
                </a:ext>
              </a:extLst>
            </p:cNvPr>
            <p:cNvSpPr/>
            <p:nvPr/>
          </p:nvSpPr>
          <p:spPr>
            <a:xfrm>
              <a:off x="7527429" y="1995764"/>
              <a:ext cx="365760" cy="365760"/>
            </a:xfrm>
            <a:prstGeom prst="ellipse">
              <a:avLst/>
            </a:prstGeom>
            <a:solidFill>
              <a:srgbClr val="16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1</a:t>
              </a:r>
            </a:p>
          </p:txBody>
        </p:sp>
      </p:grpSp>
      <p:cxnSp>
        <p:nvCxnSpPr>
          <p:cNvPr id="25" name="Straight Connector 24">
            <a:extLst>
              <a:ext uri="{FF2B5EF4-FFF2-40B4-BE49-F238E27FC236}">
                <a16:creationId xmlns:a16="http://schemas.microsoft.com/office/drawing/2014/main" id="{BDF72322-FD40-4825-B8C1-AE581D3F98B7}"/>
              </a:ext>
            </a:extLst>
          </p:cNvPr>
          <p:cNvCxnSpPr/>
          <p:nvPr/>
        </p:nvCxnSpPr>
        <p:spPr>
          <a:xfrm>
            <a:off x="5870710" y="2032267"/>
            <a:ext cx="3657600" cy="0"/>
          </a:xfrm>
          <a:prstGeom prst="line">
            <a:avLst/>
          </a:prstGeom>
          <a:ln w="57150">
            <a:solidFill>
              <a:srgbClr val="F765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73136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801680" y="2105563"/>
            <a:ext cx="2406428" cy="2739211"/>
          </a:xfrm>
          <a:prstGeom prst="rect">
            <a:avLst/>
          </a:prstGeom>
          <a:noFill/>
        </p:spPr>
        <p:txBody>
          <a:bodyPr wrap="none" rtlCol="0">
            <a:spAutoFit/>
          </a:bodyPr>
          <a:lstStyle/>
          <a:p>
            <a:pPr algn="ctr"/>
            <a:r>
              <a:rPr lang="en-US" sz="4400" dirty="0">
                <a:solidFill>
                  <a:srgbClr val="002060"/>
                </a:solidFill>
                <a:latin typeface="Bahnschrift SemiBold SemiConden" panose="020B0502040204020203" pitchFamily="34" charset="0"/>
              </a:rPr>
              <a:t>Facebook </a:t>
            </a:r>
          </a:p>
          <a:p>
            <a:pPr algn="ctr"/>
            <a:r>
              <a:rPr lang="en-US" sz="3200" dirty="0">
                <a:latin typeface="Bahnschrift SemiBold SemiConden" panose="020B0502040204020203" pitchFamily="34" charset="0"/>
              </a:rPr>
              <a:t>Reveal </a:t>
            </a:r>
            <a:endParaRPr lang="en-US" sz="2400" dirty="0">
              <a:solidFill>
                <a:srgbClr val="C00000"/>
              </a:solidFill>
              <a:latin typeface="Bahnschrift SemiBold SemiConden" panose="020B0502040204020203" pitchFamily="34" charset="0"/>
            </a:endParaRPr>
          </a:p>
          <a:p>
            <a:pPr algn="ctr"/>
            <a:r>
              <a:rPr lang="en-US" sz="3200" dirty="0">
                <a:latin typeface="Bahnschrift SemiBold SemiConden" panose="020B0502040204020203" pitchFamily="34" charset="0"/>
              </a:rPr>
              <a:t>(Personality</a:t>
            </a:r>
          </a:p>
          <a:p>
            <a:pPr algn="ctr"/>
            <a:r>
              <a:rPr lang="en-US" sz="3200" dirty="0">
                <a:latin typeface="Bahnschrift SemiBold SemiConden" panose="020B0502040204020203" pitchFamily="34" charset="0"/>
              </a:rPr>
              <a:t>&amp;</a:t>
            </a:r>
          </a:p>
          <a:p>
            <a:pPr algn="ctr"/>
            <a:r>
              <a:rPr lang="en-US" sz="3200" dirty="0">
                <a:latin typeface="Bahnschrift SemiBold SemiConden" panose="020B0502040204020203" pitchFamily="34" charset="0"/>
              </a:rPr>
              <a:t>Self-Esteem)</a:t>
            </a:r>
          </a:p>
        </p:txBody>
      </p:sp>
      <p:sp>
        <p:nvSpPr>
          <p:cNvPr id="24" name="TextBox 23">
            <a:extLst>
              <a:ext uri="{FF2B5EF4-FFF2-40B4-BE49-F238E27FC236}">
                <a16:creationId xmlns:a16="http://schemas.microsoft.com/office/drawing/2014/main" id="{938F68B4-F214-4D80-AE23-C5414078B4D1}"/>
              </a:ext>
            </a:extLst>
          </p:cNvPr>
          <p:cNvSpPr txBox="1"/>
          <p:nvPr/>
        </p:nvSpPr>
        <p:spPr>
          <a:xfrm>
            <a:off x="4393093" y="1582724"/>
            <a:ext cx="6612834" cy="3693319"/>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solidFill>
                  <a:schemeClr val="tx1">
                    <a:lumMod val="75000"/>
                    <a:lumOff val="25000"/>
                  </a:schemeClr>
                </a:solidFill>
                <a:effectLst/>
                <a:latin typeface="Georgia" panose="02040502050405020303" pitchFamily="18" charset="0"/>
                <a:ea typeface="Calibri" panose="020F0502020204030204" pitchFamily="34" charset="0"/>
                <a:cs typeface="Times New Roman" panose="02020603050405020304" pitchFamily="18" charset="0"/>
              </a:rPr>
              <a:t>People with a lot of Facebook friends tend to have  low self-esteem. </a:t>
            </a:r>
          </a:p>
          <a:p>
            <a:pPr marL="285750" indent="-285750" algn="just">
              <a:buFont typeface="Arial" panose="020B0604020202020204" pitchFamily="34" charset="0"/>
              <a:buChar char="•"/>
            </a:pPr>
            <a:r>
              <a:rPr lang="en-US" sz="1800" b="1" dirty="0">
                <a:solidFill>
                  <a:schemeClr val="tx1">
                    <a:lumMod val="75000"/>
                    <a:lumOff val="25000"/>
                  </a:schemeClr>
                </a:solidFill>
                <a:effectLst/>
                <a:latin typeface="Georgia" panose="02040502050405020303" pitchFamily="18" charset="0"/>
                <a:ea typeface="Calibri" panose="020F0502020204030204" pitchFamily="34" charset="0"/>
                <a:cs typeface="Times New Roman" panose="02020603050405020304" pitchFamily="18" charset="0"/>
              </a:rPr>
              <a:t>Extroverts upload photos and update their status more often than introverts.</a:t>
            </a:r>
            <a:r>
              <a:rPr lang="en-US" sz="1800" dirty="0">
                <a:solidFill>
                  <a:schemeClr val="tx1">
                    <a:lumMod val="75000"/>
                    <a:lumOff val="25000"/>
                  </a:schemeClr>
                </a:solidFill>
                <a:effectLst/>
                <a:latin typeface="Georgia" panose="02040502050405020303" pitchFamily="18" charset="0"/>
                <a:ea typeface="Calibri" panose="020F0502020204030204" pitchFamily="34" charset="0"/>
                <a:cs typeface="Times New Roman" panose="02020603050405020304" pitchFamily="18" charset="0"/>
              </a:rPr>
              <a:t> </a:t>
            </a:r>
          </a:p>
          <a:p>
            <a:pPr marL="285750" indent="-285750" algn="just">
              <a:buFont typeface="Arial" panose="020B0604020202020204" pitchFamily="34" charset="0"/>
              <a:buChar char="•"/>
            </a:pPr>
            <a:r>
              <a:rPr lang="en-US" sz="1800" b="1" dirty="0">
                <a:solidFill>
                  <a:schemeClr val="tx1">
                    <a:lumMod val="75000"/>
                    <a:lumOff val="25000"/>
                  </a:schemeClr>
                </a:solidFill>
                <a:effectLst/>
                <a:latin typeface="Georgia" panose="02040502050405020303" pitchFamily="18" charset="0"/>
                <a:ea typeface="Calibri" panose="020F0502020204030204" pitchFamily="34" charset="0"/>
                <a:cs typeface="Times New Roman" panose="02020603050405020304" pitchFamily="18" charset="0"/>
              </a:rPr>
              <a:t>Conscientious people organize their photos carefully. </a:t>
            </a:r>
          </a:p>
          <a:p>
            <a:pPr marL="285750" indent="-285750" algn="just">
              <a:buFont typeface="Arial" panose="020B0604020202020204" pitchFamily="34" charset="0"/>
              <a:buChar char="•"/>
            </a:pPr>
            <a:r>
              <a:rPr lang="en-US" sz="1800" b="1" dirty="0">
                <a:solidFill>
                  <a:schemeClr val="tx1">
                    <a:lumMod val="75000"/>
                    <a:lumOff val="25000"/>
                  </a:schemeClr>
                </a:solidFill>
                <a:effectLst/>
                <a:latin typeface="Georgia" panose="02040502050405020303" pitchFamily="18" charset="0"/>
                <a:ea typeface="Calibri" panose="020F0502020204030204" pitchFamily="34" charset="0"/>
                <a:cs typeface="Times New Roman" panose="02020603050405020304" pitchFamily="18" charset="0"/>
              </a:rPr>
              <a:t>Open people are likely to fill out their personal profiles most thoroughly. </a:t>
            </a:r>
          </a:p>
          <a:p>
            <a:pPr marL="285750" indent="-285750" algn="just">
              <a:buFont typeface="Arial" panose="020B0604020202020204" pitchFamily="34" charset="0"/>
              <a:buChar char="•"/>
            </a:pPr>
            <a:r>
              <a:rPr lang="en-US" sz="1800" b="1" dirty="0">
                <a:solidFill>
                  <a:schemeClr val="tx1">
                    <a:lumMod val="75000"/>
                    <a:lumOff val="25000"/>
                  </a:schemeClr>
                </a:solidFill>
                <a:effectLst/>
                <a:latin typeface="Georgia" panose="02040502050405020303" pitchFamily="18" charset="0"/>
                <a:ea typeface="Calibri" panose="020F0502020204030204" pitchFamily="34" charset="0"/>
                <a:cs typeface="Times New Roman" panose="02020603050405020304" pitchFamily="18" charset="0"/>
              </a:rPr>
              <a:t>Narcissists are most likely to make deeper self-disclosures that contain self-promotional content.</a:t>
            </a:r>
          </a:p>
          <a:p>
            <a:pPr marL="285750" indent="-285750" algn="just">
              <a:buFont typeface="Arial" panose="020B0604020202020204" pitchFamily="34" charset="0"/>
              <a:buChar char="•"/>
            </a:pPr>
            <a:r>
              <a:rPr lang="en-US" sz="1800" b="1" dirty="0">
                <a:solidFill>
                  <a:schemeClr val="tx1">
                    <a:lumMod val="75000"/>
                    <a:lumOff val="25000"/>
                  </a:schemeClr>
                </a:solidFill>
                <a:effectLst/>
                <a:latin typeface="Georgia" panose="02040502050405020303" pitchFamily="18" charset="0"/>
                <a:ea typeface="Calibri" panose="020F0502020204030204" pitchFamily="34" charset="0"/>
                <a:cs typeface="Times New Roman" panose="02020603050405020304" pitchFamily="18" charset="0"/>
              </a:rPr>
              <a:t>Neurotic people post mostly photos. </a:t>
            </a:r>
          </a:p>
          <a:p>
            <a:pPr marL="285750" indent="-285750" algn="just">
              <a:buFont typeface="Arial" panose="020B0604020202020204" pitchFamily="34" charset="0"/>
              <a:buChar char="•"/>
            </a:pPr>
            <a:r>
              <a:rPr lang="en-US" sz="1800" b="1" dirty="0">
                <a:solidFill>
                  <a:schemeClr val="tx1">
                    <a:lumMod val="75000"/>
                    <a:lumOff val="25000"/>
                  </a:schemeClr>
                </a:solidFill>
                <a:effectLst/>
                <a:latin typeface="Georgia" panose="02040502050405020303" pitchFamily="18" charset="0"/>
                <a:ea typeface="Calibri" panose="020F0502020204030204" pitchFamily="34" charset="0"/>
                <a:cs typeface="Times New Roman" panose="02020603050405020304" pitchFamily="18" charset="0"/>
              </a:rPr>
              <a:t>Agreeable people are tagged in other people’s photos most often.  </a:t>
            </a:r>
            <a:endParaRPr lang="en-US" sz="28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763083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rot="5400000">
            <a:off x="5919601" y="3302904"/>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4303810" y="1219259"/>
            <a:ext cx="3711272" cy="1107996"/>
          </a:xfrm>
          <a:prstGeom prst="rect">
            <a:avLst/>
          </a:prstGeom>
          <a:noFill/>
        </p:spPr>
        <p:txBody>
          <a:bodyPr wrap="none" rtlCol="0">
            <a:spAutoFit/>
          </a:bodyPr>
          <a:lstStyle/>
          <a:p>
            <a:pPr algn="ctr"/>
            <a:r>
              <a:rPr lang="en-US" sz="6600" dirty="0">
                <a:solidFill>
                  <a:srgbClr val="002060"/>
                </a:solidFill>
                <a:latin typeface="Bahnschrift SemiBold SemiConden" panose="020B0502040204020203" pitchFamily="34" charset="0"/>
              </a:rPr>
              <a:t>Thank You </a:t>
            </a:r>
          </a:p>
        </p:txBody>
      </p:sp>
      <p:sp>
        <p:nvSpPr>
          <p:cNvPr id="26" name="TextBox 25">
            <a:extLst>
              <a:ext uri="{FF2B5EF4-FFF2-40B4-BE49-F238E27FC236}">
                <a16:creationId xmlns:a16="http://schemas.microsoft.com/office/drawing/2014/main" id="{194B438E-3F3D-497E-8865-A6E3957E89BC}"/>
              </a:ext>
            </a:extLst>
          </p:cNvPr>
          <p:cNvSpPr txBox="1"/>
          <p:nvPr/>
        </p:nvSpPr>
        <p:spPr>
          <a:xfrm>
            <a:off x="132288" y="2584595"/>
            <a:ext cx="12059712" cy="2031325"/>
          </a:xfrm>
          <a:prstGeom prst="rect">
            <a:avLst/>
          </a:prstGeom>
          <a:noFill/>
        </p:spPr>
        <p:txBody>
          <a:bodyPr wrap="none" rtlCol="0">
            <a:spAutoFit/>
          </a:bodyPr>
          <a:lstStyle/>
          <a:p>
            <a:pPr algn="ctr"/>
            <a:r>
              <a:rPr lang="en-US" b="0" dirty="0">
                <a:solidFill>
                  <a:srgbClr val="595959"/>
                </a:solidFill>
                <a:effectLst/>
                <a:latin typeface="Helvetica Neue"/>
              </a:rPr>
              <a:t>Thank you all for staying with me. Hoping we all together have enjoyed the session.</a:t>
            </a:r>
          </a:p>
          <a:p>
            <a:pPr algn="ctr"/>
            <a:r>
              <a:rPr lang="en-US" dirty="0">
                <a:solidFill>
                  <a:srgbClr val="595959"/>
                </a:solidFill>
                <a:latin typeface="Helvetica Neue"/>
              </a:rPr>
              <a:t>If I could make it enjoyable to you rather waste your valuable time, I am really sorry for my inability.</a:t>
            </a:r>
          </a:p>
          <a:p>
            <a:pPr algn="ctr"/>
            <a:r>
              <a:rPr lang="en-US" dirty="0">
                <a:solidFill>
                  <a:srgbClr val="595959"/>
                </a:solidFill>
                <a:latin typeface="Helvetica Neue"/>
              </a:rPr>
              <a:t>Then I can make a full-swing promise that I will make my next presentation more lucrative,  educative and enjoyable.</a:t>
            </a:r>
          </a:p>
          <a:p>
            <a:pPr algn="ctr"/>
            <a:endParaRPr lang="en-US" dirty="0">
              <a:solidFill>
                <a:srgbClr val="595959"/>
              </a:solidFill>
              <a:latin typeface="Helvetica Neue"/>
            </a:endParaRPr>
          </a:p>
          <a:p>
            <a:pPr algn="ctr"/>
            <a:r>
              <a:rPr lang="en-US" dirty="0">
                <a:solidFill>
                  <a:srgbClr val="595959"/>
                </a:solidFill>
                <a:latin typeface="Helvetica Neue"/>
              </a:rPr>
              <a:t>May I wish that you all keep me in your prayer for my well being. </a:t>
            </a:r>
          </a:p>
          <a:p>
            <a:pPr algn="ctr"/>
            <a:r>
              <a:rPr lang="en-US" dirty="0">
                <a:solidFill>
                  <a:srgbClr val="595959"/>
                </a:solidFill>
                <a:latin typeface="Helvetica Neue"/>
              </a:rPr>
              <a:t>I also make my prayer for your well being during this Corona Pandemic.</a:t>
            </a:r>
          </a:p>
          <a:p>
            <a:pPr algn="ctr"/>
            <a:r>
              <a:rPr lang="en-US" dirty="0"/>
              <a:t>And I request to you all to have a vigilance for our family and our beloved family member and our near and dear one.</a:t>
            </a:r>
          </a:p>
        </p:txBody>
      </p:sp>
    </p:spTree>
    <p:extLst>
      <p:ext uri="{BB962C8B-B14F-4D97-AF65-F5344CB8AC3E}">
        <p14:creationId xmlns:p14="http://schemas.microsoft.com/office/powerpoint/2010/main" val="357042912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95427" y="107567"/>
            <a:ext cx="2205696" cy="1441055"/>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sp>
        <p:nvSpPr>
          <p:cNvPr id="2" name="TextBox 1">
            <a:extLst>
              <a:ext uri="{FF2B5EF4-FFF2-40B4-BE49-F238E27FC236}">
                <a16:creationId xmlns:a16="http://schemas.microsoft.com/office/drawing/2014/main" id="{246B099A-92BB-4C09-99B5-16C6E7770F89}"/>
              </a:ext>
            </a:extLst>
          </p:cNvPr>
          <p:cNvSpPr txBox="1"/>
          <p:nvPr/>
        </p:nvSpPr>
        <p:spPr>
          <a:xfrm>
            <a:off x="1502018" y="3136613"/>
            <a:ext cx="9187964" cy="584775"/>
          </a:xfrm>
          <a:prstGeom prst="rect">
            <a:avLst/>
          </a:prstGeom>
          <a:noFill/>
        </p:spPr>
        <p:txBody>
          <a:bodyPr wrap="none" rtlCol="0">
            <a:spAutoFit/>
          </a:bodyPr>
          <a:lstStyle/>
          <a:p>
            <a:r>
              <a:rPr lang="en-US" sz="3200" spc="300" dirty="0"/>
              <a:t>Best utilization of SOCIAL MEDIA: </a:t>
            </a:r>
            <a:r>
              <a:rPr lang="en-US" sz="3200" spc="300" dirty="0">
                <a:solidFill>
                  <a:srgbClr val="002060"/>
                </a:solidFill>
              </a:rPr>
              <a:t>Facebook</a:t>
            </a:r>
          </a:p>
        </p:txBody>
      </p:sp>
      <p:sp>
        <p:nvSpPr>
          <p:cNvPr id="16" name="TextBox 15">
            <a:extLst>
              <a:ext uri="{FF2B5EF4-FFF2-40B4-BE49-F238E27FC236}">
                <a16:creationId xmlns:a16="http://schemas.microsoft.com/office/drawing/2014/main" id="{6D9838B3-61BA-4D89-B3BE-8E0AD26817AF}"/>
              </a:ext>
            </a:extLst>
          </p:cNvPr>
          <p:cNvSpPr txBox="1"/>
          <p:nvPr/>
        </p:nvSpPr>
        <p:spPr>
          <a:xfrm>
            <a:off x="5543605" y="2404265"/>
            <a:ext cx="1104790" cy="584775"/>
          </a:xfrm>
          <a:prstGeom prst="rect">
            <a:avLst/>
          </a:prstGeom>
          <a:noFill/>
        </p:spPr>
        <p:txBody>
          <a:bodyPr wrap="none" rtlCol="0">
            <a:spAutoFit/>
          </a:bodyPr>
          <a:lstStyle/>
          <a:p>
            <a:r>
              <a:rPr lang="en-US" sz="3200" dirty="0">
                <a:latin typeface="Bahnschrift SemiBold SemiConden" panose="020B0502040204020203" pitchFamily="34" charset="0"/>
              </a:rPr>
              <a:t>TOPIC</a:t>
            </a:r>
          </a:p>
        </p:txBody>
      </p:sp>
      <p:grpSp>
        <p:nvGrpSpPr>
          <p:cNvPr id="17" name="Group 16">
            <a:extLst>
              <a:ext uri="{FF2B5EF4-FFF2-40B4-BE49-F238E27FC236}">
                <a16:creationId xmlns:a16="http://schemas.microsoft.com/office/drawing/2014/main" id="{C2832455-C587-4816-B289-DD5940760CEF}"/>
              </a:ext>
            </a:extLst>
          </p:cNvPr>
          <p:cNvGrpSpPr/>
          <p:nvPr/>
        </p:nvGrpSpPr>
        <p:grpSpPr>
          <a:xfrm rot="5400000">
            <a:off x="5856157" y="2688969"/>
            <a:ext cx="479686" cy="3348781"/>
            <a:chOff x="5426439" y="1749622"/>
            <a:chExt cx="479686" cy="3348781"/>
          </a:xfrm>
        </p:grpSpPr>
        <p:sp>
          <p:nvSpPr>
            <p:cNvPr id="20" name="Oval 19">
              <a:extLst>
                <a:ext uri="{FF2B5EF4-FFF2-40B4-BE49-F238E27FC236}">
                  <a16:creationId xmlns:a16="http://schemas.microsoft.com/office/drawing/2014/main" id="{51FF4C52-242A-4085-818C-5B048010C7A0}"/>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23FDF5E-9E3A-4CA2-AD5E-7434A072C732}"/>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4C43310-9399-4824-8321-582876850068}"/>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90FFEE-CCCD-4952-A5C4-3138C4D8AE83}"/>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930D2C5-6825-477D-9540-A27C42D89D47}"/>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E4CFC02-6C6D-42BE-B521-D000165FCC7F}"/>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707EC20-7A96-40B2-8619-1B450ACA7121}"/>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006439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1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1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1294155" y="2780338"/>
            <a:ext cx="1757212" cy="1754326"/>
          </a:xfrm>
          <a:prstGeom prst="rect">
            <a:avLst/>
          </a:prstGeom>
          <a:noFill/>
        </p:spPr>
        <p:txBody>
          <a:bodyPr wrap="none" rtlCol="0">
            <a:spAutoFit/>
          </a:bodyPr>
          <a:lstStyle/>
          <a:p>
            <a:pPr algn="ctr"/>
            <a:r>
              <a:rPr lang="en-US" sz="3200" dirty="0">
                <a:latin typeface="Bahnschrift SemiBold SemiConden" panose="020B0502040204020203" pitchFamily="34" charset="0"/>
              </a:rPr>
              <a:t>What is</a:t>
            </a:r>
          </a:p>
          <a:p>
            <a:pPr algn="ctr"/>
            <a:r>
              <a:rPr lang="en-US" sz="3200" dirty="0">
                <a:latin typeface="Bahnschrift SemiBold SemiConden" panose="020B0502040204020203" pitchFamily="34" charset="0"/>
              </a:rPr>
              <a:t> </a:t>
            </a:r>
            <a:r>
              <a:rPr lang="en-US" sz="4400" dirty="0">
                <a:solidFill>
                  <a:srgbClr val="002060"/>
                </a:solidFill>
                <a:latin typeface="Bahnschrift SemiBold SemiConden" panose="020B0502040204020203" pitchFamily="34" charset="0"/>
              </a:rPr>
              <a:t>Social </a:t>
            </a:r>
          </a:p>
          <a:p>
            <a:pPr algn="ctr"/>
            <a:r>
              <a:rPr lang="en-US" sz="3200" dirty="0">
                <a:latin typeface="Bahnschrift SemiBold SemiConden" panose="020B0502040204020203" pitchFamily="34" charset="0"/>
              </a:rPr>
              <a:t>Platform?</a:t>
            </a:r>
          </a:p>
        </p:txBody>
      </p:sp>
      <p:sp>
        <p:nvSpPr>
          <p:cNvPr id="24" name="TextBox 23">
            <a:extLst>
              <a:ext uri="{FF2B5EF4-FFF2-40B4-BE49-F238E27FC236}">
                <a16:creationId xmlns:a16="http://schemas.microsoft.com/office/drawing/2014/main" id="{4C9CFFC4-041F-4F44-AAC1-1C3E52961097}"/>
              </a:ext>
            </a:extLst>
          </p:cNvPr>
          <p:cNvSpPr txBox="1"/>
          <p:nvPr/>
        </p:nvSpPr>
        <p:spPr>
          <a:xfrm>
            <a:off x="4485053" y="1666597"/>
            <a:ext cx="7565274" cy="3785652"/>
          </a:xfrm>
          <a:prstGeom prst="rect">
            <a:avLst/>
          </a:prstGeom>
          <a:noFill/>
        </p:spPr>
        <p:txBody>
          <a:bodyPr wrap="square" rtlCol="0">
            <a:spAutoFit/>
          </a:bodyPr>
          <a:lstStyle/>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Social media is a computer-based technology </a:t>
            </a:r>
          </a:p>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that facilitates </a:t>
            </a:r>
            <a:r>
              <a:rPr lang="en-US" sz="2400"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the sharing of ideas, thoughts,</a:t>
            </a:r>
          </a:p>
          <a:p>
            <a:r>
              <a:rPr lang="en-US" sz="2400"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and information </a:t>
            </a:r>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through the building of virtual</a:t>
            </a:r>
          </a:p>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networks and communities. By design, social</a:t>
            </a:r>
          </a:p>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media is Internet-based and gives users quick </a:t>
            </a:r>
          </a:p>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electronic communication of content. </a:t>
            </a:r>
          </a:p>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Content includes personal information, documents,</a:t>
            </a:r>
          </a:p>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videos, and photos. Users engage with social media </a:t>
            </a:r>
          </a:p>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via a computer, tablet, or smartphone via web-based </a:t>
            </a:r>
          </a:p>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software or applications.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6005786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1289347" y="2490282"/>
            <a:ext cx="1766829" cy="2492990"/>
          </a:xfrm>
          <a:prstGeom prst="rect">
            <a:avLst/>
          </a:prstGeom>
          <a:noFill/>
        </p:spPr>
        <p:txBody>
          <a:bodyPr wrap="none" rtlCol="0">
            <a:spAutoFit/>
          </a:bodyPr>
          <a:lstStyle/>
          <a:p>
            <a:pPr algn="ctr"/>
            <a:r>
              <a:rPr lang="en-US" sz="4000" dirty="0">
                <a:solidFill>
                  <a:srgbClr val="002060"/>
                </a:solidFill>
                <a:latin typeface="Bahnschrift SemiBold SemiConden" panose="020B0502040204020203" pitchFamily="34" charset="0"/>
              </a:rPr>
              <a:t>7</a:t>
            </a:r>
            <a:r>
              <a:rPr lang="en-US" sz="3200" dirty="0">
                <a:latin typeface="Bahnschrift SemiBold SemiConden" panose="020B0502040204020203" pitchFamily="34" charset="0"/>
              </a:rPr>
              <a:t> Top</a:t>
            </a:r>
          </a:p>
          <a:p>
            <a:pPr algn="ctr"/>
            <a:r>
              <a:rPr lang="en-US" sz="3200" dirty="0">
                <a:latin typeface="Bahnschrift SemiBold SemiConden" panose="020B0502040204020203" pitchFamily="34" charset="0"/>
              </a:rPr>
              <a:t> </a:t>
            </a:r>
            <a:r>
              <a:rPr lang="en-US" sz="4400" dirty="0">
                <a:solidFill>
                  <a:srgbClr val="002060"/>
                </a:solidFill>
                <a:latin typeface="Bahnschrift SemiBold SemiConden" panose="020B0502040204020203" pitchFamily="34" charset="0"/>
              </a:rPr>
              <a:t>Social </a:t>
            </a:r>
          </a:p>
          <a:p>
            <a:pPr algn="ctr"/>
            <a:r>
              <a:rPr lang="en-US" sz="3200" dirty="0">
                <a:latin typeface="Bahnschrift SemiBold SemiConden" panose="020B0502040204020203" pitchFamily="34" charset="0"/>
              </a:rPr>
              <a:t>Platforms</a:t>
            </a:r>
          </a:p>
          <a:p>
            <a:pPr algn="ctr"/>
            <a:r>
              <a:rPr lang="en-US" sz="3200" dirty="0">
                <a:latin typeface="Bahnschrift SemiBold SemiConden" panose="020B0502040204020203" pitchFamily="34" charset="0"/>
              </a:rPr>
              <a:t>in </a:t>
            </a:r>
            <a:r>
              <a:rPr lang="en-US" sz="4000" dirty="0">
                <a:solidFill>
                  <a:srgbClr val="002060"/>
                </a:solidFill>
                <a:latin typeface="Bahnschrift SemiBold SemiConden" panose="020B0502040204020203" pitchFamily="34" charset="0"/>
              </a:rPr>
              <a:t>2020</a:t>
            </a:r>
            <a:endParaRPr lang="en-US" sz="3200" dirty="0">
              <a:solidFill>
                <a:srgbClr val="002060"/>
              </a:solidFill>
              <a:latin typeface="Bahnschrift SemiBold SemiConden" panose="020B0502040204020203" pitchFamily="34" charset="0"/>
            </a:endParaRPr>
          </a:p>
        </p:txBody>
      </p:sp>
      <p:sp>
        <p:nvSpPr>
          <p:cNvPr id="24" name="TextBox 23">
            <a:extLst>
              <a:ext uri="{FF2B5EF4-FFF2-40B4-BE49-F238E27FC236}">
                <a16:creationId xmlns:a16="http://schemas.microsoft.com/office/drawing/2014/main" id="{4C9CFFC4-041F-4F44-AAC1-1C3E52961097}"/>
              </a:ext>
            </a:extLst>
          </p:cNvPr>
          <p:cNvSpPr txBox="1"/>
          <p:nvPr/>
        </p:nvSpPr>
        <p:spPr>
          <a:xfrm>
            <a:off x="4966334" y="2274838"/>
            <a:ext cx="4849015" cy="2677656"/>
          </a:xfrm>
          <a:prstGeom prst="rect">
            <a:avLst/>
          </a:prstGeom>
          <a:noFill/>
        </p:spPr>
        <p:txBody>
          <a:bodyPr wrap="square" rtlCol="0">
            <a:spAutoFit/>
          </a:bodyPr>
          <a:lstStyle/>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1. Instagram -</a:t>
            </a:r>
            <a:r>
              <a:rPr lang="en-US" sz="2400" b="1" i="0" dirty="0">
                <a:solidFill>
                  <a:srgbClr val="231F20"/>
                </a:solidFill>
                <a:effectLst/>
                <a:latin typeface="Poppins"/>
              </a:rPr>
              <a:t>1 billion MAUs</a:t>
            </a:r>
            <a:endPar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2. YouTube - </a:t>
            </a:r>
            <a:r>
              <a:rPr lang="en-US" sz="2400" b="1" i="0" dirty="0">
                <a:solidFill>
                  <a:srgbClr val="231F20"/>
                </a:solidFill>
                <a:effectLst/>
                <a:latin typeface="Poppins"/>
              </a:rPr>
              <a:t>1.9 billion MAUs</a:t>
            </a:r>
            <a:endPar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r>
              <a:rPr lang="en-US" sz="2400" b="0" i="0" dirty="0">
                <a:solidFill>
                  <a:srgbClr val="165BAA"/>
                </a:solidFill>
                <a:effectLst/>
                <a:latin typeface="Tahoma" panose="020B0604030504040204" pitchFamily="34" charset="0"/>
                <a:ea typeface="Tahoma" panose="020B0604030504040204" pitchFamily="34" charset="0"/>
                <a:cs typeface="Tahoma" panose="020B0604030504040204" pitchFamily="34" charset="0"/>
              </a:rPr>
              <a:t>3</a:t>
            </a:r>
            <a:r>
              <a:rPr lang="en-US" sz="2400" dirty="0">
                <a:solidFill>
                  <a:srgbClr val="165BAA"/>
                </a:solidFill>
                <a:latin typeface="Tahoma" panose="020B0604030504040204" pitchFamily="34" charset="0"/>
                <a:ea typeface="Tahoma" panose="020B0604030504040204" pitchFamily="34" charset="0"/>
                <a:cs typeface="Tahoma" panose="020B0604030504040204" pitchFamily="34" charset="0"/>
              </a:rPr>
              <a:t>. </a:t>
            </a:r>
            <a:r>
              <a:rPr lang="en-US" sz="2400" b="0" i="0" dirty="0">
                <a:solidFill>
                  <a:srgbClr val="165BAA"/>
                </a:solidFill>
                <a:effectLst/>
                <a:latin typeface="Tahoma" panose="020B0604030504040204" pitchFamily="34" charset="0"/>
                <a:ea typeface="Tahoma" panose="020B0604030504040204" pitchFamily="34" charset="0"/>
                <a:cs typeface="Tahoma" panose="020B0604030504040204" pitchFamily="34" charset="0"/>
              </a:rPr>
              <a:t>Facebook - </a:t>
            </a:r>
            <a:r>
              <a:rPr lang="en-US" sz="2400" b="1" i="0" dirty="0">
                <a:solidFill>
                  <a:srgbClr val="165BAA"/>
                </a:solidFill>
                <a:effectLst/>
                <a:latin typeface="Poppins"/>
              </a:rPr>
              <a:t>2.23 billion MAUs</a:t>
            </a:r>
            <a:endParaRPr lang="en-US" sz="2400" b="0" i="0" dirty="0">
              <a:solidFill>
                <a:srgbClr val="165BAA"/>
              </a:solidFill>
              <a:effectLst/>
              <a:latin typeface="Tahoma" panose="020B0604030504040204" pitchFamily="34" charset="0"/>
              <a:ea typeface="Tahoma" panose="020B0604030504040204" pitchFamily="34" charset="0"/>
              <a:cs typeface="Tahoma" panose="020B0604030504040204" pitchFamily="34" charset="0"/>
            </a:endParaRPr>
          </a:p>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4. Twitter -</a:t>
            </a:r>
            <a:r>
              <a:rPr lang="en-US" sz="2400" b="1" i="0" dirty="0">
                <a:solidFill>
                  <a:srgbClr val="231F20"/>
                </a:solidFill>
                <a:effectLst/>
                <a:latin typeface="Poppins"/>
              </a:rPr>
              <a:t>335 million MAUs</a:t>
            </a:r>
            <a:endPar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5. </a:t>
            </a:r>
            <a:r>
              <a:rPr lang="en-US" sz="2400" b="0" i="0" dirty="0" err="1">
                <a:solidFill>
                  <a:srgbClr val="111111"/>
                </a:solidFill>
                <a:effectLst/>
                <a:latin typeface="Tahoma" panose="020B0604030504040204" pitchFamily="34" charset="0"/>
                <a:ea typeface="Tahoma" panose="020B0604030504040204" pitchFamily="34" charset="0"/>
                <a:cs typeface="Tahoma" panose="020B0604030504040204" pitchFamily="34" charset="0"/>
              </a:rPr>
              <a:t>TikTok</a:t>
            </a:r>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sz="2400" b="1" i="0" dirty="0">
                <a:solidFill>
                  <a:srgbClr val="231F20"/>
                </a:solidFill>
                <a:effectLst/>
                <a:latin typeface="Poppins"/>
              </a:rPr>
              <a:t>500 million MAUs</a:t>
            </a:r>
            <a:endPar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6. Pinterest -</a:t>
            </a:r>
            <a:r>
              <a:rPr lang="en-US" sz="2400" b="1" i="0" dirty="0">
                <a:solidFill>
                  <a:srgbClr val="231F20"/>
                </a:solidFill>
                <a:effectLst/>
                <a:latin typeface="Poppins"/>
              </a:rPr>
              <a:t>250 million MAUs</a:t>
            </a:r>
            <a:endPar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r>
              <a:rPr lang="en-US" sz="2400" dirty="0">
                <a:solidFill>
                  <a:srgbClr val="111111"/>
                </a:solidFill>
                <a:latin typeface="Tahoma" panose="020B0604030504040204" pitchFamily="34" charset="0"/>
                <a:ea typeface="Tahoma" panose="020B0604030504040204" pitchFamily="34" charset="0"/>
                <a:cs typeface="Tahoma" panose="020B0604030504040204" pitchFamily="34" charset="0"/>
              </a:rPr>
              <a:t>7. Snapchat - </a:t>
            </a:r>
            <a:r>
              <a:rPr lang="en-US" sz="2400" b="1" i="0" dirty="0">
                <a:solidFill>
                  <a:srgbClr val="231F20"/>
                </a:solidFill>
                <a:effectLst/>
                <a:latin typeface="Poppins"/>
              </a:rPr>
              <a:t>255 million MAUs</a:t>
            </a:r>
            <a:r>
              <a:rPr lang="en-US" sz="2400"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2855029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1222821" y="2780338"/>
            <a:ext cx="1899880" cy="1754326"/>
          </a:xfrm>
          <a:prstGeom prst="rect">
            <a:avLst/>
          </a:prstGeom>
          <a:noFill/>
        </p:spPr>
        <p:txBody>
          <a:bodyPr wrap="none" rtlCol="0">
            <a:spAutoFit/>
          </a:bodyPr>
          <a:lstStyle/>
          <a:p>
            <a:pPr algn="ctr"/>
            <a:r>
              <a:rPr lang="en-US" sz="3200" dirty="0">
                <a:latin typeface="Bahnschrift SemiBold SemiConden" panose="020B0502040204020203" pitchFamily="34" charset="0"/>
              </a:rPr>
              <a:t>FACEBOOK</a:t>
            </a:r>
          </a:p>
          <a:p>
            <a:pPr algn="ctr"/>
            <a:r>
              <a:rPr lang="en-US" sz="3200" dirty="0">
                <a:latin typeface="Bahnschrift SemiBold SemiConden" panose="020B0502040204020203" pitchFamily="34" charset="0"/>
              </a:rPr>
              <a:t> </a:t>
            </a:r>
            <a:r>
              <a:rPr lang="en-US" sz="4400" dirty="0">
                <a:solidFill>
                  <a:srgbClr val="002060"/>
                </a:solidFill>
                <a:latin typeface="Bahnschrift SemiBold SemiConden" panose="020B0502040204020203" pitchFamily="34" charset="0"/>
              </a:rPr>
              <a:t>Social </a:t>
            </a:r>
          </a:p>
          <a:p>
            <a:pPr algn="ctr"/>
            <a:r>
              <a:rPr lang="en-US" sz="3200" dirty="0">
                <a:latin typeface="Bahnschrift SemiBold SemiConden" panose="020B0502040204020203" pitchFamily="34" charset="0"/>
              </a:rPr>
              <a:t>Platform!</a:t>
            </a:r>
          </a:p>
        </p:txBody>
      </p:sp>
      <p:sp>
        <p:nvSpPr>
          <p:cNvPr id="24" name="TextBox 23">
            <a:extLst>
              <a:ext uri="{FF2B5EF4-FFF2-40B4-BE49-F238E27FC236}">
                <a16:creationId xmlns:a16="http://schemas.microsoft.com/office/drawing/2014/main" id="{4C9CFFC4-041F-4F44-AAC1-1C3E52961097}"/>
              </a:ext>
            </a:extLst>
          </p:cNvPr>
          <p:cNvSpPr txBox="1"/>
          <p:nvPr/>
        </p:nvSpPr>
        <p:spPr>
          <a:xfrm>
            <a:off x="4485053" y="1392950"/>
            <a:ext cx="7565274" cy="4154984"/>
          </a:xfrm>
          <a:prstGeom prst="rect">
            <a:avLst/>
          </a:prstGeom>
          <a:noFill/>
        </p:spPr>
        <p:txBody>
          <a:bodyPr wrap="square" rtlCol="0">
            <a:spAutoFit/>
          </a:bodyPr>
          <a:lstStyle/>
          <a:p>
            <a:r>
              <a:rPr lang="en-US" sz="2400" b="1" i="0" dirty="0">
                <a:solidFill>
                  <a:srgbClr val="202122"/>
                </a:solidFill>
                <a:effectLst/>
                <a:latin typeface="Arial" panose="020B0604020202020204" pitchFamily="34" charset="0"/>
                <a:cs typeface="Arial" panose="020B0604020202020204" pitchFamily="34" charset="0"/>
              </a:rPr>
              <a:t>Facebook</a:t>
            </a:r>
            <a:r>
              <a:rPr lang="en-US" sz="2400" b="0" i="0" dirty="0">
                <a:solidFill>
                  <a:srgbClr val="202122"/>
                </a:solidFill>
                <a:effectLst/>
                <a:latin typeface="Arial" panose="020B0604020202020204" pitchFamily="34" charset="0"/>
                <a:cs typeface="Arial" panose="020B0604020202020204" pitchFamily="34" charset="0"/>
              </a:rPr>
              <a:t> is an American online </a:t>
            </a:r>
            <a:r>
              <a:rPr lang="en-US" sz="2400" b="0" i="0" u="none" strike="noStrike" dirty="0">
                <a:solidFill>
                  <a:srgbClr val="0645AD"/>
                </a:solidFill>
                <a:effectLst/>
                <a:latin typeface="Arial" panose="020B0604020202020204" pitchFamily="34" charset="0"/>
                <a:cs typeface="Arial" panose="020B0604020202020204" pitchFamily="34" charset="0"/>
              </a:rPr>
              <a:t>social media</a:t>
            </a:r>
            <a:r>
              <a:rPr lang="en-US" sz="2400" b="0" i="0" dirty="0">
                <a:solidFill>
                  <a:srgbClr val="202122"/>
                </a:solidFill>
                <a:effectLst/>
                <a:latin typeface="Arial" panose="020B0604020202020204" pitchFamily="34" charset="0"/>
                <a:cs typeface="Arial" panose="020B0604020202020204" pitchFamily="34" charset="0"/>
              </a:rPr>
              <a:t> and </a:t>
            </a:r>
            <a:r>
              <a:rPr lang="en-US" sz="2400" b="0" i="0" u="none" strike="noStrike" dirty="0">
                <a:solidFill>
                  <a:srgbClr val="0645AD"/>
                </a:solidFill>
                <a:effectLst/>
                <a:latin typeface="Arial" panose="020B0604020202020204" pitchFamily="34" charset="0"/>
                <a:cs typeface="Arial" panose="020B0604020202020204" pitchFamily="34" charset="0"/>
              </a:rPr>
              <a:t>social networking service</a:t>
            </a:r>
            <a:r>
              <a:rPr lang="en-US" sz="2400" b="0" i="0" dirty="0">
                <a:solidFill>
                  <a:srgbClr val="202122"/>
                </a:solidFill>
                <a:effectLst/>
                <a:latin typeface="Arial" panose="020B0604020202020204" pitchFamily="34" charset="0"/>
                <a:cs typeface="Arial" panose="020B0604020202020204" pitchFamily="34" charset="0"/>
              </a:rPr>
              <a:t> owned by </a:t>
            </a:r>
            <a:r>
              <a:rPr lang="en-US" sz="2400" b="0" i="0" u="none" strike="noStrike" dirty="0">
                <a:solidFill>
                  <a:srgbClr val="0645AD"/>
                </a:solidFill>
                <a:effectLst/>
                <a:latin typeface="Arial" panose="020B0604020202020204" pitchFamily="34" charset="0"/>
                <a:cs typeface="Arial" panose="020B0604020202020204" pitchFamily="34" charset="0"/>
                <a:hlinkClick r:id="rId5" tooltip="Facebook, Inc."/>
              </a:rPr>
              <a:t>Facebook, Inc. </a:t>
            </a:r>
            <a:endParaRPr lang="en-US" sz="2400" b="0" i="0" u="none" strike="noStrike" dirty="0">
              <a:solidFill>
                <a:srgbClr val="0645AD"/>
              </a:solidFill>
              <a:effectLst/>
              <a:latin typeface="Arial" panose="020B0604020202020204" pitchFamily="34" charset="0"/>
              <a:cs typeface="Arial" panose="020B0604020202020204" pitchFamily="34" charset="0"/>
            </a:endParaRPr>
          </a:p>
          <a:p>
            <a:endParaRPr lang="en-US" sz="2400" b="0" i="0" u="none" strike="noStrike" dirty="0">
              <a:solidFill>
                <a:srgbClr val="0645AD"/>
              </a:solidFill>
              <a:effectLst/>
              <a:latin typeface="Arial" panose="020B0604020202020204" pitchFamily="34" charset="0"/>
              <a:cs typeface="Arial" panose="020B0604020202020204" pitchFamily="34" charset="0"/>
            </a:endParaRPr>
          </a:p>
          <a:p>
            <a:r>
              <a:rPr lang="en-US" sz="2400" b="0" i="0" u="none" strike="noStrike" dirty="0">
                <a:solidFill>
                  <a:schemeClr val="tx1">
                    <a:lumMod val="85000"/>
                    <a:lumOff val="15000"/>
                  </a:schemeClr>
                </a:solidFill>
                <a:effectLst/>
                <a:latin typeface="Arial" panose="020B0604020202020204" pitchFamily="34" charset="0"/>
                <a:cs typeface="Arial" panose="020B0604020202020204" pitchFamily="34" charset="0"/>
              </a:rPr>
              <a:t>Founder	: </a:t>
            </a: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sz="2400" b="0" i="0" u="none" strike="noStrike" dirty="0">
                <a:solidFill>
                  <a:srgbClr val="0645AD"/>
                </a:solidFill>
                <a:effectLst/>
                <a:latin typeface="Arial" panose="020B0604020202020204" pitchFamily="34" charset="0"/>
                <a:cs typeface="Arial" panose="020B0604020202020204" pitchFamily="34" charset="0"/>
                <a:hlinkClick r:id="rId6" tooltip="Mark Zuckerberg"/>
              </a:rPr>
              <a:t>Mark Zuckerberg</a:t>
            </a:r>
            <a:r>
              <a:rPr lang="en-US" sz="2400" b="0" i="0" dirty="0">
                <a:solidFill>
                  <a:srgbClr val="202122"/>
                </a:solidFill>
                <a:effectLst/>
                <a:latin typeface="Arial" panose="020B0604020202020204" pitchFamily="34" charset="0"/>
                <a:cs typeface="Arial" panose="020B0604020202020204" pitchFamily="34" charset="0"/>
              </a:rPr>
              <a:t> </a:t>
            </a:r>
            <a:endParaRPr lang="en-US" sz="2400" b="0" i="0" dirty="0">
              <a:solidFill>
                <a:srgbClr val="0645AD"/>
              </a:solidFill>
              <a:effectLst/>
              <a:latin typeface="Arial" panose="020B0604020202020204" pitchFamily="34" charset="0"/>
              <a:cs typeface="Arial" panose="020B0604020202020204" pitchFamily="34" charset="0"/>
            </a:endParaRPr>
          </a:p>
          <a:p>
            <a:r>
              <a:rPr lang="en-US" sz="2400" u="none" strike="noStrike" dirty="0">
                <a:solidFill>
                  <a:schemeClr val="tx1">
                    <a:lumMod val="85000"/>
                    <a:lumOff val="15000"/>
                  </a:schemeClr>
                </a:solidFill>
                <a:latin typeface="Arial" panose="020B0604020202020204" pitchFamily="34" charset="0"/>
                <a:cs typeface="Arial" panose="020B0604020202020204" pitchFamily="34" charset="0"/>
              </a:rPr>
              <a:t>Year		: </a:t>
            </a:r>
            <a:r>
              <a:rPr lang="en-US" sz="2400" u="none" strike="noStrike" dirty="0">
                <a:solidFill>
                  <a:srgbClr val="0645AD"/>
                </a:solidFill>
                <a:latin typeface="Arial" panose="020B0604020202020204" pitchFamily="34" charset="0"/>
                <a:cs typeface="Arial" panose="020B0604020202020204" pitchFamily="34" charset="0"/>
              </a:rPr>
              <a:t>2004</a:t>
            </a:r>
          </a:p>
          <a:p>
            <a:endParaRPr lang="en-US" sz="2400" u="none" strike="noStrike" dirty="0">
              <a:solidFill>
                <a:srgbClr val="0645AD"/>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2006–2012: Public access, Microsoft alliance, and rapid growth</a:t>
            </a:r>
          </a:p>
          <a:p>
            <a:pPr marL="342900" indent="-342900">
              <a:buFont typeface="Arial" panose="020B0604020202020204" pitchFamily="34" charset="0"/>
              <a:buChar char="•"/>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2012–2013: IPO, lawsuits, and one-billionth user</a:t>
            </a:r>
          </a:p>
          <a:p>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4519146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577045" y="2928481"/>
            <a:ext cx="2800767" cy="1261884"/>
          </a:xfrm>
          <a:prstGeom prst="rect">
            <a:avLst/>
          </a:prstGeom>
          <a:noFill/>
        </p:spPr>
        <p:txBody>
          <a:bodyPr wrap="none" rtlCol="0">
            <a:spAutoFit/>
          </a:bodyPr>
          <a:lstStyle/>
          <a:p>
            <a:pPr algn="ctr"/>
            <a:r>
              <a:rPr lang="en-US" sz="4400" dirty="0">
                <a:solidFill>
                  <a:srgbClr val="002060"/>
                </a:solidFill>
                <a:latin typeface="Bahnschrift SemiBold SemiConden" panose="020B0502040204020203" pitchFamily="34" charset="0"/>
              </a:rPr>
              <a:t>Facebook </a:t>
            </a:r>
          </a:p>
          <a:p>
            <a:pPr algn="ctr"/>
            <a:r>
              <a:rPr lang="en-US" sz="3200" dirty="0">
                <a:latin typeface="Bahnschrift SemiBold SemiConden" panose="020B0502040204020203" pitchFamily="34" charset="0"/>
              </a:rPr>
              <a:t>reaction buttons</a:t>
            </a:r>
          </a:p>
        </p:txBody>
      </p:sp>
      <p:pic>
        <p:nvPicPr>
          <p:cNvPr id="3" name="Graphic 2">
            <a:hlinkClick r:id="" action="ppaction://noaction" highlightClick="1"/>
            <a:hlinkHover r:id="" action="ppaction://noaction" highlightClick="1"/>
            <a:extLst>
              <a:ext uri="{FF2B5EF4-FFF2-40B4-BE49-F238E27FC236}">
                <a16:creationId xmlns:a16="http://schemas.microsoft.com/office/drawing/2014/main" id="{D8550266-DA1F-4D12-8E0E-621A3DCF38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4003" y="4646766"/>
            <a:ext cx="914400" cy="914400"/>
          </a:xfrm>
          <a:prstGeom prst="rect">
            <a:avLst/>
          </a:prstGeom>
        </p:spPr>
      </p:pic>
      <p:pic>
        <p:nvPicPr>
          <p:cNvPr id="25" name="Graphic 24">
            <a:hlinkHover r:id="" action="ppaction://noaction" highlightClick="1"/>
            <a:extLst>
              <a:ext uri="{FF2B5EF4-FFF2-40B4-BE49-F238E27FC236}">
                <a16:creationId xmlns:a16="http://schemas.microsoft.com/office/drawing/2014/main" id="{528A2672-07C7-4636-9239-93735BDAEE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89755" y="3153367"/>
            <a:ext cx="914400" cy="914400"/>
          </a:xfrm>
          <a:prstGeom prst="rect">
            <a:avLst/>
          </a:prstGeom>
        </p:spPr>
      </p:pic>
      <p:pic>
        <p:nvPicPr>
          <p:cNvPr id="31" name="Graphic 30">
            <a:hlinkHover r:id="" action="ppaction://noaction" highlightClick="1"/>
            <a:extLst>
              <a:ext uri="{FF2B5EF4-FFF2-40B4-BE49-F238E27FC236}">
                <a16:creationId xmlns:a16="http://schemas.microsoft.com/office/drawing/2014/main" id="{BEE173E9-1E28-4819-943A-6F88DAD6E3C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81031" y="3153367"/>
            <a:ext cx="914400" cy="914400"/>
          </a:xfrm>
          <a:prstGeom prst="rect">
            <a:avLst/>
          </a:prstGeom>
        </p:spPr>
      </p:pic>
      <p:pic>
        <p:nvPicPr>
          <p:cNvPr id="33" name="Graphic 32">
            <a:hlinkHover r:id="" action="ppaction://noaction" highlightClick="1"/>
            <a:extLst>
              <a:ext uri="{FF2B5EF4-FFF2-40B4-BE49-F238E27FC236}">
                <a16:creationId xmlns:a16="http://schemas.microsoft.com/office/drawing/2014/main" id="{E6114F3B-4884-438D-80A8-743EE40FE3D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035393" y="3153367"/>
            <a:ext cx="914400" cy="914400"/>
          </a:xfrm>
          <a:prstGeom prst="rect">
            <a:avLst/>
          </a:prstGeom>
        </p:spPr>
      </p:pic>
      <p:pic>
        <p:nvPicPr>
          <p:cNvPr id="27" name="Graphic 26">
            <a:hlinkHover r:id="" action="ppaction://noaction" highlightClick="1"/>
            <a:extLst>
              <a:ext uri="{FF2B5EF4-FFF2-40B4-BE49-F238E27FC236}">
                <a16:creationId xmlns:a16="http://schemas.microsoft.com/office/drawing/2014/main" id="{9AA5F3BD-9144-4458-A5DB-54DDE310953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89755" y="1460661"/>
            <a:ext cx="914400" cy="914400"/>
          </a:xfrm>
          <a:prstGeom prst="rect">
            <a:avLst/>
          </a:prstGeom>
        </p:spPr>
      </p:pic>
      <p:pic>
        <p:nvPicPr>
          <p:cNvPr id="29" name="Graphic 28">
            <a:hlinkHover r:id="" action="ppaction://noaction" highlightClick="1"/>
            <a:extLst>
              <a:ext uri="{FF2B5EF4-FFF2-40B4-BE49-F238E27FC236}">
                <a16:creationId xmlns:a16="http://schemas.microsoft.com/office/drawing/2014/main" id="{3B25C675-DD59-4BC3-9EA2-F2E19E30F91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76870" y="1460661"/>
            <a:ext cx="914400" cy="914400"/>
          </a:xfrm>
          <a:prstGeom prst="rect">
            <a:avLst/>
          </a:prstGeom>
        </p:spPr>
      </p:pic>
      <p:pic>
        <p:nvPicPr>
          <p:cNvPr id="35" name="Picture 34">
            <a:hlinkClick r:id="" action="ppaction://noaction" highlightClick="1"/>
            <a:hlinkHover r:id="" action="ppaction://noaction" highlightClick="1"/>
            <a:extLst>
              <a:ext uri="{FF2B5EF4-FFF2-40B4-BE49-F238E27FC236}">
                <a16:creationId xmlns:a16="http://schemas.microsoft.com/office/drawing/2014/main" id="{493818B6-D4E4-4299-AEFA-34391D19763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563984" y="1460661"/>
            <a:ext cx="914400" cy="914400"/>
          </a:xfrm>
          <a:prstGeom prst="rect">
            <a:avLst/>
          </a:prstGeom>
        </p:spPr>
      </p:pic>
    </p:spTree>
    <p:extLst>
      <p:ext uri="{BB962C8B-B14F-4D97-AF65-F5344CB8AC3E}">
        <p14:creationId xmlns:p14="http://schemas.microsoft.com/office/powerpoint/2010/main" val="86774094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774214" y="2928481"/>
            <a:ext cx="2406428" cy="1261884"/>
          </a:xfrm>
          <a:prstGeom prst="rect">
            <a:avLst/>
          </a:prstGeom>
          <a:noFill/>
        </p:spPr>
        <p:txBody>
          <a:bodyPr wrap="none" rtlCol="0">
            <a:spAutoFit/>
          </a:bodyPr>
          <a:lstStyle/>
          <a:p>
            <a:pPr algn="ctr"/>
            <a:r>
              <a:rPr lang="en-US" sz="4400" dirty="0">
                <a:solidFill>
                  <a:srgbClr val="002060"/>
                </a:solidFill>
                <a:latin typeface="Bahnschrift SemiBold SemiConden" panose="020B0502040204020203" pitchFamily="34" charset="0"/>
              </a:rPr>
              <a:t>Facebook </a:t>
            </a:r>
          </a:p>
          <a:p>
            <a:pPr algn="ctr"/>
            <a:r>
              <a:rPr lang="en-US" sz="3200" dirty="0">
                <a:latin typeface="Bahnschrift SemiBold SemiConden" panose="020B0502040204020203" pitchFamily="34" charset="0"/>
              </a:rPr>
              <a:t>Comment box</a:t>
            </a:r>
          </a:p>
        </p:txBody>
      </p:sp>
      <p:pic>
        <p:nvPicPr>
          <p:cNvPr id="5" name="Picture 4">
            <a:extLst>
              <a:ext uri="{FF2B5EF4-FFF2-40B4-BE49-F238E27FC236}">
                <a16:creationId xmlns:a16="http://schemas.microsoft.com/office/drawing/2014/main" id="{D43BA433-B61E-456C-B886-F47AD06530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5053" y="3001420"/>
            <a:ext cx="7316382" cy="830849"/>
          </a:xfrm>
          <a:prstGeom prst="rect">
            <a:avLst/>
          </a:prstGeom>
        </p:spPr>
      </p:pic>
    </p:spTree>
    <p:extLst>
      <p:ext uri="{BB962C8B-B14F-4D97-AF65-F5344CB8AC3E}">
        <p14:creationId xmlns:p14="http://schemas.microsoft.com/office/powerpoint/2010/main" val="35220463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744465" y="2522425"/>
            <a:ext cx="2406428" cy="2185214"/>
          </a:xfrm>
          <a:prstGeom prst="rect">
            <a:avLst/>
          </a:prstGeom>
          <a:noFill/>
        </p:spPr>
        <p:txBody>
          <a:bodyPr wrap="none" rtlCol="0">
            <a:spAutoFit/>
          </a:bodyPr>
          <a:lstStyle/>
          <a:p>
            <a:pPr algn="ctr"/>
            <a:r>
              <a:rPr lang="en-US" sz="4400" dirty="0">
                <a:solidFill>
                  <a:srgbClr val="002060"/>
                </a:solidFill>
                <a:latin typeface="Bahnschrift SemiBold SemiConden" panose="020B0502040204020203" pitchFamily="34" charset="0"/>
              </a:rPr>
              <a:t>Facebook </a:t>
            </a:r>
          </a:p>
          <a:p>
            <a:pPr algn="ctr"/>
            <a:r>
              <a:rPr lang="en-US" sz="3200" dirty="0">
                <a:latin typeface="Bahnschrift SemiBold SemiConden" panose="020B0502040204020203" pitchFamily="34" charset="0"/>
              </a:rPr>
              <a:t>Comment </a:t>
            </a:r>
          </a:p>
          <a:p>
            <a:pPr algn="ctr"/>
            <a:r>
              <a:rPr lang="en-US" sz="2400" dirty="0">
                <a:solidFill>
                  <a:srgbClr val="C00000"/>
                </a:solidFill>
                <a:latin typeface="Bahnschrift SemiBold SemiConden" panose="020B0502040204020203" pitchFamily="34" charset="0"/>
              </a:rPr>
              <a:t>vs</a:t>
            </a:r>
          </a:p>
          <a:p>
            <a:pPr algn="ctr"/>
            <a:r>
              <a:rPr lang="en-US" sz="3200" dirty="0">
                <a:latin typeface="Bahnschrift SemiBold SemiConden" panose="020B0502040204020203" pitchFamily="34" charset="0"/>
              </a:rPr>
              <a:t>Reaction</a:t>
            </a:r>
          </a:p>
        </p:txBody>
      </p:sp>
      <p:sp>
        <p:nvSpPr>
          <p:cNvPr id="24" name="TextBox 23">
            <a:extLst>
              <a:ext uri="{FF2B5EF4-FFF2-40B4-BE49-F238E27FC236}">
                <a16:creationId xmlns:a16="http://schemas.microsoft.com/office/drawing/2014/main" id="{938F68B4-F214-4D80-AE23-C5414078B4D1}"/>
              </a:ext>
            </a:extLst>
          </p:cNvPr>
          <p:cNvSpPr txBox="1"/>
          <p:nvPr/>
        </p:nvSpPr>
        <p:spPr>
          <a:xfrm>
            <a:off x="4379035" y="1109202"/>
            <a:ext cx="6612834" cy="1384995"/>
          </a:xfrm>
          <a:prstGeom prst="rect">
            <a:avLst/>
          </a:prstGeom>
          <a:noFill/>
        </p:spPr>
        <p:txBody>
          <a:bodyPr wrap="square" rtlCol="0">
            <a:spAutoFit/>
          </a:bodyPr>
          <a:lstStyle/>
          <a:p>
            <a:r>
              <a:rPr lang="en-US" sz="2400" dirty="0">
                <a:solidFill>
                  <a:srgbClr val="002060"/>
                </a:solidFill>
                <a:latin typeface="Arial" panose="020B0604020202020204" pitchFamily="34" charset="0"/>
                <a:cs typeface="Arial" panose="020B0604020202020204" pitchFamily="34" charset="0"/>
              </a:rPr>
              <a:t>Reaction </a:t>
            </a:r>
            <a:r>
              <a:rPr lang="en-US" sz="2000" dirty="0">
                <a:solidFill>
                  <a:schemeClr val="tx1">
                    <a:lumMod val="85000"/>
                    <a:lumOff val="15000"/>
                  </a:schemeClr>
                </a:solidFill>
                <a:latin typeface="Arial" panose="020B0604020202020204" pitchFamily="34" charset="0"/>
                <a:cs typeface="Arial" panose="020B0604020202020204" pitchFamily="34" charset="0"/>
              </a:rPr>
              <a:t>is a quick emotional activity of an users. It keeps a slight impression to the author of the post. S/he may receives it as usual any other reactions. </a:t>
            </a:r>
          </a:p>
          <a:p>
            <a:r>
              <a:rPr lang="en-US" sz="2000" dirty="0">
                <a:solidFill>
                  <a:schemeClr val="tx1">
                    <a:lumMod val="85000"/>
                    <a:lumOff val="15000"/>
                  </a:schemeClr>
                </a:solidFill>
                <a:latin typeface="Arial" panose="020B0604020202020204" pitchFamily="34" charset="0"/>
                <a:cs typeface="Arial" panose="020B0604020202020204" pitchFamily="34" charset="0"/>
              </a:rPr>
              <a:t>So, it may not deserve extra attention </a:t>
            </a:r>
            <a:endParaRPr lang="en-US" sz="16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F5D7BD1B-DF84-4C4B-8435-DDF3C6CABFF2}"/>
              </a:ext>
            </a:extLst>
          </p:cNvPr>
          <p:cNvSpPr txBox="1"/>
          <p:nvPr/>
        </p:nvSpPr>
        <p:spPr>
          <a:xfrm>
            <a:off x="4379035" y="2621523"/>
            <a:ext cx="6612834" cy="3231654"/>
          </a:xfrm>
          <a:prstGeom prst="rect">
            <a:avLst/>
          </a:prstGeom>
          <a:noFill/>
        </p:spPr>
        <p:txBody>
          <a:bodyPr wrap="square" rtlCol="0">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Where as</a:t>
            </a:r>
            <a:r>
              <a:rPr lang="en-US" sz="2400" dirty="0">
                <a:solidFill>
                  <a:schemeClr val="tx1">
                    <a:lumMod val="85000"/>
                    <a:lumOff val="15000"/>
                  </a:schemeClr>
                </a:solidFill>
                <a:latin typeface="Arial" panose="020B0604020202020204" pitchFamily="34" charset="0"/>
                <a:cs typeface="Arial" panose="020B0604020202020204" pitchFamily="34" charset="0"/>
              </a:rPr>
              <a:t>, </a:t>
            </a:r>
            <a:r>
              <a:rPr lang="en-US" sz="2400" dirty="0">
                <a:solidFill>
                  <a:srgbClr val="002060"/>
                </a:solidFill>
                <a:latin typeface="Arial" panose="020B0604020202020204" pitchFamily="34" charset="0"/>
                <a:cs typeface="Arial" panose="020B0604020202020204" pitchFamily="34" charset="0"/>
              </a:rPr>
              <a:t>Comment </a:t>
            </a:r>
            <a:r>
              <a:rPr lang="en-US" sz="2000" dirty="0">
                <a:solidFill>
                  <a:schemeClr val="tx1">
                    <a:lumMod val="85000"/>
                    <a:lumOff val="15000"/>
                  </a:schemeClr>
                </a:solidFill>
                <a:latin typeface="Arial" panose="020B0604020202020204" pitchFamily="34" charset="0"/>
                <a:cs typeface="Arial" panose="020B0604020202020204" pitchFamily="34" charset="0"/>
              </a:rPr>
              <a:t>is a longer lasting psychological activity of an users. It keeps a special impression to the author of the post. S/he may receives it as an special place of thinking about him/her. </a:t>
            </a:r>
          </a:p>
          <a:p>
            <a:r>
              <a:rPr lang="en-US" sz="2000" dirty="0">
                <a:solidFill>
                  <a:schemeClr val="tx1">
                    <a:lumMod val="85000"/>
                    <a:lumOff val="15000"/>
                  </a:schemeClr>
                </a:solidFill>
                <a:latin typeface="Arial" panose="020B0604020202020204" pitchFamily="34" charset="0"/>
                <a:cs typeface="Arial" panose="020B0604020202020204" pitchFamily="34" charset="0"/>
              </a:rPr>
              <a:t>So, it may deserve extra/special attention.</a:t>
            </a:r>
          </a:p>
          <a:p>
            <a:r>
              <a:rPr lang="en-US" sz="2000" dirty="0">
                <a:solidFill>
                  <a:schemeClr val="tx1">
                    <a:lumMod val="85000"/>
                    <a:lumOff val="15000"/>
                  </a:schemeClr>
                </a:solidFill>
                <a:latin typeface="Arial" panose="020B0604020202020204" pitchFamily="34" charset="0"/>
                <a:cs typeface="Arial" panose="020B0604020202020204" pitchFamily="34" charset="0"/>
              </a:rPr>
              <a:t>As a result it is often asked to have a pertinent comment if you have time in your hand. You may also use reactions button according to your comments. It’s one of the cunning and astute way of developing social relation between two parties.</a:t>
            </a:r>
            <a:endParaRPr lang="en-US" sz="16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7471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0733A-C8A4-4BFD-AACF-5DE1041107A4}"/>
              </a:ext>
            </a:extLst>
          </p:cNvPr>
          <p:cNvSpPr/>
          <p:nvPr/>
        </p:nvSpPr>
        <p:spPr>
          <a:xfrm>
            <a:off x="0" y="6020973"/>
            <a:ext cx="12192000" cy="8510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DDB2CD-80FB-4214-978D-808512BD97A7}"/>
              </a:ext>
            </a:extLst>
          </p:cNvPr>
          <p:cNvCxnSpPr/>
          <p:nvPr/>
        </p:nvCxnSpPr>
        <p:spPr>
          <a:xfrm>
            <a:off x="0" y="6020973"/>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D1EB3B-D068-478C-9BFC-2CDEB110CA90}"/>
              </a:ext>
            </a:extLst>
          </p:cNvPr>
          <p:cNvCxnSpPr/>
          <p:nvPr/>
        </p:nvCxnSpPr>
        <p:spPr>
          <a:xfrm>
            <a:off x="0" y="5964702"/>
            <a:ext cx="12192000" cy="0"/>
          </a:xfrm>
          <a:prstGeom prst="line">
            <a:avLst/>
          </a:prstGeom>
          <a:ln w="76200">
            <a:solidFill>
              <a:srgbClr val="FFC000"/>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B572AB9-80C8-4834-93AE-88923DAC7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5349" y="95975"/>
            <a:ext cx="1891970" cy="1058169"/>
          </a:xfrm>
          <a:prstGeom prst="rect">
            <a:avLst/>
          </a:prstGeom>
        </p:spPr>
      </p:pic>
      <p:grpSp>
        <p:nvGrpSpPr>
          <p:cNvPr id="19" name="Group 18">
            <a:extLst>
              <a:ext uri="{FF2B5EF4-FFF2-40B4-BE49-F238E27FC236}">
                <a16:creationId xmlns:a16="http://schemas.microsoft.com/office/drawing/2014/main" id="{B05AE5A5-BC47-470F-8720-0EFAA520DDA4}"/>
              </a:ext>
            </a:extLst>
          </p:cNvPr>
          <p:cNvGrpSpPr/>
          <p:nvPr/>
        </p:nvGrpSpPr>
        <p:grpSpPr>
          <a:xfrm>
            <a:off x="644572" y="6020970"/>
            <a:ext cx="3840481" cy="874532"/>
            <a:chOff x="0" y="6020970"/>
            <a:chExt cx="3840481" cy="874532"/>
          </a:xfrm>
        </p:grpSpPr>
        <p:grpSp>
          <p:nvGrpSpPr>
            <p:cNvPr id="15" name="Group 14">
              <a:extLst>
                <a:ext uri="{FF2B5EF4-FFF2-40B4-BE49-F238E27FC236}">
                  <a16:creationId xmlns:a16="http://schemas.microsoft.com/office/drawing/2014/main" id="{0F7600EC-D961-4445-BCEB-C1401298A883}"/>
                </a:ext>
              </a:extLst>
            </p:cNvPr>
            <p:cNvGrpSpPr/>
            <p:nvPr/>
          </p:nvGrpSpPr>
          <p:grpSpPr>
            <a:xfrm>
              <a:off x="0" y="6020970"/>
              <a:ext cx="3840481" cy="874532"/>
              <a:chOff x="5008098" y="3598989"/>
              <a:chExt cx="3294819" cy="750277"/>
            </a:xfrm>
          </p:grpSpPr>
          <p:sp>
            <p:nvSpPr>
              <p:cNvPr id="12" name="Rectangle: Diagonal Corners Rounded 11">
                <a:extLst>
                  <a:ext uri="{FF2B5EF4-FFF2-40B4-BE49-F238E27FC236}">
                    <a16:creationId xmlns:a16="http://schemas.microsoft.com/office/drawing/2014/main" id="{58C1D634-CDB3-40A1-B0B4-BA7738307997}"/>
                  </a:ext>
                </a:extLst>
              </p:cNvPr>
              <p:cNvSpPr/>
              <p:nvPr/>
            </p:nvSpPr>
            <p:spPr>
              <a:xfrm>
                <a:off x="5345724" y="3725598"/>
                <a:ext cx="2957193" cy="497057"/>
              </a:xfrm>
              <a:prstGeom prst="round2DiagRect">
                <a:avLst>
                  <a:gd name="adj1" fmla="val 50000"/>
                  <a:gd name="adj2" fmla="val 50000"/>
                </a:avLst>
              </a:prstGeom>
              <a:solidFill>
                <a:srgbClr val="E93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KHULNA AMBASSADOR ZONE</a:t>
                </a:r>
              </a:p>
            </p:txBody>
          </p:sp>
          <p:sp>
            <p:nvSpPr>
              <p:cNvPr id="13" name="Oval 12">
                <a:extLst>
                  <a:ext uri="{FF2B5EF4-FFF2-40B4-BE49-F238E27FC236}">
                    <a16:creationId xmlns:a16="http://schemas.microsoft.com/office/drawing/2014/main" id="{F37500C4-1377-4C8C-A7A6-9DC9D8413294}"/>
                  </a:ext>
                </a:extLst>
              </p:cNvPr>
              <p:cNvSpPr/>
              <p:nvPr/>
            </p:nvSpPr>
            <p:spPr>
              <a:xfrm>
                <a:off x="5022166" y="3598989"/>
                <a:ext cx="750277" cy="750277"/>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6FDE61-2A2F-4623-B410-03CEC3CDC1D7}"/>
                  </a:ext>
                </a:extLst>
              </p:cNvPr>
              <p:cNvSpPr/>
              <p:nvPr/>
            </p:nvSpPr>
            <p:spPr>
              <a:xfrm>
                <a:off x="5008098" y="3650570"/>
                <a:ext cx="647114" cy="6471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E64BE7DC-A939-49DA-AC9D-2A4237A17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91" y="6180984"/>
              <a:ext cx="554501" cy="554501"/>
            </a:xfrm>
            <a:prstGeom prst="rect">
              <a:avLst/>
            </a:prstGeom>
          </p:spPr>
        </p:pic>
      </p:grpSp>
      <p:grpSp>
        <p:nvGrpSpPr>
          <p:cNvPr id="10" name="Group 9">
            <a:extLst>
              <a:ext uri="{FF2B5EF4-FFF2-40B4-BE49-F238E27FC236}">
                <a16:creationId xmlns:a16="http://schemas.microsoft.com/office/drawing/2014/main" id="{C24F44D8-4B5E-4199-8F2F-02187BF86553}"/>
              </a:ext>
            </a:extLst>
          </p:cNvPr>
          <p:cNvGrpSpPr/>
          <p:nvPr/>
        </p:nvGrpSpPr>
        <p:grpSpPr>
          <a:xfrm>
            <a:off x="3720071" y="1922683"/>
            <a:ext cx="479686" cy="3348781"/>
            <a:chOff x="5426439" y="1749622"/>
            <a:chExt cx="479686" cy="3348781"/>
          </a:xfrm>
        </p:grpSpPr>
        <p:sp>
          <p:nvSpPr>
            <p:cNvPr id="9" name="Oval 8">
              <a:extLst>
                <a:ext uri="{FF2B5EF4-FFF2-40B4-BE49-F238E27FC236}">
                  <a16:creationId xmlns:a16="http://schemas.microsoft.com/office/drawing/2014/main" id="{D74DDB77-46F8-463A-A146-A5A45D0F9996}"/>
                </a:ext>
              </a:extLst>
            </p:cNvPr>
            <p:cNvSpPr/>
            <p:nvPr/>
          </p:nvSpPr>
          <p:spPr>
            <a:xfrm>
              <a:off x="5426439" y="3184168"/>
              <a:ext cx="479686" cy="479686"/>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0F266B-DC30-497A-822A-A5FE29DB3818}"/>
                </a:ext>
              </a:extLst>
            </p:cNvPr>
            <p:cNvSpPr/>
            <p:nvPr/>
          </p:nvSpPr>
          <p:spPr>
            <a:xfrm>
              <a:off x="5483402" y="2614546"/>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037254-A497-472C-B14D-8354985F834C}"/>
                </a:ext>
              </a:extLst>
            </p:cNvPr>
            <p:cNvSpPr/>
            <p:nvPr/>
          </p:nvSpPr>
          <p:spPr>
            <a:xfrm>
              <a:off x="5529122" y="2136364"/>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913C2-4275-4F31-BA78-503643AA451D}"/>
                </a:ext>
              </a:extLst>
            </p:cNvPr>
            <p:cNvSpPr/>
            <p:nvPr/>
          </p:nvSpPr>
          <p:spPr>
            <a:xfrm>
              <a:off x="5574842" y="17496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1AAD4D6-146E-4816-B68C-70900B62276D}"/>
                </a:ext>
              </a:extLst>
            </p:cNvPr>
            <p:cNvSpPr/>
            <p:nvPr/>
          </p:nvSpPr>
          <p:spPr>
            <a:xfrm rot="10800000">
              <a:off x="5483403" y="3867717"/>
              <a:ext cx="365760" cy="36576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2F74162-36A6-4AEC-BF36-CE7A40512E0D}"/>
                </a:ext>
              </a:extLst>
            </p:cNvPr>
            <p:cNvSpPr/>
            <p:nvPr/>
          </p:nvSpPr>
          <p:spPr>
            <a:xfrm rot="10800000">
              <a:off x="5529123" y="4437340"/>
              <a:ext cx="274320" cy="274320"/>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B2CEC86-1482-4384-85C5-AB97701F476D}"/>
                </a:ext>
              </a:extLst>
            </p:cNvPr>
            <p:cNvSpPr/>
            <p:nvPr/>
          </p:nvSpPr>
          <p:spPr>
            <a:xfrm rot="10800000">
              <a:off x="5574843" y="491552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463B61A-E057-4C6A-BDCB-88F40BF748CF}"/>
              </a:ext>
            </a:extLst>
          </p:cNvPr>
          <p:cNvSpPr txBox="1"/>
          <p:nvPr/>
        </p:nvSpPr>
        <p:spPr>
          <a:xfrm>
            <a:off x="744465" y="2522425"/>
            <a:ext cx="2406428" cy="1754326"/>
          </a:xfrm>
          <a:prstGeom prst="rect">
            <a:avLst/>
          </a:prstGeom>
          <a:noFill/>
        </p:spPr>
        <p:txBody>
          <a:bodyPr wrap="none" rtlCol="0">
            <a:spAutoFit/>
          </a:bodyPr>
          <a:lstStyle/>
          <a:p>
            <a:pPr algn="ctr"/>
            <a:r>
              <a:rPr lang="en-US" sz="4400" dirty="0">
                <a:solidFill>
                  <a:srgbClr val="002060"/>
                </a:solidFill>
                <a:latin typeface="Bahnschrift SemiBold SemiConden" panose="020B0502040204020203" pitchFamily="34" charset="0"/>
              </a:rPr>
              <a:t>Facebook </a:t>
            </a:r>
          </a:p>
          <a:p>
            <a:pPr algn="ctr"/>
            <a:r>
              <a:rPr lang="en-US" sz="3200" dirty="0">
                <a:latin typeface="Bahnschrift SemiBold SemiConden" panose="020B0502040204020203" pitchFamily="34" charset="0"/>
              </a:rPr>
              <a:t>Comment </a:t>
            </a:r>
            <a:endParaRPr lang="en-US" sz="2400" dirty="0">
              <a:solidFill>
                <a:srgbClr val="C00000"/>
              </a:solidFill>
              <a:latin typeface="Bahnschrift SemiBold SemiConden" panose="020B0502040204020203" pitchFamily="34" charset="0"/>
            </a:endParaRPr>
          </a:p>
          <a:p>
            <a:pPr algn="ctr"/>
            <a:r>
              <a:rPr lang="en-US" sz="3200" dirty="0">
                <a:latin typeface="Bahnschrift SemiBold SemiConden" panose="020B0502040204020203" pitchFamily="34" charset="0"/>
              </a:rPr>
              <a:t>Style</a:t>
            </a:r>
          </a:p>
        </p:txBody>
      </p:sp>
      <p:sp>
        <p:nvSpPr>
          <p:cNvPr id="24" name="TextBox 23">
            <a:extLst>
              <a:ext uri="{FF2B5EF4-FFF2-40B4-BE49-F238E27FC236}">
                <a16:creationId xmlns:a16="http://schemas.microsoft.com/office/drawing/2014/main" id="{938F68B4-F214-4D80-AE23-C5414078B4D1}"/>
              </a:ext>
            </a:extLst>
          </p:cNvPr>
          <p:cNvSpPr txBox="1"/>
          <p:nvPr/>
        </p:nvSpPr>
        <p:spPr>
          <a:xfrm>
            <a:off x="4365783" y="1469582"/>
            <a:ext cx="6612834" cy="1384995"/>
          </a:xfrm>
          <a:prstGeom prst="rect">
            <a:avLst/>
          </a:prstGeom>
          <a:noFill/>
        </p:spPr>
        <p:txBody>
          <a:bodyPr wrap="square" rtlCol="0">
            <a:spAutoFit/>
          </a:bodyPr>
          <a:lstStyle/>
          <a:p>
            <a:pPr algn="just"/>
            <a:r>
              <a:rPr lang="en-US" sz="2000" dirty="0">
                <a:solidFill>
                  <a:schemeClr val="tx1">
                    <a:lumMod val="85000"/>
                    <a:lumOff val="15000"/>
                  </a:schemeClr>
                </a:solidFill>
                <a:latin typeface="Arial" panose="020B0604020202020204" pitchFamily="34" charset="0"/>
                <a:cs typeface="Arial" panose="020B0604020202020204" pitchFamily="34" charset="0"/>
              </a:rPr>
              <a:t>There are thousand types of comment in Facebook. Al of the comments don’t draw the attention. We often find three types of</a:t>
            </a:r>
            <a:r>
              <a:rPr lang="en-US" sz="2000" dirty="0">
                <a:solidFill>
                  <a:srgbClr val="002060"/>
                </a:solidFill>
                <a:latin typeface="Arial" panose="020B0604020202020204" pitchFamily="34" charset="0"/>
                <a:cs typeface="Arial" panose="020B0604020202020204" pitchFamily="34" charset="0"/>
              </a:rPr>
              <a:t> </a:t>
            </a:r>
            <a:r>
              <a:rPr lang="en-US" sz="2400" dirty="0">
                <a:solidFill>
                  <a:srgbClr val="002060"/>
                </a:solidFill>
                <a:latin typeface="Arial" panose="020B0604020202020204" pitchFamily="34" charset="0"/>
                <a:cs typeface="Arial" panose="020B0604020202020204" pitchFamily="34" charset="0"/>
              </a:rPr>
              <a:t>Comments </a:t>
            </a:r>
            <a:r>
              <a:rPr lang="en-US" sz="2000" dirty="0">
                <a:solidFill>
                  <a:schemeClr val="tx1">
                    <a:lumMod val="85000"/>
                    <a:lumOff val="15000"/>
                  </a:schemeClr>
                </a:solidFill>
                <a:latin typeface="Arial" panose="020B0604020202020204" pitchFamily="34" charset="0"/>
                <a:cs typeface="Arial" panose="020B0604020202020204" pitchFamily="34" charset="0"/>
              </a:rPr>
              <a:t>among the buckets of comment. </a:t>
            </a:r>
          </a:p>
        </p:txBody>
      </p:sp>
      <p:grpSp>
        <p:nvGrpSpPr>
          <p:cNvPr id="2" name="Group 1">
            <a:extLst>
              <a:ext uri="{FF2B5EF4-FFF2-40B4-BE49-F238E27FC236}">
                <a16:creationId xmlns:a16="http://schemas.microsoft.com/office/drawing/2014/main" id="{40AEC86F-2858-425F-AADA-2BF6694EB329}"/>
              </a:ext>
            </a:extLst>
          </p:cNvPr>
          <p:cNvGrpSpPr/>
          <p:nvPr/>
        </p:nvGrpSpPr>
        <p:grpSpPr>
          <a:xfrm>
            <a:off x="4485053" y="3002150"/>
            <a:ext cx="6612834" cy="2183470"/>
            <a:chOff x="4379035" y="2621523"/>
            <a:chExt cx="6612834" cy="2183470"/>
          </a:xfrm>
        </p:grpSpPr>
        <p:sp>
          <p:nvSpPr>
            <p:cNvPr id="25" name="TextBox 24">
              <a:extLst>
                <a:ext uri="{FF2B5EF4-FFF2-40B4-BE49-F238E27FC236}">
                  <a16:creationId xmlns:a16="http://schemas.microsoft.com/office/drawing/2014/main" id="{F5D7BD1B-DF84-4C4B-8435-DDF3C6CABFF2}"/>
                </a:ext>
              </a:extLst>
            </p:cNvPr>
            <p:cNvSpPr txBox="1"/>
            <p:nvPr/>
          </p:nvSpPr>
          <p:spPr>
            <a:xfrm>
              <a:off x="4379035" y="2621523"/>
              <a:ext cx="6612834" cy="523220"/>
            </a:xfrm>
            <a:prstGeom prst="rect">
              <a:avLst/>
            </a:prstGeom>
            <a:noFill/>
          </p:spPr>
          <p:txBody>
            <a:bodyPr wrap="square" rtlCol="0">
              <a:spAutoFit/>
            </a:bodyPr>
            <a:lstStyle/>
            <a:p>
              <a:pPr algn="ctr"/>
              <a:r>
                <a:rPr lang="en-US" sz="2800" dirty="0">
                  <a:solidFill>
                    <a:srgbClr val="108690"/>
                  </a:solidFill>
                  <a:latin typeface="Arial" panose="020B0604020202020204" pitchFamily="34" charset="0"/>
                  <a:cs typeface="Arial" panose="020B0604020202020204" pitchFamily="34" charset="0"/>
                </a:rPr>
                <a:t>01</a:t>
              </a:r>
              <a:r>
                <a:rPr lang="en-US" sz="2000" dirty="0">
                  <a:solidFill>
                    <a:schemeClr val="tx1">
                      <a:lumMod val="85000"/>
                      <a:lumOff val="15000"/>
                    </a:schemeClr>
                  </a:solidFill>
                  <a:latin typeface="Arial" panose="020B0604020202020204" pitchFamily="34" charset="0"/>
                  <a:cs typeface="Arial" panose="020B0604020202020204" pitchFamily="34" charset="0"/>
                </a:rPr>
                <a:t>. Birthday Comment</a:t>
              </a:r>
              <a:endParaRPr lang="en-US" sz="16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640DB24E-C164-4810-9E27-20CFE84C893C}"/>
                </a:ext>
              </a:extLst>
            </p:cNvPr>
            <p:cNvSpPr txBox="1"/>
            <p:nvPr/>
          </p:nvSpPr>
          <p:spPr>
            <a:xfrm>
              <a:off x="4379035" y="3451648"/>
              <a:ext cx="6612834" cy="523220"/>
            </a:xfrm>
            <a:prstGeom prst="rect">
              <a:avLst/>
            </a:prstGeom>
            <a:noFill/>
          </p:spPr>
          <p:txBody>
            <a:bodyPr wrap="square" rtlCol="0">
              <a:spAutoFit/>
            </a:bodyPr>
            <a:lstStyle/>
            <a:p>
              <a:pPr algn="ctr"/>
              <a:r>
                <a:rPr lang="en-US" sz="2800" dirty="0">
                  <a:solidFill>
                    <a:srgbClr val="108690"/>
                  </a:solidFill>
                  <a:latin typeface="Arial" panose="020B0604020202020204" pitchFamily="34" charset="0"/>
                  <a:cs typeface="Arial" panose="020B0604020202020204" pitchFamily="34" charset="0"/>
                </a:rPr>
                <a:t>02</a:t>
              </a:r>
              <a:r>
                <a:rPr lang="en-US" sz="2000" dirty="0">
                  <a:solidFill>
                    <a:schemeClr val="tx1">
                      <a:lumMod val="85000"/>
                      <a:lumOff val="15000"/>
                    </a:schemeClr>
                  </a:solidFill>
                  <a:latin typeface="Arial" panose="020B0604020202020204" pitchFamily="34" charset="0"/>
                  <a:cs typeface="Arial" panose="020B0604020202020204" pitchFamily="34" charset="0"/>
                </a:rPr>
                <a:t>. Gratitude Comment</a:t>
              </a:r>
              <a:endParaRPr lang="en-US" sz="16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E9FD00F-55E0-46F3-922E-1230BE5476ED}"/>
                </a:ext>
              </a:extLst>
            </p:cNvPr>
            <p:cNvSpPr txBox="1"/>
            <p:nvPr/>
          </p:nvSpPr>
          <p:spPr>
            <a:xfrm>
              <a:off x="4379035" y="4281773"/>
              <a:ext cx="6612834" cy="523220"/>
            </a:xfrm>
            <a:prstGeom prst="rect">
              <a:avLst/>
            </a:prstGeom>
            <a:noFill/>
          </p:spPr>
          <p:txBody>
            <a:bodyPr wrap="square" rtlCol="0">
              <a:spAutoFit/>
            </a:bodyPr>
            <a:lstStyle/>
            <a:p>
              <a:pPr algn="ctr"/>
              <a:r>
                <a:rPr lang="en-US" sz="2800" dirty="0">
                  <a:solidFill>
                    <a:srgbClr val="108690"/>
                  </a:solidFill>
                  <a:latin typeface="Arial" panose="020B0604020202020204" pitchFamily="34" charset="0"/>
                  <a:cs typeface="Arial" panose="020B0604020202020204" pitchFamily="34" charset="0"/>
                </a:rPr>
                <a:t>03</a:t>
              </a:r>
              <a:r>
                <a:rPr lang="en-US" sz="2000" dirty="0">
                  <a:solidFill>
                    <a:schemeClr val="tx1">
                      <a:lumMod val="85000"/>
                      <a:lumOff val="15000"/>
                    </a:schemeClr>
                  </a:solidFill>
                  <a:latin typeface="Arial" panose="020B0604020202020204" pitchFamily="34" charset="0"/>
                  <a:cs typeface="Arial" panose="020B0604020202020204" pitchFamily="34" charset="0"/>
                </a:rPr>
                <a:t>. Stalker Comment</a:t>
              </a:r>
              <a:endParaRPr lang="en-US" sz="1600" dirty="0">
                <a:solidFill>
                  <a:schemeClr val="tx1">
                    <a:lumMod val="85000"/>
                    <a:lumOff val="1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6890774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14:presetBounceEnd="38000">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14:bounceEnd="38000">
                                          <p:cBhvr additive="base">
                                            <p:cTn id="12" dur="3000" fill="hold"/>
                                            <p:tgtEl>
                                              <p:spTgt spid="19"/>
                                            </p:tgtEl>
                                            <p:attrNameLst>
                                              <p:attrName>ppt_x</p:attrName>
                                            </p:attrNameLst>
                                          </p:cBhvr>
                                          <p:tavLst>
                                            <p:tav tm="0">
                                              <p:val>
                                                <p:strVal val="0-#ppt_w/2"/>
                                              </p:val>
                                            </p:tav>
                                            <p:tav tm="100000">
                                              <p:val>
                                                <p:strVal val="#ppt_x"/>
                                              </p:val>
                                            </p:tav>
                                          </p:tavLst>
                                        </p:anim>
                                        <p:anim calcmode="lin" valueType="num" p14:bounceEnd="38000">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2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ppt_w</p:attrName>
                                            </p:attrNameLst>
                                          </p:cBhvr>
                                          <p:tavLst>
                                            <p:tav tm="0" fmla="#ppt_w*sin(2.5*pi*$)">
                                              <p:val>
                                                <p:fltVal val="0"/>
                                              </p:val>
                                            </p:tav>
                                            <p:tav tm="100000">
                                              <p:val>
                                                <p:fltVal val="1"/>
                                              </p:val>
                                            </p:tav>
                                          </p:tavLst>
                                        </p:anim>
                                        <p:anim calcmode="lin" valueType="num">
                                          <p:cBhvr>
                                            <p:cTn id="9" dur="3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8" fill="hold" nodeType="withEffect">
                                      <p:stCondLst>
                                        <p:cond delay="1500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0" fill="hold"/>
                                            <p:tgtEl>
                                              <p:spTgt spid="19"/>
                                            </p:tgtEl>
                                            <p:attrNameLst>
                                              <p:attrName>ppt_x</p:attrName>
                                            </p:attrNameLst>
                                          </p:cBhvr>
                                          <p:tavLst>
                                            <p:tav tm="0">
                                              <p:val>
                                                <p:strVal val="0-#ppt_w/2"/>
                                              </p:val>
                                            </p:tav>
                                            <p:tav tm="100000">
                                              <p:val>
                                                <p:strVal val="#ppt_x"/>
                                              </p:val>
                                            </p:tav>
                                          </p:tavLst>
                                        </p:anim>
                                        <p:anim calcmode="lin" valueType="num">
                                          <p:cBhvr additive="base">
                                            <p:cTn id="13" dur="30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8000"/>
                                </p:stCondLst>
                                <p:childTnLst>
                                  <p:par>
                                    <p:cTn id="15" presetID="26" presetClass="emph" presetSubtype="0" fill="hold" nodeType="afterEffect">
                                      <p:stCondLst>
                                        <p:cond delay="0"/>
                                      </p:stCondLst>
                                      <p:childTnLst>
                                        <p:animEffect transition="out" filter="fade">
                                          <p:cBhvr>
                                            <p:cTn id="16" dur="2000" tmFilter="0, 0; .2, .5; .8, .5; 1, 0"/>
                                            <p:tgtEl>
                                              <p:spTgt spid="19"/>
                                            </p:tgtEl>
                                          </p:cBhvr>
                                        </p:animEffect>
                                        <p:animScale>
                                          <p:cBhvr>
                                            <p:cTn id="17" dur="1000" autoRev="1" fill="hold"/>
                                            <p:tgtEl>
                                              <p:spTgt spid="19"/>
                                            </p:tgtEl>
                                          </p:cBhvr>
                                          <p:by x="105000" y="105000"/>
                                        </p:animScale>
                                      </p:childTnLst>
                                    </p:cTn>
                                  </p:par>
                                </p:childTnLst>
                              </p:cTn>
                            </p:par>
                            <p:par>
                              <p:cTn id="18" fill="hold">
                                <p:stCondLst>
                                  <p:cond delay="20000"/>
                                </p:stCondLst>
                                <p:childTnLst>
                                  <p:par>
                                    <p:cTn id="19" presetID="2" presetClass="exit" presetSubtype="8" fill="hold" nodeType="afterEffect">
                                      <p:stCondLst>
                                        <p:cond delay="0"/>
                                      </p:stCondLst>
                                      <p:childTnLst>
                                        <p:anim calcmode="lin" valueType="num">
                                          <p:cBhvr additive="base">
                                            <p:cTn id="20" dur="1000"/>
                                            <p:tgtEl>
                                              <p:spTgt spid="19"/>
                                            </p:tgtEl>
                                            <p:attrNameLst>
                                              <p:attrName>ppt_x</p:attrName>
                                            </p:attrNameLst>
                                          </p:cBhvr>
                                          <p:tavLst>
                                            <p:tav tm="0">
                                              <p:val>
                                                <p:strVal val="ppt_x"/>
                                              </p:val>
                                            </p:tav>
                                            <p:tav tm="100000">
                                              <p:val>
                                                <p:strVal val="0-ppt_w/2"/>
                                              </p:val>
                                            </p:tav>
                                          </p:tavLst>
                                        </p:anim>
                                        <p:anim calcmode="lin" valueType="num">
                                          <p:cBhvr additive="base">
                                            <p:cTn id="21" dur="1000"/>
                                            <p:tgtEl>
                                              <p:spTgt spid="19"/>
                                            </p:tgtEl>
                                            <p:attrNameLst>
                                              <p:attrName>ppt_y</p:attrName>
                                            </p:attrNameLst>
                                          </p:cBhvr>
                                          <p:tavLst>
                                            <p:tav tm="0">
                                              <p:val>
                                                <p:strVal val="ppt_y"/>
                                              </p:val>
                                            </p:tav>
                                            <p:tav tm="100000">
                                              <p:val>
                                                <p:strVal val="ppt_y"/>
                                              </p:val>
                                            </p:tav>
                                          </p:tavLst>
                                        </p:anim>
                                        <p:set>
                                          <p:cBhvr>
                                            <p:cTn id="22"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1461</Words>
  <Application>Microsoft Office PowerPoint</Application>
  <PresentationFormat>Widescreen</PresentationFormat>
  <Paragraphs>170</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Bahnschrift SemiBold SemiConden</vt:lpstr>
      <vt:lpstr>Calibri</vt:lpstr>
      <vt:lpstr>Calibri Light</vt:lpstr>
      <vt:lpstr>Georgia</vt:lpstr>
      <vt:lpstr>Helvetica</vt:lpstr>
      <vt:lpstr>Helvetica Neue</vt:lpstr>
      <vt:lpstr>Poppins</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imran hossain jessori</dc:creator>
  <cp:lastModifiedBy>imran hossain jessori</cp:lastModifiedBy>
  <cp:revision>6</cp:revision>
  <dcterms:created xsi:type="dcterms:W3CDTF">2021-09-05T10:32:12Z</dcterms:created>
  <dcterms:modified xsi:type="dcterms:W3CDTF">2021-09-06T15:55:22Z</dcterms:modified>
</cp:coreProperties>
</file>