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bbd11f4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bbd11f4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bbd11f47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bbd11f4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bbd11f4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bbd11f4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c1f3285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c1f328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c39bae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c39bae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c1f3285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c1f3285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c1f3285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c1f3285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c1f3285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c1f3285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c55b1c9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c55b1c9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c55b1c9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c55b1c9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ab1d677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ab1d677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c55b1c9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c55b1c9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bab1d677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bab1d677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bab1d677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bab1d677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Rumusan Masalah / Tujuan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bab1d677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bab1d677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55b1c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c55b1c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55b1c9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55b1c9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bab1d677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bab1d677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bab1d677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bab1d677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ggingface.co/ayameRushia/bert-base-indonesian-1.5G-sentiment-analysis-sms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49800" y="1587800"/>
            <a:ext cx="85935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PENGGUNAAN MODEL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ayameRushia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529225" y="2878092"/>
            <a:ext cx="3054600" cy="1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Oleh: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Imranharun Mughni Hutomo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 Ginting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Hombing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KLASIFIKASI SENTIMENT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85300" y="2062150"/>
            <a:ext cx="4522800" cy="29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proses Cleansing selesai, data “</a:t>
            </a:r>
            <a:r>
              <a:rPr b="1" lang="en"/>
              <a:t>Tweet</a:t>
            </a:r>
            <a:r>
              <a:rPr lang="en"/>
              <a:t>” yang berisikan data text sudah dibersihkan akan diproses klasifikasi.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Apakah kalimat tweet tersebut masuk ke dalam sentiment </a:t>
            </a:r>
            <a:r>
              <a:rPr b="1" lang="en"/>
              <a:t>Positive, Negative</a:t>
            </a:r>
            <a:r>
              <a:rPr lang="en"/>
              <a:t> atau </a:t>
            </a:r>
            <a:r>
              <a:rPr b="1" lang="en"/>
              <a:t>Neutral</a:t>
            </a:r>
            <a:r>
              <a:rPr lang="en"/>
              <a:t>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400" y="1313050"/>
            <a:ext cx="3665050" cy="36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00" y="1313050"/>
            <a:ext cx="4347950" cy="6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5225"/>
            <a:ext cx="4019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yang sudah dibersihkan dan diklasifikasikan dijadikan </a:t>
            </a:r>
            <a:r>
              <a:rPr b="1" lang="en"/>
              <a:t>1 Table</a:t>
            </a:r>
            <a:r>
              <a:rPr lang="en"/>
              <a:t>. Gambar pada sebelah kanan adalah hasil data yang telah berhasil diolah.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125" y="1225225"/>
            <a:ext cx="4508100" cy="306516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798275" y="4290400"/>
            <a:ext cx="1669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Output Data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439800" y="14387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EXPLORATORY DATA ANALYSIS (EDA)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HASIL SENTIMENT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2725"/>
            <a:ext cx="5875675" cy="31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/>
          <p:nvPr/>
        </p:nvSpPr>
        <p:spPr>
          <a:xfrm>
            <a:off x="5875675" y="1590250"/>
            <a:ext cx="3096000" cy="201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data 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dari </a:t>
            </a: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13,169 Tweet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jika dikonotasikan dalam bentuk persen diketahui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sebanyak </a:t>
            </a:r>
            <a:r>
              <a:rPr lang="en">
                <a:solidFill>
                  <a:srgbClr val="000000"/>
                </a:solidFill>
              </a:rPr>
              <a:t>66,1% memiliki Sentimen</a:t>
            </a:r>
            <a:r>
              <a:rPr lang="en"/>
              <a:t> N</a:t>
            </a:r>
            <a:r>
              <a:rPr lang="en">
                <a:solidFill>
                  <a:srgbClr val="000000"/>
                </a:solidFill>
              </a:rPr>
              <a:t>egatif , 25,6% Sentimen Netral dan  8,2 % sentimen Positif.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HASIL SENTIMENT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" y="823275"/>
            <a:ext cx="4328500" cy="31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700" y="757850"/>
            <a:ext cx="4071750" cy="327511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/>
          <p:nvPr/>
        </p:nvSpPr>
        <p:spPr>
          <a:xfrm>
            <a:off x="150600" y="4079675"/>
            <a:ext cx="8681700" cy="73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data yang dianalisa 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dari </a:t>
            </a: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13,169 Tweet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jika dikonotasikan dalam bentuk angka  diketahui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sebanyak </a:t>
            </a:r>
            <a:r>
              <a:rPr lang="en">
                <a:solidFill>
                  <a:srgbClr val="000000"/>
                </a:solidFill>
              </a:rPr>
              <a:t>8.710 memiliki Sentimen negatif , 3.376 Sentimen Netral, dan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1083 sentimen Positif.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FREKUENSI KATA-KATA ABUSIVE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25225"/>
            <a:ext cx="29154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</a:t>
            </a:r>
            <a:r>
              <a:rPr lang="en">
                <a:solidFill>
                  <a:srgbClr val="0000FF"/>
                </a:solidFill>
              </a:rPr>
              <a:t>abusive.csv</a:t>
            </a:r>
            <a:r>
              <a:rPr lang="en"/>
              <a:t> berisikan kata-kata yang bersifat kasar / negative. Data ini kita jadikan parameter untuk menilai ulang sentiment secara manual.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Terdapat </a:t>
            </a:r>
            <a:r>
              <a:rPr b="1" lang="en"/>
              <a:t>124 kata-kata kasar</a:t>
            </a:r>
            <a:r>
              <a:rPr lang="en"/>
              <a:t> pada data ini.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725" y="1386425"/>
            <a:ext cx="4094874" cy="213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388" y="1386434"/>
            <a:ext cx="1183738" cy="314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3150900" y="4452975"/>
            <a:ext cx="180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Data Abusive.csv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5592000" y="3396175"/>
            <a:ext cx="3552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Kata-kata kasar pada data tweet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TWEET YANG ABUSIVE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25225"/>
            <a:ext cx="37434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Setelah kami analisa, dari </a:t>
            </a:r>
            <a:r>
              <a:rPr b="1" lang="en" sz="1400"/>
              <a:t>13,169 Tweet</a:t>
            </a:r>
            <a:r>
              <a:rPr lang="en" sz="1400"/>
              <a:t> terdapat: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7,585 </a:t>
            </a:r>
            <a:r>
              <a:rPr lang="en" sz="1400"/>
              <a:t>yang memiliki kata-kata Abusive (kasar).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Dan,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5,584</a:t>
            </a:r>
            <a:r>
              <a:rPr lang="en" sz="1400"/>
              <a:t> yang tidak mengandung kata-kata Abusive (tidak kasar).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Penilaian ini berdasarkan kata-kata dari data </a:t>
            </a:r>
            <a:r>
              <a:rPr b="1" lang="en" sz="1400"/>
              <a:t>abusive.csv</a:t>
            </a:r>
            <a:endParaRPr b="1" sz="1400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30" y="1147222"/>
            <a:ext cx="454927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INACCURACY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25225"/>
            <a:ext cx="397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 tingkat keakuratan(Accuracy) didapat tingkat keakuratan mencapai </a:t>
            </a:r>
            <a:r>
              <a:rPr b="1" lang="en"/>
              <a:t>65,1% </a:t>
            </a:r>
            <a:r>
              <a:rPr lang="en"/>
              <a:t>yang menunjukkan sistem yang kami gunakan cukup berjalan dengan baik.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Dengan perbandingan: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Akurat : 8572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	Tidak akurat: 4597</a:t>
            </a:r>
            <a:endParaRPr b="1"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021" y="3695671"/>
            <a:ext cx="4795426" cy="10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875" y="1147225"/>
            <a:ext cx="2452825" cy="24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439800" y="14387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HASIL DARI PENELITIAN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dan Abusive data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075" y="1327700"/>
            <a:ext cx="3348225" cy="32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311700" y="1327700"/>
            <a:ext cx="50820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Dari hasil penelitian kami, kami sudah menghitung secara kesimpulan. Bahwa dari data yang sudah kami analisis.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Kami menghitung mana yang masuk kategori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Sentiment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Positive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Neutral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namun mengandung kata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Negative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namun tidak mengandung kata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sama sekali.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 Elemen ini kita anggap statement tidak akurat. Dan akurasi ini kita nilai antara data yang klasifikasi oleh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ayameRushia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dan data yang diklasifikasikan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Abusive.csv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95075" y="7529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LATAR BELAKANG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DALAM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PROJECT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vs Abusive data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7225"/>
            <a:ext cx="3940554" cy="29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50" y="1147225"/>
            <a:ext cx="3611900" cy="29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1292250" y="3978625"/>
            <a:ext cx="1739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ayameRushia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5168125" y="3978625"/>
            <a:ext cx="28302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Abusive.csv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- 1.5G Sentiment Analysis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Sentiment Analysis yang dibuat oleh ayameRushia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 bekerja dengan mengklasifikasikan sebuah text dalam Bahasa Indonesia ke dalam 3 kategori yaitu: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Negative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Positive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Neutral.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Dalam project ini, kami menggunakan data tweet sebagai dataset yang akan diolah sebagai data yang akan dinilai sentiment nya.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PROJECT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Melihat akurasi dari model sentiment milik ayameRushia berdasarkan dataset yang kami miliki.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Apakah betul angka persentase yang distate oleh ayameRushia masih relevan dengan dataset yang diberikan oleh Binar Academy?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841225" y="2146850"/>
            <a:ext cx="42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900" y="1708700"/>
            <a:ext cx="3109325" cy="16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SUMBER DATA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yang kami gunakan dalam project ini terdapat 2 data;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yang berisikan Tweet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yang berisikan kata-kata abusive (kata-kata yang tergolong dalam kata kasar / sentiment negative)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Data-data ini kami dapatkan dari Binar Academy.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460700" y="1638900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METODE PENILITIAN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&amp; Predictive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44525" y="1147225"/>
            <a:ext cx="85206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Kami menggunakan </a:t>
            </a:r>
            <a:r>
              <a:rPr b="1" lang="en"/>
              <a:t>Descriptive Analytics</a:t>
            </a:r>
            <a:r>
              <a:rPr lang="en"/>
              <a:t> dalam melakukan analisis pada data-data yang sudah dibersihkan. Hal ini untuk menilai data yang diaplikasikan model </a:t>
            </a:r>
            <a:r>
              <a:rPr b="1" lang="en"/>
              <a:t>ayameRushia</a:t>
            </a:r>
            <a:r>
              <a:rPr lang="en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Dari hasil data-data yang sudah dianalisis akan digunakan sebagai pembanding dengan data Challenge Binar.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Sementara </a:t>
            </a:r>
            <a:r>
              <a:rPr b="1" lang="en"/>
              <a:t>Predictive Analytics</a:t>
            </a:r>
            <a:r>
              <a:rPr lang="en"/>
              <a:t> dalam penilitian ini, untuk menjawab dari rumusan masalah penelitian, sebagai pembanding untuk kedepannya.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439800" y="14387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DATA PREPARATION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 CLEANSING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5225"/>
            <a:ext cx="85206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yang diberikan dalam berupa </a:t>
            </a:r>
            <a:r>
              <a:rPr b="1" lang="en"/>
              <a:t>.csv</a:t>
            </a:r>
            <a:r>
              <a:rPr lang="en"/>
              <a:t>, dan terdapat banyak column. Namun column yang kita gunakan hanyalah column </a:t>
            </a:r>
            <a:r>
              <a:rPr b="1" lang="en"/>
              <a:t>Tweet</a:t>
            </a:r>
            <a:r>
              <a:rPr lang="en"/>
              <a:t>, yang berisikan dengan data “string” / text.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063" y="1960350"/>
            <a:ext cx="2951925" cy="1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475" y="1885800"/>
            <a:ext cx="2914650" cy="26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227725" y="3417050"/>
            <a:ext cx="18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Uploading file CSV dalam API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6373500" y="4523775"/>
            <a:ext cx="1968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Proses Cleansing data text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50350" y="3965725"/>
            <a:ext cx="5166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Pertama-tama, kita upload data ke dalam API, data harus dalam bentuk CSV. Pada proses upload, data akan dibersihkan, sesuai dengan perintah pada code.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