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AI Agent for Smart Farming Advice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Student name :</a:t>
            </a:r>
            <a:r>
              <a:rPr lang="en-US" sz="2000" b="1" dirty="0">
                <a:solidFill>
                  <a:schemeClr val="accent1">
                    <a:lumMod val="75000"/>
                  </a:schemeClr>
                </a:solidFill>
                <a:latin typeface="Arial"/>
                <a:cs typeface="Arial"/>
              </a:rPr>
              <a:t> Imran Maniyar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:MMIT &amp; Computer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9" name="Picture 8">
            <a:extLst>
              <a:ext uri="{FF2B5EF4-FFF2-40B4-BE49-F238E27FC236}">
                <a16:creationId xmlns:a16="http://schemas.microsoft.com/office/drawing/2014/main" id="{D83F8E07-6DF5-E403-BEA1-2CE54DBC25DB}"/>
              </a:ext>
            </a:extLst>
          </p:cNvPr>
          <p:cNvPicPr>
            <a:picLocks noChangeAspect="1"/>
          </p:cNvPicPr>
          <p:nvPr/>
        </p:nvPicPr>
        <p:blipFill>
          <a:blip r:embed="rId2"/>
          <a:stretch>
            <a:fillRect/>
          </a:stretch>
        </p:blipFill>
        <p:spPr>
          <a:xfrm>
            <a:off x="501445" y="1232452"/>
            <a:ext cx="9664025" cy="5296166"/>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90933" y="702156"/>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74D497BD-CE66-4A0F-A888-07F458956CF4}"/>
              </a:ext>
            </a:extLst>
          </p:cNvPr>
          <p:cNvPicPr>
            <a:picLocks noChangeAspect="1"/>
          </p:cNvPicPr>
          <p:nvPr/>
        </p:nvPicPr>
        <p:blipFill>
          <a:blip r:embed="rId2"/>
          <a:stretch>
            <a:fillRect/>
          </a:stretch>
        </p:blipFill>
        <p:spPr>
          <a:xfrm>
            <a:off x="147484" y="1232452"/>
            <a:ext cx="10294374" cy="551247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800"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dirty="0"/>
              <a:t>https://github.com/Imranmaniyar007/AgriSan-AI-Agent.git</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800" dirty="0">
                <a:solidFill>
                  <a:schemeClr val="tx1"/>
                </a:solidFill>
                <a:latin typeface="Arial" panose="020B0604020202020204" pitchFamily="34" charset="0"/>
              </a:rPr>
              <a:t>Integration with IoT sensors for real-time soil and moisture data</a:t>
            </a:r>
          </a:p>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800" dirty="0">
                <a:solidFill>
                  <a:schemeClr val="tx1"/>
                </a:solidFill>
                <a:latin typeface="Arial" panose="020B0604020202020204" pitchFamily="34" charset="0"/>
              </a:rPr>
              <a:t>Voice-based interaction for illiterate users</a:t>
            </a:r>
          </a:p>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800" dirty="0">
                <a:solidFill>
                  <a:schemeClr val="tx1"/>
                </a:solidFill>
                <a:latin typeface="Arial" panose="020B0604020202020204" pitchFamily="34" charset="0"/>
              </a:rPr>
              <a:t>Expansion to other regions and languages</a:t>
            </a:r>
          </a:p>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800" dirty="0">
                <a:solidFill>
                  <a:schemeClr val="tx1"/>
                </a:solidFill>
                <a:latin typeface="Arial" panose="020B0604020202020204" pitchFamily="34" charset="0"/>
              </a:rPr>
              <a:t>Use of edge computing for offline access</a:t>
            </a:r>
          </a:p>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800" dirty="0">
                <a:solidFill>
                  <a:schemeClr val="tx1"/>
                </a:solidFill>
                <a:latin typeface="Arial" panose="020B0604020202020204" pitchFamily="34" charset="0"/>
              </a:rPr>
              <a:t>Collaboration with </a:t>
            </a:r>
            <a:r>
              <a:rPr lang="en-US" altLang="en-US" sz="2800" dirty="0" err="1">
                <a:solidFill>
                  <a:schemeClr val="tx1"/>
                </a:solidFill>
                <a:latin typeface="Arial" panose="020B0604020202020204" pitchFamily="34" charset="0"/>
              </a:rPr>
              <a:t>agritech</a:t>
            </a:r>
            <a:r>
              <a:rPr lang="en-US" altLang="en-US" sz="2800" dirty="0">
                <a:solidFill>
                  <a:schemeClr val="tx1"/>
                </a:solidFill>
                <a:latin typeface="Arial" panose="020B0604020202020204" pitchFamily="34" charset="0"/>
              </a:rPr>
              <a:t> startups and government schemes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DE835B33-8B42-6DE2-A734-A46082529336}"/>
              </a:ext>
            </a:extLst>
          </p:cNvPr>
          <p:cNvPicPr>
            <a:picLocks noChangeAspect="1"/>
          </p:cNvPicPr>
          <p:nvPr/>
        </p:nvPicPr>
        <p:blipFill>
          <a:blip r:embed="rId2"/>
          <a:stretch>
            <a:fillRect/>
          </a:stretch>
        </p:blipFill>
        <p:spPr>
          <a:xfrm>
            <a:off x="2363272" y="1232452"/>
            <a:ext cx="6836189" cy="534218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64A7E-A0BC-EE34-07A8-32D1D746B548}"/>
              </a:ext>
            </a:extLst>
          </p:cNvPr>
          <p:cNvPicPr>
            <a:picLocks noChangeAspect="1"/>
          </p:cNvPicPr>
          <p:nvPr/>
        </p:nvPicPr>
        <p:blipFill>
          <a:blip r:embed="rId2"/>
          <a:stretch>
            <a:fillRect/>
          </a:stretch>
        </p:blipFill>
        <p:spPr>
          <a:xfrm>
            <a:off x="403122" y="570272"/>
            <a:ext cx="11385755" cy="595834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471251"/>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Small-scale farmers struggle to access timely and localized agricultural information due to fragmented data sources, language barriers, and limited digital literacy. Critical farming decisions regarding crop selection, weather updates, pest control, and market prices often rely on outdated or generic advice, leading to reduced yields and financial losses. Traditional extension services have limited reach and cannot provide real-time, location-specific guidance needed for optimal decision-making.</a:t>
            </a:r>
            <a:endParaRPr lang="en-US" sz="18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t>IBM Cloud Watsonx AI Studio</a:t>
            </a:r>
          </a:p>
          <a:p>
            <a:pPr marL="305435" indent="-305435"/>
            <a:r>
              <a:rPr lang="en-IN" sz="2800" dirty="0"/>
              <a:t>IBM Cloud </a:t>
            </a:r>
            <a:r>
              <a:rPr lang="en-IN" sz="2800" dirty="0" err="1"/>
              <a:t>Watsonx</a:t>
            </a:r>
            <a:r>
              <a:rPr lang="en-IN" sz="2800" dirty="0"/>
              <a:t> AI runtime</a:t>
            </a:r>
          </a:p>
          <a:p>
            <a:pPr marL="305435" indent="-305435"/>
            <a:r>
              <a:rPr lang="en-IN" sz="2800" dirty="0"/>
              <a:t>IBM Cloud Agent Lab</a:t>
            </a:r>
          </a:p>
          <a:p>
            <a:pPr marL="305435" indent="-305435"/>
            <a:r>
              <a:rPr lang="en-IN" sz="28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344580"/>
          </a:xfrm>
        </p:spPr>
        <p:txBody>
          <a:bodyPr>
            <a:normAutofit/>
          </a:bodyPr>
          <a:lstStyle/>
          <a:p>
            <a:r>
              <a:rPr lang="en-US" sz="2400" dirty="0"/>
              <a:t>This agent will significantly reduce research time, improve the quality of literature reviews, help early-stage researchers find direction, and foster interdisciplinary collaboration by making knowledge more accessible and actionable.</a:t>
            </a:r>
          </a:p>
          <a:p>
            <a:r>
              <a:rPr lang="en-US" sz="2400" dirty="0"/>
              <a:t>Unique features:</a:t>
            </a:r>
          </a:p>
          <a:p>
            <a:pPr lvl="1"/>
            <a:r>
              <a:rPr lang="en-US" sz="2000" dirty="0"/>
              <a:t>Semantic search across research papers, journals, and datasets</a:t>
            </a:r>
          </a:p>
          <a:p>
            <a:pPr lvl="1"/>
            <a:r>
              <a:rPr lang="en-US" sz="2000" dirty="0"/>
              <a:t>Auto-summarization of selected papers</a:t>
            </a:r>
          </a:p>
          <a:p>
            <a:pPr lvl="1"/>
            <a:r>
              <a:rPr lang="en-US" sz="2000" dirty="0"/>
              <a:t>Citation and reference analysis to trace influence</a:t>
            </a:r>
          </a:p>
          <a:p>
            <a:pPr lvl="1"/>
            <a:r>
              <a:rPr lang="en-US" sz="2000" dirty="0"/>
              <a:t>Recommendation of research papers based on a user’s current topic</a:t>
            </a:r>
          </a:p>
          <a:p>
            <a:pPr lvl="1"/>
            <a:r>
              <a:rPr lang="en-US" sz="2000" dirty="0"/>
              <a:t>Trend analysis over time for specific keywords or domains</a:t>
            </a:r>
          </a:p>
          <a:p>
            <a:pPr lvl="1"/>
            <a:r>
              <a:rPr lang="en-US" sz="2000" dirty="0"/>
              <a:t>Collaboration mapping: suggests potential co-authors or institutions based on similar research interests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t>farmers or agricultural stakeholders</a:t>
            </a:r>
            <a:endParaRPr lang="en-IN" sz="4400" dirty="0">
              <a:latin typeface="Calibri"/>
              <a:ea typeface="+mn-lt"/>
              <a:cs typeface="+mn-lt"/>
            </a:endParaRP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0929FF5C-9B72-6C88-F4C1-7BD2905A6FC1}"/>
              </a:ext>
            </a:extLst>
          </p:cNvPr>
          <p:cNvPicPr>
            <a:picLocks noChangeAspect="1"/>
          </p:cNvPicPr>
          <p:nvPr/>
        </p:nvPicPr>
        <p:blipFill>
          <a:blip r:embed="rId2"/>
          <a:stretch>
            <a:fillRect/>
          </a:stretch>
        </p:blipFill>
        <p:spPr>
          <a:xfrm>
            <a:off x="1327354" y="1438929"/>
            <a:ext cx="9033205" cy="529616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DD348D56-CEC8-1EB5-4071-E7CF0F0C0983}"/>
              </a:ext>
            </a:extLst>
          </p:cNvPr>
          <p:cNvPicPr>
            <a:picLocks noGrp="1" noChangeAspect="1"/>
          </p:cNvPicPr>
          <p:nvPr>
            <p:ph idx="1"/>
          </p:nvPr>
        </p:nvPicPr>
        <p:blipFill>
          <a:blip r:embed="rId2"/>
          <a:stretch>
            <a:fillRect/>
          </a:stretch>
        </p:blipFill>
        <p:spPr>
          <a:xfrm>
            <a:off x="2340078" y="967304"/>
            <a:ext cx="7334864" cy="5890696"/>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371</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AI Agent for Smart Farming Advice</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imran maniyar</cp:lastModifiedBy>
  <cp:revision>145</cp:revision>
  <dcterms:created xsi:type="dcterms:W3CDTF">2021-05-26T16:50:10Z</dcterms:created>
  <dcterms:modified xsi:type="dcterms:W3CDTF">2025-07-31T15:59:21Z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