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60" r:id="rId2"/>
    <p:sldId id="261" r:id="rId3"/>
    <p:sldId id="257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338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38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234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0908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511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11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14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976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481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5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0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27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3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50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43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33FC896-6351-40B4-A137-FD38AF8D56D6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B91F04E-E9AE-451B-9CAE-CE786247B9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40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5975-8FC4-9AEC-1864-832D5721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652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latin typeface="+mn-lt"/>
              </a:rPr>
              <a:t>About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F143-EA05-6F1A-1958-9EA8E4130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23380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This data is available in 4 CSV files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orders_details.csv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orders.csv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pizza_types.csv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000" dirty="0"/>
              <a:t>pizzas.csv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This project involved analyzing Pizza Hut’s sales data using 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SQL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 to uncover actionable insights and drive data-informed business decisions. By executing queries across three complexity tiers—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basic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, 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intermediate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, and </a:t>
            </a:r>
            <a:r>
              <a:rPr lang="en-US" sz="2000" b="1" i="0" dirty="0">
                <a:solidFill>
                  <a:srgbClr val="F8FAFF"/>
                </a:solidFill>
                <a:effectLst/>
                <a:latin typeface="Inter"/>
              </a:rPr>
              <a:t>advanced</a:t>
            </a:r>
            <a:r>
              <a:rPr lang="en-US" sz="2000" b="0" i="0" dirty="0">
                <a:solidFill>
                  <a:srgbClr val="F8FAFF"/>
                </a:solidFill>
                <a:effectLst/>
                <a:latin typeface="Inter"/>
              </a:rPr>
              <a:t>—the analysis revealed critical trends in customer behavior, revenue drivers, and operational efficiency.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434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8CE6-8AED-B174-82C1-AF46EB40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Q.4. </a:t>
            </a:r>
            <a:r>
              <a:rPr lang="en-US" sz="3100" dirty="0"/>
              <a:t>Group the orders by date and calculate the average number of pizzas ordered per day.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4B431-625C-1779-B970-10C35BF2D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821" y="1857916"/>
            <a:ext cx="7354326" cy="2848373"/>
          </a:xfrm>
        </p:spPr>
      </p:pic>
    </p:spTree>
    <p:extLst>
      <p:ext uri="{BB962C8B-B14F-4D97-AF65-F5344CB8AC3E}">
        <p14:creationId xmlns:p14="http://schemas.microsoft.com/office/powerpoint/2010/main" val="3846431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D80A-6624-6647-52BA-BC70393FE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34902"/>
          </a:xfrm>
        </p:spPr>
        <p:txBody>
          <a:bodyPr>
            <a:normAutofit/>
          </a:bodyPr>
          <a:lstStyle/>
          <a:p>
            <a:r>
              <a:rPr lang="en-US" sz="3100" b="1" dirty="0">
                <a:latin typeface="+mn-lt"/>
              </a:rPr>
              <a:t>Q.5. </a:t>
            </a:r>
            <a:r>
              <a:rPr lang="en-US" sz="3100" dirty="0"/>
              <a:t>Determine the top 3 most ordered pizza types based on revenue.</a:t>
            </a:r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7BBF7016-62C0-DB82-4F68-06FF8E4CD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113" y="1765482"/>
            <a:ext cx="8792802" cy="3896269"/>
          </a:xfrm>
        </p:spPr>
      </p:pic>
    </p:spTree>
    <p:extLst>
      <p:ext uri="{BB962C8B-B14F-4D97-AF65-F5344CB8AC3E}">
        <p14:creationId xmlns:p14="http://schemas.microsoft.com/office/powerpoint/2010/main" val="93858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EFD-F381-8E69-D667-58D5F859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Advanced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E941C-F0C9-2674-A235-0CC8C3889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289021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percentage contribution of each pizza type to total revenue.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Analyze the cumulative revenue generated over time.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top 3 most ordered pizza types based on revenue for each pizza 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77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1EFEE-AEBA-CD02-9EB0-5E43BD6C9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b="1" dirty="0"/>
              <a:t>Q.1. </a:t>
            </a:r>
            <a:r>
              <a:rPr lang="en-US" sz="3100" dirty="0"/>
              <a:t>Calculate the percentage contribution of each pizza type to total revenue.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5AADC-CFC8-B611-741B-843CDF36E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87" y="1825625"/>
            <a:ext cx="8417200" cy="4351338"/>
          </a:xfrm>
        </p:spPr>
      </p:pic>
    </p:spTree>
    <p:extLst>
      <p:ext uri="{BB962C8B-B14F-4D97-AF65-F5344CB8AC3E}">
        <p14:creationId xmlns:p14="http://schemas.microsoft.com/office/powerpoint/2010/main" val="4016966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155B-0125-7B71-D8A2-A512CB09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Q.2. </a:t>
            </a:r>
            <a:r>
              <a:rPr lang="en-US" sz="3100" dirty="0"/>
              <a:t>Analyze the cumulative revenue generated over time.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173A2F-580B-01C8-CCA2-E25BED671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752" y="1690688"/>
            <a:ext cx="7824040" cy="4351338"/>
          </a:xfrm>
        </p:spPr>
      </p:pic>
    </p:spTree>
    <p:extLst>
      <p:ext uri="{BB962C8B-B14F-4D97-AF65-F5344CB8AC3E}">
        <p14:creationId xmlns:p14="http://schemas.microsoft.com/office/powerpoint/2010/main" val="4183491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3E0E-FE06-EF22-C208-D8D799A6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4758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+mn-lt"/>
              </a:rPr>
              <a:t>Q.3. </a:t>
            </a:r>
            <a:r>
              <a:rPr lang="en-US" sz="3100" dirty="0"/>
              <a:t>Determine the top 3 most ordered pizza types based on revenue for each pizza 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9DC8F4-3486-2600-AE5F-64B93847A8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62" y="1421363"/>
            <a:ext cx="5503355" cy="4351338"/>
          </a:xfrm>
        </p:spPr>
      </p:pic>
    </p:spTree>
    <p:extLst>
      <p:ext uri="{BB962C8B-B14F-4D97-AF65-F5344CB8AC3E}">
        <p14:creationId xmlns:p14="http://schemas.microsoft.com/office/powerpoint/2010/main" val="182130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0B26-A1FE-3B33-EAFF-2FDC1800E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+mn-lt"/>
              </a:rPr>
              <a:t>Basic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39A90-EE79-E4EC-7AF6-A0FB7B2B2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1898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Retrieve the total number of orders placed.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total revenue generated from pizza sales.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highest-priced pizza.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most common pizza size ordered.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the top 5 most ordered pizza types along with their quantities.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875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35E6-2778-2386-26EF-74D919597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372"/>
          </a:xfrm>
        </p:spPr>
        <p:txBody>
          <a:bodyPr>
            <a:normAutofit/>
          </a:bodyPr>
          <a:lstStyle/>
          <a:p>
            <a:r>
              <a:rPr lang="en-IN" sz="2800" b="1" dirty="0"/>
              <a:t>Q.1</a:t>
            </a:r>
            <a:r>
              <a:rPr lang="en-IN" sz="2800" dirty="0"/>
              <a:t>. </a:t>
            </a:r>
            <a:r>
              <a:rPr lang="en-US" sz="2800" dirty="0"/>
              <a:t>Retrieve the total number of orders placed.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9B998-D58C-D758-F259-3942F8202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37" y="1078787"/>
            <a:ext cx="8801573" cy="218839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8139B-B4E5-638E-872A-BD019E009094}"/>
              </a:ext>
            </a:extLst>
          </p:cNvPr>
          <p:cNvSpPr txBox="1"/>
          <p:nvPr/>
        </p:nvSpPr>
        <p:spPr>
          <a:xfrm>
            <a:off x="932380" y="3590818"/>
            <a:ext cx="94051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Q.2. </a:t>
            </a:r>
            <a:r>
              <a:rPr lang="en-US" sz="2800" dirty="0"/>
              <a:t>Calculate the total revenue generated from pizza sales</a:t>
            </a:r>
            <a:r>
              <a:rPr lang="en-IN" sz="2800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721E6DC-CAF1-C48A-7B45-846430F8CC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673" y="4311758"/>
            <a:ext cx="736385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8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B3F4-CA53-E815-6498-4A617995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533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Q.3. Identify the highest-priced pizza.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9DE4BE9-7C31-90E4-E305-42BBAA6B3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825" y="920273"/>
            <a:ext cx="5782482" cy="250872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6B55C1-E923-C6F7-64A9-E7D5C0DE5FD9}"/>
              </a:ext>
            </a:extLst>
          </p:cNvPr>
          <p:cNvSpPr txBox="1"/>
          <p:nvPr/>
        </p:nvSpPr>
        <p:spPr>
          <a:xfrm>
            <a:off x="1053109" y="3637811"/>
            <a:ext cx="93254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Q4. Identify the most common pizza size ordered</a:t>
            </a:r>
            <a:r>
              <a:rPr lang="en-IN" sz="2800" dirty="0"/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F534B-3EE0-3C83-CB3C-66A258FF5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67" y="4163162"/>
            <a:ext cx="7182852" cy="246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2FF95-B324-4152-9E70-F7EA7AF44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Q.5. List the top 5 most ordered pizza types along with their quantities.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C46F6-3209-6997-47A9-54BD9B393E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782" y="1690687"/>
            <a:ext cx="8297433" cy="3847083"/>
          </a:xfrm>
        </p:spPr>
      </p:pic>
    </p:spTree>
    <p:extLst>
      <p:ext uri="{BB962C8B-B14F-4D97-AF65-F5344CB8AC3E}">
        <p14:creationId xmlns:p14="http://schemas.microsoft.com/office/powerpoint/2010/main" val="139428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73B4-3479-C5A7-DDC5-E2812ADC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0790"/>
          </a:xfrm>
        </p:spPr>
        <p:txBody>
          <a:bodyPr>
            <a:normAutofit/>
          </a:bodyPr>
          <a:lstStyle/>
          <a:p>
            <a:r>
              <a:rPr lang="en-IN" b="1" dirty="0">
                <a:latin typeface="+mn-lt"/>
              </a:rPr>
              <a:t>Intermediate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1C735-58B1-2E9A-6B77-D728D133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712609"/>
            <a:ext cx="10233800" cy="42258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Join the necessary tables to find the total quantity of each pizza category ordered.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distribution of orders by hour of the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Join relevant tables to find the category-wise distribution of pizzas.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the orders by date and calculate the average number of pizzas ordered per day.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the top 3 most ordered pizza types based on revenue.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811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70E4-1203-C766-1FEA-4C672C28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Q.1. </a:t>
            </a:r>
            <a:r>
              <a:rPr lang="en-US" sz="2800" dirty="0"/>
              <a:t>Join the necessary tables to find the total quantity of each pizza category ordered.</a:t>
            </a:r>
            <a:endParaRPr lang="en-IN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F84754C-B1DE-6379-E81A-4F10ED5C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918" y="1825625"/>
            <a:ext cx="7185870" cy="4351338"/>
          </a:xfrm>
        </p:spPr>
      </p:pic>
    </p:spTree>
    <p:extLst>
      <p:ext uri="{BB962C8B-B14F-4D97-AF65-F5344CB8AC3E}">
        <p14:creationId xmlns:p14="http://schemas.microsoft.com/office/powerpoint/2010/main" val="189682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1C38-C7D1-1602-AE20-2372BEA5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Q.2. </a:t>
            </a:r>
            <a:r>
              <a:rPr lang="en-US" sz="2800" dirty="0"/>
              <a:t>Determine the distribution of orders by hour of the day.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6BD9062-611E-BA85-E10F-A13E9FA55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447" y="1690688"/>
            <a:ext cx="6920795" cy="4288872"/>
          </a:xfrm>
        </p:spPr>
      </p:pic>
    </p:spTree>
    <p:extLst>
      <p:ext uri="{BB962C8B-B14F-4D97-AF65-F5344CB8AC3E}">
        <p14:creationId xmlns:p14="http://schemas.microsoft.com/office/powerpoint/2010/main" val="3849909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A44AF-1B6F-0A50-A59C-2C9309B7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5176"/>
          </a:xfrm>
        </p:spPr>
        <p:txBody>
          <a:bodyPr>
            <a:normAutofit/>
          </a:bodyPr>
          <a:lstStyle/>
          <a:p>
            <a:r>
              <a:rPr lang="en-US" sz="3100" b="1" dirty="0"/>
              <a:t>Q.3. </a:t>
            </a:r>
            <a:r>
              <a:rPr lang="en-US" sz="3100" dirty="0"/>
              <a:t>Join relevant tables to find the category-wise distribution of pizzas.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B1E4BB9-14D2-E37B-6121-EA8A8BBC4B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57" y="1885734"/>
            <a:ext cx="8688012" cy="3292441"/>
          </a:xfrm>
        </p:spPr>
      </p:pic>
    </p:spTree>
    <p:extLst>
      <p:ext uri="{BB962C8B-B14F-4D97-AF65-F5344CB8AC3E}">
        <p14:creationId xmlns:p14="http://schemas.microsoft.com/office/powerpoint/2010/main" val="387393322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353</TotalTime>
  <Words>421</Words>
  <Application>Microsoft Office PowerPoint</Application>
  <PresentationFormat>Widescreen</PresentationFormat>
  <Paragraphs>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Corbel</vt:lpstr>
      <vt:lpstr>Inter</vt:lpstr>
      <vt:lpstr>Depth</vt:lpstr>
      <vt:lpstr>About Dataset</vt:lpstr>
      <vt:lpstr>Basic Queries</vt:lpstr>
      <vt:lpstr>Q.1. Retrieve the total number of orders placed.</vt:lpstr>
      <vt:lpstr>Q.3. Identify the highest-priced pizza.</vt:lpstr>
      <vt:lpstr>Q.5. List the top 5 most ordered pizza types along with their quantities.</vt:lpstr>
      <vt:lpstr>Intermediate Queries</vt:lpstr>
      <vt:lpstr>Q.1. Join the necessary tables to find the total quantity of each pizza category ordered.</vt:lpstr>
      <vt:lpstr>Q.2. Determine the distribution of orders by hour of the day.</vt:lpstr>
      <vt:lpstr>Q.3. Join relevant tables to find the category-wise distribution of pizzas.</vt:lpstr>
      <vt:lpstr>Q.4. Group the orders by date and calculate the average number of pizzas ordered per day.</vt:lpstr>
      <vt:lpstr>Q.5. Determine the top 3 most ordered pizza types based on revenue.</vt:lpstr>
      <vt:lpstr>Advanced Queries</vt:lpstr>
      <vt:lpstr>Q.1. Calculate the percentage contribution of each pizza type to total revenue.</vt:lpstr>
      <vt:lpstr>Q.2. Analyze the cumulative revenue generated over time.</vt:lpstr>
      <vt:lpstr>Q.3. Determine the top 3 most ordered pizza types based on revenue for each pizza 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Imran Masud</dc:creator>
  <cp:lastModifiedBy>Imran Masud</cp:lastModifiedBy>
  <cp:revision>2</cp:revision>
  <dcterms:created xsi:type="dcterms:W3CDTF">2025-03-24T08:34:59Z</dcterms:created>
  <dcterms:modified xsi:type="dcterms:W3CDTF">2025-03-24T16:55:42Z</dcterms:modified>
</cp:coreProperties>
</file>