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ump" id="{1ED2BEFF-C581-49CA-B6CA-33B7574929F4}">
          <p14:sldIdLst>
            <p14:sldId id="256"/>
            <p14:sldId id="257"/>
            <p14:sldId id="258"/>
            <p14:sldId id="27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73"/>
            <p14:sldId id="274"/>
            <p14:sldId id="275"/>
            <p14:sldId id="276"/>
            <p14:sldId id="277"/>
          </p14:sldIdLst>
        </p14:section>
        <p14:section name="Move" id="{53C3A1F8-8496-41EB-9487-F1D75E09772A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DC9-D570-4BF7-B3F0-DB691BC9F6D5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8D6-BB64-48F7-A3EE-057F4476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DC9-D570-4BF7-B3F0-DB691BC9F6D5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8D6-BB64-48F7-A3EE-057F4476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0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DC9-D570-4BF7-B3F0-DB691BC9F6D5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8D6-BB64-48F7-A3EE-057F4476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DC9-D570-4BF7-B3F0-DB691BC9F6D5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8D6-BB64-48F7-A3EE-057F4476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DC9-D570-4BF7-B3F0-DB691BC9F6D5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8D6-BB64-48F7-A3EE-057F4476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DC9-D570-4BF7-B3F0-DB691BC9F6D5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8D6-BB64-48F7-A3EE-057F4476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DC9-D570-4BF7-B3F0-DB691BC9F6D5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8D6-BB64-48F7-A3EE-057F4476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3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DC9-D570-4BF7-B3F0-DB691BC9F6D5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8D6-BB64-48F7-A3EE-057F4476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8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DC9-D570-4BF7-B3F0-DB691BC9F6D5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8D6-BB64-48F7-A3EE-057F4476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DC9-D570-4BF7-B3F0-DB691BC9F6D5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8D6-BB64-48F7-A3EE-057F4476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9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DC9-D570-4BF7-B3F0-DB691BC9F6D5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8D6-BB64-48F7-A3EE-057F4476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5DC9-D570-4BF7-B3F0-DB691BC9F6D5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B58D6-BB64-48F7-A3EE-057F4476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3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184514" y="2396223"/>
            <a:ext cx="3314352" cy="2057667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352" h="2057667">
                <a:moveTo>
                  <a:pt x="558220" y="944016"/>
                </a:moveTo>
                <a:cubicBezTo>
                  <a:pt x="809349" y="601891"/>
                  <a:pt x="891891" y="47719"/>
                  <a:pt x="1574220" y="3015"/>
                </a:cubicBezTo>
                <a:cubicBezTo>
                  <a:pt x="2256549" y="-41689"/>
                  <a:pt x="2432790" y="420980"/>
                  <a:pt x="2640512" y="712368"/>
                </a:cubicBezTo>
                <a:cubicBezTo>
                  <a:pt x="2848234" y="1003756"/>
                  <a:pt x="3505759" y="1868322"/>
                  <a:pt x="3260226" y="2057667"/>
                </a:cubicBezTo>
                <a:lnTo>
                  <a:pt x="1720524" y="2055705"/>
                </a:lnTo>
                <a:lnTo>
                  <a:pt x="67445" y="2055763"/>
                </a:lnTo>
                <a:cubicBezTo>
                  <a:pt x="-178088" y="1866418"/>
                  <a:pt x="307091" y="1286141"/>
                  <a:pt x="558220" y="9440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64480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67984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715964" y="397608"/>
            <a:ext cx="2289717" cy="2276963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260784 w 2790820"/>
              <a:gd name="connsiteY0" fmla="*/ 1219095 h 2423022"/>
              <a:gd name="connsiteX1" fmla="*/ 1313868 w 2790820"/>
              <a:gd name="connsiteY1" fmla="*/ 472 h 2423022"/>
              <a:gd name="connsiteX2" fmla="*/ 2271448 w 2790820"/>
              <a:gd name="connsiteY2" fmla="*/ 1079649 h 2423022"/>
              <a:gd name="connsiteX3" fmla="*/ 2723522 w 2790820"/>
              <a:gd name="connsiteY3" fmla="*/ 2089668 h 2423022"/>
              <a:gd name="connsiteX4" fmla="*/ 1351460 w 2790820"/>
              <a:gd name="connsiteY4" fmla="*/ 2422986 h 2423022"/>
              <a:gd name="connsiteX5" fmla="*/ 115957 w 2790820"/>
              <a:gd name="connsiteY5" fmla="*/ 2099956 h 2423022"/>
              <a:gd name="connsiteX6" fmla="*/ 260784 w 2790820"/>
              <a:gd name="connsiteY6" fmla="*/ 1219095 h 2423022"/>
              <a:gd name="connsiteX0" fmla="*/ 260784 w 2780004"/>
              <a:gd name="connsiteY0" fmla="*/ 1230605 h 2434532"/>
              <a:gd name="connsiteX1" fmla="*/ 1313868 w 2780004"/>
              <a:gd name="connsiteY1" fmla="*/ 11982 h 2434532"/>
              <a:gd name="connsiteX2" fmla="*/ 2139368 w 2780004"/>
              <a:gd name="connsiteY2" fmla="*/ 664439 h 2434532"/>
              <a:gd name="connsiteX3" fmla="*/ 2723522 w 2780004"/>
              <a:gd name="connsiteY3" fmla="*/ 2101178 h 2434532"/>
              <a:gd name="connsiteX4" fmla="*/ 1351460 w 2780004"/>
              <a:gd name="connsiteY4" fmla="*/ 2434496 h 2434532"/>
              <a:gd name="connsiteX5" fmla="*/ 115957 w 2780004"/>
              <a:gd name="connsiteY5" fmla="*/ 2111466 h 2434532"/>
              <a:gd name="connsiteX6" fmla="*/ 260784 w 2780004"/>
              <a:gd name="connsiteY6" fmla="*/ 1230605 h 2434532"/>
              <a:gd name="connsiteX0" fmla="*/ 260784 w 2780004"/>
              <a:gd name="connsiteY0" fmla="*/ 1231991 h 2435918"/>
              <a:gd name="connsiteX1" fmla="*/ 1313868 w 2780004"/>
              <a:gd name="connsiteY1" fmla="*/ 13368 h 2435918"/>
              <a:gd name="connsiteX2" fmla="*/ 2139368 w 2780004"/>
              <a:gd name="connsiteY2" fmla="*/ 665825 h 2435918"/>
              <a:gd name="connsiteX3" fmla="*/ 2723522 w 2780004"/>
              <a:gd name="connsiteY3" fmla="*/ 2102564 h 2435918"/>
              <a:gd name="connsiteX4" fmla="*/ 1351460 w 2780004"/>
              <a:gd name="connsiteY4" fmla="*/ 2435882 h 2435918"/>
              <a:gd name="connsiteX5" fmla="*/ 115957 w 2780004"/>
              <a:gd name="connsiteY5" fmla="*/ 2112852 h 2435918"/>
              <a:gd name="connsiteX6" fmla="*/ 260784 w 2780004"/>
              <a:gd name="connsiteY6" fmla="*/ 1231991 h 2435918"/>
              <a:gd name="connsiteX0" fmla="*/ 260784 w 2777778"/>
              <a:gd name="connsiteY0" fmla="*/ 1231991 h 2435918"/>
              <a:gd name="connsiteX1" fmla="*/ 1313868 w 2777778"/>
              <a:gd name="connsiteY1" fmla="*/ 13368 h 2435918"/>
              <a:gd name="connsiteX2" fmla="*/ 2139368 w 2777778"/>
              <a:gd name="connsiteY2" fmla="*/ 665825 h 2435918"/>
              <a:gd name="connsiteX3" fmla="*/ 2723522 w 2777778"/>
              <a:gd name="connsiteY3" fmla="*/ 2102564 h 2435918"/>
              <a:gd name="connsiteX4" fmla="*/ 1351460 w 2777778"/>
              <a:gd name="connsiteY4" fmla="*/ 2435882 h 2435918"/>
              <a:gd name="connsiteX5" fmla="*/ 115957 w 2777778"/>
              <a:gd name="connsiteY5" fmla="*/ 2112852 h 2435918"/>
              <a:gd name="connsiteX6" fmla="*/ 260784 w 2777778"/>
              <a:gd name="connsiteY6" fmla="*/ 1231991 h 2435918"/>
              <a:gd name="connsiteX0" fmla="*/ 260784 w 2777778"/>
              <a:gd name="connsiteY0" fmla="*/ 1231991 h 2239526"/>
              <a:gd name="connsiteX1" fmla="*/ 1313868 w 2777778"/>
              <a:gd name="connsiteY1" fmla="*/ 13368 h 2239526"/>
              <a:gd name="connsiteX2" fmla="*/ 2139368 w 2777778"/>
              <a:gd name="connsiteY2" fmla="*/ 665825 h 2239526"/>
              <a:gd name="connsiteX3" fmla="*/ 2723522 w 2777778"/>
              <a:gd name="connsiteY3" fmla="*/ 2102564 h 2239526"/>
              <a:gd name="connsiteX4" fmla="*/ 1265100 w 2777778"/>
              <a:gd name="connsiteY4" fmla="*/ 2141242 h 2239526"/>
              <a:gd name="connsiteX5" fmla="*/ 115957 w 2777778"/>
              <a:gd name="connsiteY5" fmla="*/ 2112852 h 2239526"/>
              <a:gd name="connsiteX6" fmla="*/ 260784 w 2777778"/>
              <a:gd name="connsiteY6" fmla="*/ 1231991 h 2239526"/>
              <a:gd name="connsiteX0" fmla="*/ 260784 w 2777778"/>
              <a:gd name="connsiteY0" fmla="*/ 1231991 h 2240799"/>
              <a:gd name="connsiteX1" fmla="*/ 1313868 w 2777778"/>
              <a:gd name="connsiteY1" fmla="*/ 13368 h 2240799"/>
              <a:gd name="connsiteX2" fmla="*/ 2139368 w 2777778"/>
              <a:gd name="connsiteY2" fmla="*/ 665825 h 2240799"/>
              <a:gd name="connsiteX3" fmla="*/ 2723522 w 2777778"/>
              <a:gd name="connsiteY3" fmla="*/ 2102564 h 2240799"/>
              <a:gd name="connsiteX4" fmla="*/ 1265100 w 2777778"/>
              <a:gd name="connsiteY4" fmla="*/ 2141242 h 2240799"/>
              <a:gd name="connsiteX5" fmla="*/ 115957 w 2777778"/>
              <a:gd name="connsiteY5" fmla="*/ 2112852 h 2240799"/>
              <a:gd name="connsiteX6" fmla="*/ 260784 w 2777778"/>
              <a:gd name="connsiteY6" fmla="*/ 1231991 h 2240799"/>
              <a:gd name="connsiteX0" fmla="*/ 260784 w 2735148"/>
              <a:gd name="connsiteY0" fmla="*/ 1231991 h 2251637"/>
              <a:gd name="connsiteX1" fmla="*/ 1313868 w 2735148"/>
              <a:gd name="connsiteY1" fmla="*/ 13368 h 2251637"/>
              <a:gd name="connsiteX2" fmla="*/ 2139368 w 2735148"/>
              <a:gd name="connsiteY2" fmla="*/ 665825 h 2251637"/>
              <a:gd name="connsiteX3" fmla="*/ 2677802 w 2735148"/>
              <a:gd name="connsiteY3" fmla="*/ 1828244 h 2251637"/>
              <a:gd name="connsiteX4" fmla="*/ 1265100 w 2735148"/>
              <a:gd name="connsiteY4" fmla="*/ 2141242 h 2251637"/>
              <a:gd name="connsiteX5" fmla="*/ 115957 w 2735148"/>
              <a:gd name="connsiteY5" fmla="*/ 2112852 h 2251637"/>
              <a:gd name="connsiteX6" fmla="*/ 260784 w 2735148"/>
              <a:gd name="connsiteY6" fmla="*/ 1231991 h 2251637"/>
              <a:gd name="connsiteX0" fmla="*/ 190356 w 2664720"/>
              <a:gd name="connsiteY0" fmla="*/ 1231991 h 2150656"/>
              <a:gd name="connsiteX1" fmla="*/ 1243440 w 2664720"/>
              <a:gd name="connsiteY1" fmla="*/ 13368 h 2150656"/>
              <a:gd name="connsiteX2" fmla="*/ 2068940 w 2664720"/>
              <a:gd name="connsiteY2" fmla="*/ 665825 h 2150656"/>
              <a:gd name="connsiteX3" fmla="*/ 2607374 w 2664720"/>
              <a:gd name="connsiteY3" fmla="*/ 1828244 h 2150656"/>
              <a:gd name="connsiteX4" fmla="*/ 1194672 w 2664720"/>
              <a:gd name="connsiteY4" fmla="*/ 2141242 h 2150656"/>
              <a:gd name="connsiteX5" fmla="*/ 142049 w 2664720"/>
              <a:gd name="connsiteY5" fmla="*/ 1919812 h 2150656"/>
              <a:gd name="connsiteX6" fmla="*/ 190356 w 2664720"/>
              <a:gd name="connsiteY6" fmla="*/ 1231991 h 2150656"/>
              <a:gd name="connsiteX0" fmla="*/ 280455 w 2627819"/>
              <a:gd name="connsiteY0" fmla="*/ 943333 h 2141398"/>
              <a:gd name="connsiteX1" fmla="*/ 1206539 w 2627819"/>
              <a:gd name="connsiteY1" fmla="*/ 4110 h 2141398"/>
              <a:gd name="connsiteX2" fmla="*/ 2032039 w 2627819"/>
              <a:gd name="connsiteY2" fmla="*/ 656567 h 2141398"/>
              <a:gd name="connsiteX3" fmla="*/ 2570473 w 2627819"/>
              <a:gd name="connsiteY3" fmla="*/ 1818986 h 2141398"/>
              <a:gd name="connsiteX4" fmla="*/ 1157771 w 2627819"/>
              <a:gd name="connsiteY4" fmla="*/ 2131984 h 2141398"/>
              <a:gd name="connsiteX5" fmla="*/ 105148 w 2627819"/>
              <a:gd name="connsiteY5" fmla="*/ 1910554 h 2141398"/>
              <a:gd name="connsiteX6" fmla="*/ 280455 w 2627819"/>
              <a:gd name="connsiteY6" fmla="*/ 943333 h 2141398"/>
              <a:gd name="connsiteX0" fmla="*/ 280455 w 2634704"/>
              <a:gd name="connsiteY0" fmla="*/ 947024 h 2145089"/>
              <a:gd name="connsiteX1" fmla="*/ 1206539 w 2634704"/>
              <a:gd name="connsiteY1" fmla="*/ 7801 h 2145089"/>
              <a:gd name="connsiteX2" fmla="*/ 2118399 w 2634704"/>
              <a:gd name="connsiteY2" fmla="*/ 578978 h 2145089"/>
              <a:gd name="connsiteX3" fmla="*/ 2570473 w 2634704"/>
              <a:gd name="connsiteY3" fmla="*/ 1822677 h 2145089"/>
              <a:gd name="connsiteX4" fmla="*/ 1157771 w 2634704"/>
              <a:gd name="connsiteY4" fmla="*/ 2135675 h 2145089"/>
              <a:gd name="connsiteX5" fmla="*/ 105148 w 2634704"/>
              <a:gd name="connsiteY5" fmla="*/ 1914245 h 2145089"/>
              <a:gd name="connsiteX6" fmla="*/ 280455 w 2634704"/>
              <a:gd name="connsiteY6" fmla="*/ 947024 h 2145089"/>
              <a:gd name="connsiteX0" fmla="*/ 280455 w 2634704"/>
              <a:gd name="connsiteY0" fmla="*/ 996885 h 2194950"/>
              <a:gd name="connsiteX1" fmla="*/ 1206539 w 2634704"/>
              <a:gd name="connsiteY1" fmla="*/ 6862 h 2194950"/>
              <a:gd name="connsiteX2" fmla="*/ 2118399 w 2634704"/>
              <a:gd name="connsiteY2" fmla="*/ 628839 h 2194950"/>
              <a:gd name="connsiteX3" fmla="*/ 2570473 w 2634704"/>
              <a:gd name="connsiteY3" fmla="*/ 1872538 h 2194950"/>
              <a:gd name="connsiteX4" fmla="*/ 1157771 w 2634704"/>
              <a:gd name="connsiteY4" fmla="*/ 2185536 h 2194950"/>
              <a:gd name="connsiteX5" fmla="*/ 105148 w 2634704"/>
              <a:gd name="connsiteY5" fmla="*/ 1964106 h 2194950"/>
              <a:gd name="connsiteX6" fmla="*/ 280455 w 2634704"/>
              <a:gd name="connsiteY6" fmla="*/ 996885 h 2194950"/>
              <a:gd name="connsiteX0" fmla="*/ 280455 w 2634704"/>
              <a:gd name="connsiteY0" fmla="*/ 998954 h 2197019"/>
              <a:gd name="connsiteX1" fmla="*/ 1206539 w 2634704"/>
              <a:gd name="connsiteY1" fmla="*/ 8931 h 2197019"/>
              <a:gd name="connsiteX2" fmla="*/ 2118399 w 2634704"/>
              <a:gd name="connsiteY2" fmla="*/ 630908 h 2197019"/>
              <a:gd name="connsiteX3" fmla="*/ 2570473 w 2634704"/>
              <a:gd name="connsiteY3" fmla="*/ 1874607 h 2197019"/>
              <a:gd name="connsiteX4" fmla="*/ 1157771 w 2634704"/>
              <a:gd name="connsiteY4" fmla="*/ 2187605 h 2197019"/>
              <a:gd name="connsiteX5" fmla="*/ 105148 w 2634704"/>
              <a:gd name="connsiteY5" fmla="*/ 1966175 h 2197019"/>
              <a:gd name="connsiteX6" fmla="*/ 280455 w 2634704"/>
              <a:gd name="connsiteY6" fmla="*/ 998954 h 2197019"/>
              <a:gd name="connsiteX0" fmla="*/ 82488 w 2436737"/>
              <a:gd name="connsiteY0" fmla="*/ 998954 h 2190993"/>
              <a:gd name="connsiteX1" fmla="*/ 1008572 w 2436737"/>
              <a:gd name="connsiteY1" fmla="*/ 8931 h 2190993"/>
              <a:gd name="connsiteX2" fmla="*/ 1920432 w 2436737"/>
              <a:gd name="connsiteY2" fmla="*/ 630908 h 2190993"/>
              <a:gd name="connsiteX3" fmla="*/ 2372506 w 2436737"/>
              <a:gd name="connsiteY3" fmla="*/ 1874607 h 2190993"/>
              <a:gd name="connsiteX4" fmla="*/ 959804 w 2436737"/>
              <a:gd name="connsiteY4" fmla="*/ 2187605 h 2190993"/>
              <a:gd name="connsiteX5" fmla="*/ 211981 w 2436737"/>
              <a:gd name="connsiteY5" fmla="*/ 1935695 h 2190993"/>
              <a:gd name="connsiteX6" fmla="*/ 82488 w 2436737"/>
              <a:gd name="connsiteY6" fmla="*/ 998954 h 2190993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3776"/>
              <a:gd name="connsiteY0" fmla="*/ 998954 h 2199839"/>
              <a:gd name="connsiteX1" fmla="*/ 1008572 w 2063776"/>
              <a:gd name="connsiteY1" fmla="*/ 8931 h 2199839"/>
              <a:gd name="connsiteX2" fmla="*/ 1920432 w 2063776"/>
              <a:gd name="connsiteY2" fmla="*/ 630908 h 2199839"/>
              <a:gd name="connsiteX3" fmla="*/ 1889906 w 2063776"/>
              <a:gd name="connsiteY3" fmla="*/ 1737447 h 2199839"/>
              <a:gd name="connsiteX4" fmla="*/ 959804 w 2063776"/>
              <a:gd name="connsiteY4" fmla="*/ 2187605 h 2199839"/>
              <a:gd name="connsiteX5" fmla="*/ 211981 w 2063776"/>
              <a:gd name="connsiteY5" fmla="*/ 1935695 h 2199839"/>
              <a:gd name="connsiteX6" fmla="*/ 82488 w 2063776"/>
              <a:gd name="connsiteY6" fmla="*/ 998954 h 2199839"/>
              <a:gd name="connsiteX0" fmla="*/ 82488 w 2063776"/>
              <a:gd name="connsiteY0" fmla="*/ 998954 h 2087748"/>
              <a:gd name="connsiteX1" fmla="*/ 1008572 w 2063776"/>
              <a:gd name="connsiteY1" fmla="*/ 8931 h 2087748"/>
              <a:gd name="connsiteX2" fmla="*/ 1920432 w 2063776"/>
              <a:gd name="connsiteY2" fmla="*/ 630908 h 2087748"/>
              <a:gd name="connsiteX3" fmla="*/ 1889906 w 2063776"/>
              <a:gd name="connsiteY3" fmla="*/ 1737447 h 2087748"/>
              <a:gd name="connsiteX4" fmla="*/ 1061331 w 2063776"/>
              <a:gd name="connsiteY4" fmla="*/ 2011268 h 2087748"/>
              <a:gd name="connsiteX5" fmla="*/ 211981 w 2063776"/>
              <a:gd name="connsiteY5" fmla="*/ 1935695 h 2087748"/>
              <a:gd name="connsiteX6" fmla="*/ 82488 w 2063776"/>
              <a:gd name="connsiteY6" fmla="*/ 998954 h 2087748"/>
              <a:gd name="connsiteX0" fmla="*/ 82488 w 2063776"/>
              <a:gd name="connsiteY0" fmla="*/ 998954 h 2113849"/>
              <a:gd name="connsiteX1" fmla="*/ 1008572 w 2063776"/>
              <a:gd name="connsiteY1" fmla="*/ 8931 h 2113849"/>
              <a:gd name="connsiteX2" fmla="*/ 1920432 w 2063776"/>
              <a:gd name="connsiteY2" fmla="*/ 630908 h 2113849"/>
              <a:gd name="connsiteX3" fmla="*/ 1889906 w 2063776"/>
              <a:gd name="connsiteY3" fmla="*/ 1737447 h 2113849"/>
              <a:gd name="connsiteX4" fmla="*/ 1061331 w 2063776"/>
              <a:gd name="connsiteY4" fmla="*/ 2011268 h 2113849"/>
              <a:gd name="connsiteX5" fmla="*/ 211981 w 2063776"/>
              <a:gd name="connsiteY5" fmla="*/ 1935695 h 2113849"/>
              <a:gd name="connsiteX6" fmla="*/ 82488 w 2063776"/>
              <a:gd name="connsiteY6" fmla="*/ 998954 h 2113849"/>
              <a:gd name="connsiteX0" fmla="*/ 82488 w 2043369"/>
              <a:gd name="connsiteY0" fmla="*/ 998954 h 2098802"/>
              <a:gd name="connsiteX1" fmla="*/ 1008572 w 2043369"/>
              <a:gd name="connsiteY1" fmla="*/ 8931 h 2098802"/>
              <a:gd name="connsiteX2" fmla="*/ 1920432 w 2043369"/>
              <a:gd name="connsiteY2" fmla="*/ 630908 h 2098802"/>
              <a:gd name="connsiteX3" fmla="*/ 1847158 w 2043369"/>
              <a:gd name="connsiteY3" fmla="*/ 1539736 h 2098802"/>
              <a:gd name="connsiteX4" fmla="*/ 1061331 w 2043369"/>
              <a:gd name="connsiteY4" fmla="*/ 2011268 h 2098802"/>
              <a:gd name="connsiteX5" fmla="*/ 211981 w 2043369"/>
              <a:gd name="connsiteY5" fmla="*/ 1935695 h 2098802"/>
              <a:gd name="connsiteX6" fmla="*/ 82488 w 2043369"/>
              <a:gd name="connsiteY6" fmla="*/ 998954 h 2098802"/>
              <a:gd name="connsiteX0" fmla="*/ 82488 w 2029321"/>
              <a:gd name="connsiteY0" fmla="*/ 998954 h 2098802"/>
              <a:gd name="connsiteX1" fmla="*/ 1008572 w 2029321"/>
              <a:gd name="connsiteY1" fmla="*/ 8931 h 2098802"/>
              <a:gd name="connsiteX2" fmla="*/ 1920432 w 2029321"/>
              <a:gd name="connsiteY2" fmla="*/ 630908 h 2098802"/>
              <a:gd name="connsiteX3" fmla="*/ 1847158 w 2029321"/>
              <a:gd name="connsiteY3" fmla="*/ 1539736 h 2098802"/>
              <a:gd name="connsiteX4" fmla="*/ 1061331 w 2029321"/>
              <a:gd name="connsiteY4" fmla="*/ 2011268 h 2098802"/>
              <a:gd name="connsiteX5" fmla="*/ 211981 w 2029321"/>
              <a:gd name="connsiteY5" fmla="*/ 1935695 h 2098802"/>
              <a:gd name="connsiteX6" fmla="*/ 82488 w 2029321"/>
              <a:gd name="connsiteY6" fmla="*/ 998954 h 2098802"/>
              <a:gd name="connsiteX0" fmla="*/ 91990 w 2038823"/>
              <a:gd name="connsiteY0" fmla="*/ 998954 h 2035797"/>
              <a:gd name="connsiteX1" fmla="*/ 1018074 w 2038823"/>
              <a:gd name="connsiteY1" fmla="*/ 8931 h 2035797"/>
              <a:gd name="connsiteX2" fmla="*/ 1929934 w 2038823"/>
              <a:gd name="connsiteY2" fmla="*/ 630908 h 2035797"/>
              <a:gd name="connsiteX3" fmla="*/ 1856660 w 2038823"/>
              <a:gd name="connsiteY3" fmla="*/ 1539736 h 2035797"/>
              <a:gd name="connsiteX4" fmla="*/ 1070833 w 2038823"/>
              <a:gd name="connsiteY4" fmla="*/ 2011268 h 2035797"/>
              <a:gd name="connsiteX5" fmla="*/ 200109 w 2038823"/>
              <a:gd name="connsiteY5" fmla="*/ 1802107 h 2035797"/>
              <a:gd name="connsiteX6" fmla="*/ 91990 w 2038823"/>
              <a:gd name="connsiteY6" fmla="*/ 998954 h 2035797"/>
              <a:gd name="connsiteX0" fmla="*/ 91990 w 2038823"/>
              <a:gd name="connsiteY0" fmla="*/ 998954 h 2030058"/>
              <a:gd name="connsiteX1" fmla="*/ 1018074 w 2038823"/>
              <a:gd name="connsiteY1" fmla="*/ 8931 h 2030058"/>
              <a:gd name="connsiteX2" fmla="*/ 1929934 w 2038823"/>
              <a:gd name="connsiteY2" fmla="*/ 630908 h 2030058"/>
              <a:gd name="connsiteX3" fmla="*/ 1856660 w 2038823"/>
              <a:gd name="connsiteY3" fmla="*/ 1539736 h 2030058"/>
              <a:gd name="connsiteX4" fmla="*/ 1070833 w 2038823"/>
              <a:gd name="connsiteY4" fmla="*/ 2011268 h 2030058"/>
              <a:gd name="connsiteX5" fmla="*/ 200109 w 2038823"/>
              <a:gd name="connsiteY5" fmla="*/ 1802107 h 2030058"/>
              <a:gd name="connsiteX6" fmla="*/ 91990 w 2038823"/>
              <a:gd name="connsiteY6" fmla="*/ 998954 h 2030058"/>
              <a:gd name="connsiteX0" fmla="*/ 77813 w 2024646"/>
              <a:gd name="connsiteY0" fmla="*/ 998954 h 2030058"/>
              <a:gd name="connsiteX1" fmla="*/ 1003897 w 2024646"/>
              <a:gd name="connsiteY1" fmla="*/ 8931 h 2030058"/>
              <a:gd name="connsiteX2" fmla="*/ 1915757 w 2024646"/>
              <a:gd name="connsiteY2" fmla="*/ 630908 h 2030058"/>
              <a:gd name="connsiteX3" fmla="*/ 1842483 w 2024646"/>
              <a:gd name="connsiteY3" fmla="*/ 1539736 h 2030058"/>
              <a:gd name="connsiteX4" fmla="*/ 1056656 w 2024646"/>
              <a:gd name="connsiteY4" fmla="*/ 2011268 h 2030058"/>
              <a:gd name="connsiteX5" fmla="*/ 185932 w 2024646"/>
              <a:gd name="connsiteY5" fmla="*/ 1802107 h 2030058"/>
              <a:gd name="connsiteX6" fmla="*/ 77813 w 2024646"/>
              <a:gd name="connsiteY6" fmla="*/ 998954 h 2030058"/>
              <a:gd name="connsiteX0" fmla="*/ 77424 w 2024257"/>
              <a:gd name="connsiteY0" fmla="*/ 993720 h 2024824"/>
              <a:gd name="connsiteX1" fmla="*/ 998165 w 2024257"/>
              <a:gd name="connsiteY1" fmla="*/ 9041 h 2024824"/>
              <a:gd name="connsiteX2" fmla="*/ 1915368 w 2024257"/>
              <a:gd name="connsiteY2" fmla="*/ 625674 h 2024824"/>
              <a:gd name="connsiteX3" fmla="*/ 1842094 w 2024257"/>
              <a:gd name="connsiteY3" fmla="*/ 1534502 h 2024824"/>
              <a:gd name="connsiteX4" fmla="*/ 1056267 w 2024257"/>
              <a:gd name="connsiteY4" fmla="*/ 2006034 h 2024824"/>
              <a:gd name="connsiteX5" fmla="*/ 185543 w 2024257"/>
              <a:gd name="connsiteY5" fmla="*/ 1796873 h 2024824"/>
              <a:gd name="connsiteX6" fmla="*/ 77424 w 2024257"/>
              <a:gd name="connsiteY6" fmla="*/ 993720 h 2024824"/>
              <a:gd name="connsiteX0" fmla="*/ 77424 w 2005749"/>
              <a:gd name="connsiteY0" fmla="*/ 989958 h 2021062"/>
              <a:gd name="connsiteX1" fmla="*/ 998165 w 2005749"/>
              <a:gd name="connsiteY1" fmla="*/ 5279 h 2021062"/>
              <a:gd name="connsiteX2" fmla="*/ 1883307 w 2005749"/>
              <a:gd name="connsiteY2" fmla="*/ 659317 h 2021062"/>
              <a:gd name="connsiteX3" fmla="*/ 1842094 w 2005749"/>
              <a:gd name="connsiteY3" fmla="*/ 1530740 h 2021062"/>
              <a:gd name="connsiteX4" fmla="*/ 1056267 w 2005749"/>
              <a:gd name="connsiteY4" fmla="*/ 2002272 h 2021062"/>
              <a:gd name="connsiteX5" fmla="*/ 185543 w 2005749"/>
              <a:gd name="connsiteY5" fmla="*/ 1793111 h 2021062"/>
              <a:gd name="connsiteX6" fmla="*/ 77424 w 2005749"/>
              <a:gd name="connsiteY6" fmla="*/ 989958 h 2021062"/>
              <a:gd name="connsiteX0" fmla="*/ 77424 w 2005749"/>
              <a:gd name="connsiteY0" fmla="*/ 990912 h 2022016"/>
              <a:gd name="connsiteX1" fmla="*/ 998165 w 2005749"/>
              <a:gd name="connsiteY1" fmla="*/ 6233 h 2022016"/>
              <a:gd name="connsiteX2" fmla="*/ 1883307 w 2005749"/>
              <a:gd name="connsiteY2" fmla="*/ 660271 h 2022016"/>
              <a:gd name="connsiteX3" fmla="*/ 1842094 w 2005749"/>
              <a:gd name="connsiteY3" fmla="*/ 1531694 h 2022016"/>
              <a:gd name="connsiteX4" fmla="*/ 1056267 w 2005749"/>
              <a:gd name="connsiteY4" fmla="*/ 2003226 h 2022016"/>
              <a:gd name="connsiteX5" fmla="*/ 185543 w 2005749"/>
              <a:gd name="connsiteY5" fmla="*/ 1794065 h 2022016"/>
              <a:gd name="connsiteX6" fmla="*/ 77424 w 2005749"/>
              <a:gd name="connsiteY6" fmla="*/ 990912 h 2022016"/>
              <a:gd name="connsiteX0" fmla="*/ 58848 w 1987173"/>
              <a:gd name="connsiteY0" fmla="*/ 990912 h 2022016"/>
              <a:gd name="connsiteX1" fmla="*/ 979589 w 1987173"/>
              <a:gd name="connsiteY1" fmla="*/ 6233 h 2022016"/>
              <a:gd name="connsiteX2" fmla="*/ 1864731 w 1987173"/>
              <a:gd name="connsiteY2" fmla="*/ 660271 h 2022016"/>
              <a:gd name="connsiteX3" fmla="*/ 1823518 w 1987173"/>
              <a:gd name="connsiteY3" fmla="*/ 1531694 h 2022016"/>
              <a:gd name="connsiteX4" fmla="*/ 1037691 w 1987173"/>
              <a:gd name="connsiteY4" fmla="*/ 2003226 h 2022016"/>
              <a:gd name="connsiteX5" fmla="*/ 166967 w 1987173"/>
              <a:gd name="connsiteY5" fmla="*/ 1794065 h 2022016"/>
              <a:gd name="connsiteX6" fmla="*/ 58848 w 1987173"/>
              <a:gd name="connsiteY6" fmla="*/ 990912 h 2022016"/>
              <a:gd name="connsiteX0" fmla="*/ 82095 w 2010420"/>
              <a:gd name="connsiteY0" fmla="*/ 990912 h 2022016"/>
              <a:gd name="connsiteX1" fmla="*/ 1002836 w 2010420"/>
              <a:gd name="connsiteY1" fmla="*/ 6233 h 2022016"/>
              <a:gd name="connsiteX2" fmla="*/ 1887978 w 2010420"/>
              <a:gd name="connsiteY2" fmla="*/ 660271 h 2022016"/>
              <a:gd name="connsiteX3" fmla="*/ 1846765 w 2010420"/>
              <a:gd name="connsiteY3" fmla="*/ 1531694 h 2022016"/>
              <a:gd name="connsiteX4" fmla="*/ 1060938 w 2010420"/>
              <a:gd name="connsiteY4" fmla="*/ 2003226 h 2022016"/>
              <a:gd name="connsiteX5" fmla="*/ 190214 w 2010420"/>
              <a:gd name="connsiteY5" fmla="*/ 1794065 h 2022016"/>
              <a:gd name="connsiteX6" fmla="*/ 82095 w 2010420"/>
              <a:gd name="connsiteY6" fmla="*/ 990912 h 2022016"/>
              <a:gd name="connsiteX0" fmla="*/ 64908 w 2055929"/>
              <a:gd name="connsiteY0" fmla="*/ 952117 h 2020838"/>
              <a:gd name="connsiteX1" fmla="*/ 1048345 w 2055929"/>
              <a:gd name="connsiteY1" fmla="*/ 5055 h 2020838"/>
              <a:gd name="connsiteX2" fmla="*/ 1933487 w 2055929"/>
              <a:gd name="connsiteY2" fmla="*/ 659093 h 2020838"/>
              <a:gd name="connsiteX3" fmla="*/ 1892274 w 2055929"/>
              <a:gd name="connsiteY3" fmla="*/ 1530516 h 2020838"/>
              <a:gd name="connsiteX4" fmla="*/ 1106447 w 2055929"/>
              <a:gd name="connsiteY4" fmla="*/ 2002048 h 2020838"/>
              <a:gd name="connsiteX5" fmla="*/ 235723 w 2055929"/>
              <a:gd name="connsiteY5" fmla="*/ 1792887 h 2020838"/>
              <a:gd name="connsiteX6" fmla="*/ 64908 w 2055929"/>
              <a:gd name="connsiteY6" fmla="*/ 952117 h 2020838"/>
              <a:gd name="connsiteX0" fmla="*/ 52326 w 2043347"/>
              <a:gd name="connsiteY0" fmla="*/ 823243 h 1891964"/>
              <a:gd name="connsiteX1" fmla="*/ 929180 w 2043347"/>
              <a:gd name="connsiteY1" fmla="*/ 7843 h 1891964"/>
              <a:gd name="connsiteX2" fmla="*/ 1920905 w 2043347"/>
              <a:gd name="connsiteY2" fmla="*/ 530219 h 1891964"/>
              <a:gd name="connsiteX3" fmla="*/ 1879692 w 2043347"/>
              <a:gd name="connsiteY3" fmla="*/ 1401642 h 1891964"/>
              <a:gd name="connsiteX4" fmla="*/ 1093865 w 2043347"/>
              <a:gd name="connsiteY4" fmla="*/ 1873174 h 1891964"/>
              <a:gd name="connsiteX5" fmla="*/ 223141 w 2043347"/>
              <a:gd name="connsiteY5" fmla="*/ 1664013 h 1891964"/>
              <a:gd name="connsiteX6" fmla="*/ 52326 w 2043347"/>
              <a:gd name="connsiteY6" fmla="*/ 823243 h 1891964"/>
              <a:gd name="connsiteX0" fmla="*/ 52326 w 2018433"/>
              <a:gd name="connsiteY0" fmla="*/ 820800 h 1889521"/>
              <a:gd name="connsiteX1" fmla="*/ 929180 w 2018433"/>
              <a:gd name="connsiteY1" fmla="*/ 5400 h 1889521"/>
              <a:gd name="connsiteX2" fmla="*/ 1870749 w 2018433"/>
              <a:gd name="connsiteY2" fmla="*/ 565394 h 1889521"/>
              <a:gd name="connsiteX3" fmla="*/ 1879692 w 2018433"/>
              <a:gd name="connsiteY3" fmla="*/ 1399199 h 1889521"/>
              <a:gd name="connsiteX4" fmla="*/ 1093865 w 2018433"/>
              <a:gd name="connsiteY4" fmla="*/ 1870731 h 1889521"/>
              <a:gd name="connsiteX5" fmla="*/ 223141 w 2018433"/>
              <a:gd name="connsiteY5" fmla="*/ 1661570 h 1889521"/>
              <a:gd name="connsiteX6" fmla="*/ 52326 w 2018433"/>
              <a:gd name="connsiteY6" fmla="*/ 820800 h 1889521"/>
              <a:gd name="connsiteX0" fmla="*/ 52326 w 1975128"/>
              <a:gd name="connsiteY0" fmla="*/ 820800 h 1882842"/>
              <a:gd name="connsiteX1" fmla="*/ 929180 w 1975128"/>
              <a:gd name="connsiteY1" fmla="*/ 5400 h 1882842"/>
              <a:gd name="connsiteX2" fmla="*/ 1870749 w 1975128"/>
              <a:gd name="connsiteY2" fmla="*/ 565394 h 1882842"/>
              <a:gd name="connsiteX3" fmla="*/ 1785648 w 1975128"/>
              <a:gd name="connsiteY3" fmla="*/ 1493243 h 1882842"/>
              <a:gd name="connsiteX4" fmla="*/ 1093865 w 1975128"/>
              <a:gd name="connsiteY4" fmla="*/ 1870731 h 1882842"/>
              <a:gd name="connsiteX5" fmla="*/ 223141 w 1975128"/>
              <a:gd name="connsiteY5" fmla="*/ 1661570 h 1882842"/>
              <a:gd name="connsiteX6" fmla="*/ 52326 w 1975128"/>
              <a:gd name="connsiteY6" fmla="*/ 820800 h 1882842"/>
              <a:gd name="connsiteX0" fmla="*/ 34101 w 1956903"/>
              <a:gd name="connsiteY0" fmla="*/ 820800 h 1878064"/>
              <a:gd name="connsiteX1" fmla="*/ 910955 w 1956903"/>
              <a:gd name="connsiteY1" fmla="*/ 5400 h 1878064"/>
              <a:gd name="connsiteX2" fmla="*/ 1852524 w 1956903"/>
              <a:gd name="connsiteY2" fmla="*/ 565394 h 1878064"/>
              <a:gd name="connsiteX3" fmla="*/ 1767423 w 1956903"/>
              <a:gd name="connsiteY3" fmla="*/ 1493243 h 1878064"/>
              <a:gd name="connsiteX4" fmla="*/ 1075640 w 1956903"/>
              <a:gd name="connsiteY4" fmla="*/ 1870731 h 1878064"/>
              <a:gd name="connsiteX5" fmla="*/ 280151 w 1956903"/>
              <a:gd name="connsiteY5" fmla="*/ 1636492 h 1878064"/>
              <a:gd name="connsiteX6" fmla="*/ 34101 w 1956903"/>
              <a:gd name="connsiteY6" fmla="*/ 820800 h 1878064"/>
              <a:gd name="connsiteX0" fmla="*/ 48193 w 1889490"/>
              <a:gd name="connsiteY0" fmla="*/ 646903 h 1873447"/>
              <a:gd name="connsiteX1" fmla="*/ 843542 w 1889490"/>
              <a:gd name="connsiteY1" fmla="*/ 783 h 1873447"/>
              <a:gd name="connsiteX2" fmla="*/ 1785111 w 1889490"/>
              <a:gd name="connsiteY2" fmla="*/ 560777 h 1873447"/>
              <a:gd name="connsiteX3" fmla="*/ 1700010 w 1889490"/>
              <a:gd name="connsiteY3" fmla="*/ 1488626 h 1873447"/>
              <a:gd name="connsiteX4" fmla="*/ 1008227 w 1889490"/>
              <a:gd name="connsiteY4" fmla="*/ 1866114 h 1873447"/>
              <a:gd name="connsiteX5" fmla="*/ 212738 w 1889490"/>
              <a:gd name="connsiteY5" fmla="*/ 1631875 h 1873447"/>
              <a:gd name="connsiteX6" fmla="*/ 48193 w 1889490"/>
              <a:gd name="connsiteY6" fmla="*/ 646903 h 1873447"/>
              <a:gd name="connsiteX0" fmla="*/ 78768 w 1920065"/>
              <a:gd name="connsiteY0" fmla="*/ 646903 h 1873447"/>
              <a:gd name="connsiteX1" fmla="*/ 874117 w 1920065"/>
              <a:gd name="connsiteY1" fmla="*/ 783 h 1873447"/>
              <a:gd name="connsiteX2" fmla="*/ 1815686 w 1920065"/>
              <a:gd name="connsiteY2" fmla="*/ 560777 h 1873447"/>
              <a:gd name="connsiteX3" fmla="*/ 1730585 w 1920065"/>
              <a:gd name="connsiteY3" fmla="*/ 1488626 h 1873447"/>
              <a:gd name="connsiteX4" fmla="*/ 1038802 w 1920065"/>
              <a:gd name="connsiteY4" fmla="*/ 1866114 h 1873447"/>
              <a:gd name="connsiteX5" fmla="*/ 243313 w 1920065"/>
              <a:gd name="connsiteY5" fmla="*/ 1631875 h 1873447"/>
              <a:gd name="connsiteX6" fmla="*/ 78768 w 1920065"/>
              <a:gd name="connsiteY6" fmla="*/ 646903 h 1873447"/>
              <a:gd name="connsiteX0" fmla="*/ 42642 w 1883939"/>
              <a:gd name="connsiteY0" fmla="*/ 646903 h 1873447"/>
              <a:gd name="connsiteX1" fmla="*/ 837991 w 1883939"/>
              <a:gd name="connsiteY1" fmla="*/ 783 h 1873447"/>
              <a:gd name="connsiteX2" fmla="*/ 1779560 w 1883939"/>
              <a:gd name="connsiteY2" fmla="*/ 560777 h 1873447"/>
              <a:gd name="connsiteX3" fmla="*/ 1694459 w 1883939"/>
              <a:gd name="connsiteY3" fmla="*/ 1488626 h 1873447"/>
              <a:gd name="connsiteX4" fmla="*/ 1002676 w 1883939"/>
              <a:gd name="connsiteY4" fmla="*/ 1866114 h 1873447"/>
              <a:gd name="connsiteX5" fmla="*/ 207187 w 1883939"/>
              <a:gd name="connsiteY5" fmla="*/ 1631875 h 1873447"/>
              <a:gd name="connsiteX6" fmla="*/ 42642 w 1883939"/>
              <a:gd name="connsiteY6" fmla="*/ 646903 h 187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3939" h="1873447">
                <a:moveTo>
                  <a:pt x="42642" y="646903"/>
                </a:moveTo>
                <a:cubicBezTo>
                  <a:pt x="135237" y="343706"/>
                  <a:pt x="548505" y="15137"/>
                  <a:pt x="837991" y="783"/>
                </a:cubicBezTo>
                <a:cubicBezTo>
                  <a:pt x="1127477" y="-13571"/>
                  <a:pt x="1614107" y="169443"/>
                  <a:pt x="1779560" y="560777"/>
                </a:cubicBezTo>
                <a:cubicBezTo>
                  <a:pt x="1951722" y="867405"/>
                  <a:pt x="1902324" y="1231924"/>
                  <a:pt x="1694459" y="1488626"/>
                </a:cubicBezTo>
                <a:cubicBezTo>
                  <a:pt x="1427605" y="1753402"/>
                  <a:pt x="1250555" y="1842239"/>
                  <a:pt x="1002676" y="1866114"/>
                </a:cubicBezTo>
                <a:cubicBezTo>
                  <a:pt x="754797" y="1889989"/>
                  <a:pt x="568796" y="1866241"/>
                  <a:pt x="207187" y="1631875"/>
                </a:cubicBezTo>
                <a:cubicBezTo>
                  <a:pt x="9745" y="1373064"/>
                  <a:pt x="-49953" y="950100"/>
                  <a:pt x="42642" y="64690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45005" y="948598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22264" y="881542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715964" y="169008"/>
            <a:ext cx="2289717" cy="2276963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260784 w 2790820"/>
              <a:gd name="connsiteY0" fmla="*/ 1219095 h 2423022"/>
              <a:gd name="connsiteX1" fmla="*/ 1313868 w 2790820"/>
              <a:gd name="connsiteY1" fmla="*/ 472 h 2423022"/>
              <a:gd name="connsiteX2" fmla="*/ 2271448 w 2790820"/>
              <a:gd name="connsiteY2" fmla="*/ 1079649 h 2423022"/>
              <a:gd name="connsiteX3" fmla="*/ 2723522 w 2790820"/>
              <a:gd name="connsiteY3" fmla="*/ 2089668 h 2423022"/>
              <a:gd name="connsiteX4" fmla="*/ 1351460 w 2790820"/>
              <a:gd name="connsiteY4" fmla="*/ 2422986 h 2423022"/>
              <a:gd name="connsiteX5" fmla="*/ 115957 w 2790820"/>
              <a:gd name="connsiteY5" fmla="*/ 2099956 h 2423022"/>
              <a:gd name="connsiteX6" fmla="*/ 260784 w 2790820"/>
              <a:gd name="connsiteY6" fmla="*/ 1219095 h 2423022"/>
              <a:gd name="connsiteX0" fmla="*/ 260784 w 2780004"/>
              <a:gd name="connsiteY0" fmla="*/ 1230605 h 2434532"/>
              <a:gd name="connsiteX1" fmla="*/ 1313868 w 2780004"/>
              <a:gd name="connsiteY1" fmla="*/ 11982 h 2434532"/>
              <a:gd name="connsiteX2" fmla="*/ 2139368 w 2780004"/>
              <a:gd name="connsiteY2" fmla="*/ 664439 h 2434532"/>
              <a:gd name="connsiteX3" fmla="*/ 2723522 w 2780004"/>
              <a:gd name="connsiteY3" fmla="*/ 2101178 h 2434532"/>
              <a:gd name="connsiteX4" fmla="*/ 1351460 w 2780004"/>
              <a:gd name="connsiteY4" fmla="*/ 2434496 h 2434532"/>
              <a:gd name="connsiteX5" fmla="*/ 115957 w 2780004"/>
              <a:gd name="connsiteY5" fmla="*/ 2111466 h 2434532"/>
              <a:gd name="connsiteX6" fmla="*/ 260784 w 2780004"/>
              <a:gd name="connsiteY6" fmla="*/ 1230605 h 2434532"/>
              <a:gd name="connsiteX0" fmla="*/ 260784 w 2780004"/>
              <a:gd name="connsiteY0" fmla="*/ 1231991 h 2435918"/>
              <a:gd name="connsiteX1" fmla="*/ 1313868 w 2780004"/>
              <a:gd name="connsiteY1" fmla="*/ 13368 h 2435918"/>
              <a:gd name="connsiteX2" fmla="*/ 2139368 w 2780004"/>
              <a:gd name="connsiteY2" fmla="*/ 665825 h 2435918"/>
              <a:gd name="connsiteX3" fmla="*/ 2723522 w 2780004"/>
              <a:gd name="connsiteY3" fmla="*/ 2102564 h 2435918"/>
              <a:gd name="connsiteX4" fmla="*/ 1351460 w 2780004"/>
              <a:gd name="connsiteY4" fmla="*/ 2435882 h 2435918"/>
              <a:gd name="connsiteX5" fmla="*/ 115957 w 2780004"/>
              <a:gd name="connsiteY5" fmla="*/ 2112852 h 2435918"/>
              <a:gd name="connsiteX6" fmla="*/ 260784 w 2780004"/>
              <a:gd name="connsiteY6" fmla="*/ 1231991 h 2435918"/>
              <a:gd name="connsiteX0" fmla="*/ 260784 w 2777778"/>
              <a:gd name="connsiteY0" fmla="*/ 1231991 h 2435918"/>
              <a:gd name="connsiteX1" fmla="*/ 1313868 w 2777778"/>
              <a:gd name="connsiteY1" fmla="*/ 13368 h 2435918"/>
              <a:gd name="connsiteX2" fmla="*/ 2139368 w 2777778"/>
              <a:gd name="connsiteY2" fmla="*/ 665825 h 2435918"/>
              <a:gd name="connsiteX3" fmla="*/ 2723522 w 2777778"/>
              <a:gd name="connsiteY3" fmla="*/ 2102564 h 2435918"/>
              <a:gd name="connsiteX4" fmla="*/ 1351460 w 2777778"/>
              <a:gd name="connsiteY4" fmla="*/ 2435882 h 2435918"/>
              <a:gd name="connsiteX5" fmla="*/ 115957 w 2777778"/>
              <a:gd name="connsiteY5" fmla="*/ 2112852 h 2435918"/>
              <a:gd name="connsiteX6" fmla="*/ 260784 w 2777778"/>
              <a:gd name="connsiteY6" fmla="*/ 1231991 h 2435918"/>
              <a:gd name="connsiteX0" fmla="*/ 260784 w 2777778"/>
              <a:gd name="connsiteY0" fmla="*/ 1231991 h 2239526"/>
              <a:gd name="connsiteX1" fmla="*/ 1313868 w 2777778"/>
              <a:gd name="connsiteY1" fmla="*/ 13368 h 2239526"/>
              <a:gd name="connsiteX2" fmla="*/ 2139368 w 2777778"/>
              <a:gd name="connsiteY2" fmla="*/ 665825 h 2239526"/>
              <a:gd name="connsiteX3" fmla="*/ 2723522 w 2777778"/>
              <a:gd name="connsiteY3" fmla="*/ 2102564 h 2239526"/>
              <a:gd name="connsiteX4" fmla="*/ 1265100 w 2777778"/>
              <a:gd name="connsiteY4" fmla="*/ 2141242 h 2239526"/>
              <a:gd name="connsiteX5" fmla="*/ 115957 w 2777778"/>
              <a:gd name="connsiteY5" fmla="*/ 2112852 h 2239526"/>
              <a:gd name="connsiteX6" fmla="*/ 260784 w 2777778"/>
              <a:gd name="connsiteY6" fmla="*/ 1231991 h 2239526"/>
              <a:gd name="connsiteX0" fmla="*/ 260784 w 2777778"/>
              <a:gd name="connsiteY0" fmla="*/ 1231991 h 2240799"/>
              <a:gd name="connsiteX1" fmla="*/ 1313868 w 2777778"/>
              <a:gd name="connsiteY1" fmla="*/ 13368 h 2240799"/>
              <a:gd name="connsiteX2" fmla="*/ 2139368 w 2777778"/>
              <a:gd name="connsiteY2" fmla="*/ 665825 h 2240799"/>
              <a:gd name="connsiteX3" fmla="*/ 2723522 w 2777778"/>
              <a:gd name="connsiteY3" fmla="*/ 2102564 h 2240799"/>
              <a:gd name="connsiteX4" fmla="*/ 1265100 w 2777778"/>
              <a:gd name="connsiteY4" fmla="*/ 2141242 h 2240799"/>
              <a:gd name="connsiteX5" fmla="*/ 115957 w 2777778"/>
              <a:gd name="connsiteY5" fmla="*/ 2112852 h 2240799"/>
              <a:gd name="connsiteX6" fmla="*/ 260784 w 2777778"/>
              <a:gd name="connsiteY6" fmla="*/ 1231991 h 2240799"/>
              <a:gd name="connsiteX0" fmla="*/ 260784 w 2735148"/>
              <a:gd name="connsiteY0" fmla="*/ 1231991 h 2251637"/>
              <a:gd name="connsiteX1" fmla="*/ 1313868 w 2735148"/>
              <a:gd name="connsiteY1" fmla="*/ 13368 h 2251637"/>
              <a:gd name="connsiteX2" fmla="*/ 2139368 w 2735148"/>
              <a:gd name="connsiteY2" fmla="*/ 665825 h 2251637"/>
              <a:gd name="connsiteX3" fmla="*/ 2677802 w 2735148"/>
              <a:gd name="connsiteY3" fmla="*/ 1828244 h 2251637"/>
              <a:gd name="connsiteX4" fmla="*/ 1265100 w 2735148"/>
              <a:gd name="connsiteY4" fmla="*/ 2141242 h 2251637"/>
              <a:gd name="connsiteX5" fmla="*/ 115957 w 2735148"/>
              <a:gd name="connsiteY5" fmla="*/ 2112852 h 2251637"/>
              <a:gd name="connsiteX6" fmla="*/ 260784 w 2735148"/>
              <a:gd name="connsiteY6" fmla="*/ 1231991 h 2251637"/>
              <a:gd name="connsiteX0" fmla="*/ 190356 w 2664720"/>
              <a:gd name="connsiteY0" fmla="*/ 1231991 h 2150656"/>
              <a:gd name="connsiteX1" fmla="*/ 1243440 w 2664720"/>
              <a:gd name="connsiteY1" fmla="*/ 13368 h 2150656"/>
              <a:gd name="connsiteX2" fmla="*/ 2068940 w 2664720"/>
              <a:gd name="connsiteY2" fmla="*/ 665825 h 2150656"/>
              <a:gd name="connsiteX3" fmla="*/ 2607374 w 2664720"/>
              <a:gd name="connsiteY3" fmla="*/ 1828244 h 2150656"/>
              <a:gd name="connsiteX4" fmla="*/ 1194672 w 2664720"/>
              <a:gd name="connsiteY4" fmla="*/ 2141242 h 2150656"/>
              <a:gd name="connsiteX5" fmla="*/ 142049 w 2664720"/>
              <a:gd name="connsiteY5" fmla="*/ 1919812 h 2150656"/>
              <a:gd name="connsiteX6" fmla="*/ 190356 w 2664720"/>
              <a:gd name="connsiteY6" fmla="*/ 1231991 h 2150656"/>
              <a:gd name="connsiteX0" fmla="*/ 280455 w 2627819"/>
              <a:gd name="connsiteY0" fmla="*/ 943333 h 2141398"/>
              <a:gd name="connsiteX1" fmla="*/ 1206539 w 2627819"/>
              <a:gd name="connsiteY1" fmla="*/ 4110 h 2141398"/>
              <a:gd name="connsiteX2" fmla="*/ 2032039 w 2627819"/>
              <a:gd name="connsiteY2" fmla="*/ 656567 h 2141398"/>
              <a:gd name="connsiteX3" fmla="*/ 2570473 w 2627819"/>
              <a:gd name="connsiteY3" fmla="*/ 1818986 h 2141398"/>
              <a:gd name="connsiteX4" fmla="*/ 1157771 w 2627819"/>
              <a:gd name="connsiteY4" fmla="*/ 2131984 h 2141398"/>
              <a:gd name="connsiteX5" fmla="*/ 105148 w 2627819"/>
              <a:gd name="connsiteY5" fmla="*/ 1910554 h 2141398"/>
              <a:gd name="connsiteX6" fmla="*/ 280455 w 2627819"/>
              <a:gd name="connsiteY6" fmla="*/ 943333 h 2141398"/>
              <a:gd name="connsiteX0" fmla="*/ 280455 w 2634704"/>
              <a:gd name="connsiteY0" fmla="*/ 947024 h 2145089"/>
              <a:gd name="connsiteX1" fmla="*/ 1206539 w 2634704"/>
              <a:gd name="connsiteY1" fmla="*/ 7801 h 2145089"/>
              <a:gd name="connsiteX2" fmla="*/ 2118399 w 2634704"/>
              <a:gd name="connsiteY2" fmla="*/ 578978 h 2145089"/>
              <a:gd name="connsiteX3" fmla="*/ 2570473 w 2634704"/>
              <a:gd name="connsiteY3" fmla="*/ 1822677 h 2145089"/>
              <a:gd name="connsiteX4" fmla="*/ 1157771 w 2634704"/>
              <a:gd name="connsiteY4" fmla="*/ 2135675 h 2145089"/>
              <a:gd name="connsiteX5" fmla="*/ 105148 w 2634704"/>
              <a:gd name="connsiteY5" fmla="*/ 1914245 h 2145089"/>
              <a:gd name="connsiteX6" fmla="*/ 280455 w 2634704"/>
              <a:gd name="connsiteY6" fmla="*/ 947024 h 2145089"/>
              <a:gd name="connsiteX0" fmla="*/ 280455 w 2634704"/>
              <a:gd name="connsiteY0" fmla="*/ 996885 h 2194950"/>
              <a:gd name="connsiteX1" fmla="*/ 1206539 w 2634704"/>
              <a:gd name="connsiteY1" fmla="*/ 6862 h 2194950"/>
              <a:gd name="connsiteX2" fmla="*/ 2118399 w 2634704"/>
              <a:gd name="connsiteY2" fmla="*/ 628839 h 2194950"/>
              <a:gd name="connsiteX3" fmla="*/ 2570473 w 2634704"/>
              <a:gd name="connsiteY3" fmla="*/ 1872538 h 2194950"/>
              <a:gd name="connsiteX4" fmla="*/ 1157771 w 2634704"/>
              <a:gd name="connsiteY4" fmla="*/ 2185536 h 2194950"/>
              <a:gd name="connsiteX5" fmla="*/ 105148 w 2634704"/>
              <a:gd name="connsiteY5" fmla="*/ 1964106 h 2194950"/>
              <a:gd name="connsiteX6" fmla="*/ 280455 w 2634704"/>
              <a:gd name="connsiteY6" fmla="*/ 996885 h 2194950"/>
              <a:gd name="connsiteX0" fmla="*/ 280455 w 2634704"/>
              <a:gd name="connsiteY0" fmla="*/ 998954 h 2197019"/>
              <a:gd name="connsiteX1" fmla="*/ 1206539 w 2634704"/>
              <a:gd name="connsiteY1" fmla="*/ 8931 h 2197019"/>
              <a:gd name="connsiteX2" fmla="*/ 2118399 w 2634704"/>
              <a:gd name="connsiteY2" fmla="*/ 630908 h 2197019"/>
              <a:gd name="connsiteX3" fmla="*/ 2570473 w 2634704"/>
              <a:gd name="connsiteY3" fmla="*/ 1874607 h 2197019"/>
              <a:gd name="connsiteX4" fmla="*/ 1157771 w 2634704"/>
              <a:gd name="connsiteY4" fmla="*/ 2187605 h 2197019"/>
              <a:gd name="connsiteX5" fmla="*/ 105148 w 2634704"/>
              <a:gd name="connsiteY5" fmla="*/ 1966175 h 2197019"/>
              <a:gd name="connsiteX6" fmla="*/ 280455 w 2634704"/>
              <a:gd name="connsiteY6" fmla="*/ 998954 h 2197019"/>
              <a:gd name="connsiteX0" fmla="*/ 82488 w 2436737"/>
              <a:gd name="connsiteY0" fmla="*/ 998954 h 2190993"/>
              <a:gd name="connsiteX1" fmla="*/ 1008572 w 2436737"/>
              <a:gd name="connsiteY1" fmla="*/ 8931 h 2190993"/>
              <a:gd name="connsiteX2" fmla="*/ 1920432 w 2436737"/>
              <a:gd name="connsiteY2" fmla="*/ 630908 h 2190993"/>
              <a:gd name="connsiteX3" fmla="*/ 2372506 w 2436737"/>
              <a:gd name="connsiteY3" fmla="*/ 1874607 h 2190993"/>
              <a:gd name="connsiteX4" fmla="*/ 959804 w 2436737"/>
              <a:gd name="connsiteY4" fmla="*/ 2187605 h 2190993"/>
              <a:gd name="connsiteX5" fmla="*/ 211981 w 2436737"/>
              <a:gd name="connsiteY5" fmla="*/ 1935695 h 2190993"/>
              <a:gd name="connsiteX6" fmla="*/ 82488 w 2436737"/>
              <a:gd name="connsiteY6" fmla="*/ 998954 h 2190993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3776"/>
              <a:gd name="connsiteY0" fmla="*/ 998954 h 2199839"/>
              <a:gd name="connsiteX1" fmla="*/ 1008572 w 2063776"/>
              <a:gd name="connsiteY1" fmla="*/ 8931 h 2199839"/>
              <a:gd name="connsiteX2" fmla="*/ 1920432 w 2063776"/>
              <a:gd name="connsiteY2" fmla="*/ 630908 h 2199839"/>
              <a:gd name="connsiteX3" fmla="*/ 1889906 w 2063776"/>
              <a:gd name="connsiteY3" fmla="*/ 1737447 h 2199839"/>
              <a:gd name="connsiteX4" fmla="*/ 959804 w 2063776"/>
              <a:gd name="connsiteY4" fmla="*/ 2187605 h 2199839"/>
              <a:gd name="connsiteX5" fmla="*/ 211981 w 2063776"/>
              <a:gd name="connsiteY5" fmla="*/ 1935695 h 2199839"/>
              <a:gd name="connsiteX6" fmla="*/ 82488 w 2063776"/>
              <a:gd name="connsiteY6" fmla="*/ 998954 h 2199839"/>
              <a:gd name="connsiteX0" fmla="*/ 82488 w 2063776"/>
              <a:gd name="connsiteY0" fmla="*/ 998954 h 2087748"/>
              <a:gd name="connsiteX1" fmla="*/ 1008572 w 2063776"/>
              <a:gd name="connsiteY1" fmla="*/ 8931 h 2087748"/>
              <a:gd name="connsiteX2" fmla="*/ 1920432 w 2063776"/>
              <a:gd name="connsiteY2" fmla="*/ 630908 h 2087748"/>
              <a:gd name="connsiteX3" fmla="*/ 1889906 w 2063776"/>
              <a:gd name="connsiteY3" fmla="*/ 1737447 h 2087748"/>
              <a:gd name="connsiteX4" fmla="*/ 1061331 w 2063776"/>
              <a:gd name="connsiteY4" fmla="*/ 2011268 h 2087748"/>
              <a:gd name="connsiteX5" fmla="*/ 211981 w 2063776"/>
              <a:gd name="connsiteY5" fmla="*/ 1935695 h 2087748"/>
              <a:gd name="connsiteX6" fmla="*/ 82488 w 2063776"/>
              <a:gd name="connsiteY6" fmla="*/ 998954 h 2087748"/>
              <a:gd name="connsiteX0" fmla="*/ 82488 w 2063776"/>
              <a:gd name="connsiteY0" fmla="*/ 998954 h 2113849"/>
              <a:gd name="connsiteX1" fmla="*/ 1008572 w 2063776"/>
              <a:gd name="connsiteY1" fmla="*/ 8931 h 2113849"/>
              <a:gd name="connsiteX2" fmla="*/ 1920432 w 2063776"/>
              <a:gd name="connsiteY2" fmla="*/ 630908 h 2113849"/>
              <a:gd name="connsiteX3" fmla="*/ 1889906 w 2063776"/>
              <a:gd name="connsiteY3" fmla="*/ 1737447 h 2113849"/>
              <a:gd name="connsiteX4" fmla="*/ 1061331 w 2063776"/>
              <a:gd name="connsiteY4" fmla="*/ 2011268 h 2113849"/>
              <a:gd name="connsiteX5" fmla="*/ 211981 w 2063776"/>
              <a:gd name="connsiteY5" fmla="*/ 1935695 h 2113849"/>
              <a:gd name="connsiteX6" fmla="*/ 82488 w 2063776"/>
              <a:gd name="connsiteY6" fmla="*/ 998954 h 2113849"/>
              <a:gd name="connsiteX0" fmla="*/ 82488 w 2043369"/>
              <a:gd name="connsiteY0" fmla="*/ 998954 h 2098802"/>
              <a:gd name="connsiteX1" fmla="*/ 1008572 w 2043369"/>
              <a:gd name="connsiteY1" fmla="*/ 8931 h 2098802"/>
              <a:gd name="connsiteX2" fmla="*/ 1920432 w 2043369"/>
              <a:gd name="connsiteY2" fmla="*/ 630908 h 2098802"/>
              <a:gd name="connsiteX3" fmla="*/ 1847158 w 2043369"/>
              <a:gd name="connsiteY3" fmla="*/ 1539736 h 2098802"/>
              <a:gd name="connsiteX4" fmla="*/ 1061331 w 2043369"/>
              <a:gd name="connsiteY4" fmla="*/ 2011268 h 2098802"/>
              <a:gd name="connsiteX5" fmla="*/ 211981 w 2043369"/>
              <a:gd name="connsiteY5" fmla="*/ 1935695 h 2098802"/>
              <a:gd name="connsiteX6" fmla="*/ 82488 w 2043369"/>
              <a:gd name="connsiteY6" fmla="*/ 998954 h 2098802"/>
              <a:gd name="connsiteX0" fmla="*/ 82488 w 2029321"/>
              <a:gd name="connsiteY0" fmla="*/ 998954 h 2098802"/>
              <a:gd name="connsiteX1" fmla="*/ 1008572 w 2029321"/>
              <a:gd name="connsiteY1" fmla="*/ 8931 h 2098802"/>
              <a:gd name="connsiteX2" fmla="*/ 1920432 w 2029321"/>
              <a:gd name="connsiteY2" fmla="*/ 630908 h 2098802"/>
              <a:gd name="connsiteX3" fmla="*/ 1847158 w 2029321"/>
              <a:gd name="connsiteY3" fmla="*/ 1539736 h 2098802"/>
              <a:gd name="connsiteX4" fmla="*/ 1061331 w 2029321"/>
              <a:gd name="connsiteY4" fmla="*/ 2011268 h 2098802"/>
              <a:gd name="connsiteX5" fmla="*/ 211981 w 2029321"/>
              <a:gd name="connsiteY5" fmla="*/ 1935695 h 2098802"/>
              <a:gd name="connsiteX6" fmla="*/ 82488 w 2029321"/>
              <a:gd name="connsiteY6" fmla="*/ 998954 h 2098802"/>
              <a:gd name="connsiteX0" fmla="*/ 91990 w 2038823"/>
              <a:gd name="connsiteY0" fmla="*/ 998954 h 2035797"/>
              <a:gd name="connsiteX1" fmla="*/ 1018074 w 2038823"/>
              <a:gd name="connsiteY1" fmla="*/ 8931 h 2035797"/>
              <a:gd name="connsiteX2" fmla="*/ 1929934 w 2038823"/>
              <a:gd name="connsiteY2" fmla="*/ 630908 h 2035797"/>
              <a:gd name="connsiteX3" fmla="*/ 1856660 w 2038823"/>
              <a:gd name="connsiteY3" fmla="*/ 1539736 h 2035797"/>
              <a:gd name="connsiteX4" fmla="*/ 1070833 w 2038823"/>
              <a:gd name="connsiteY4" fmla="*/ 2011268 h 2035797"/>
              <a:gd name="connsiteX5" fmla="*/ 200109 w 2038823"/>
              <a:gd name="connsiteY5" fmla="*/ 1802107 h 2035797"/>
              <a:gd name="connsiteX6" fmla="*/ 91990 w 2038823"/>
              <a:gd name="connsiteY6" fmla="*/ 998954 h 2035797"/>
              <a:gd name="connsiteX0" fmla="*/ 91990 w 2038823"/>
              <a:gd name="connsiteY0" fmla="*/ 998954 h 2030058"/>
              <a:gd name="connsiteX1" fmla="*/ 1018074 w 2038823"/>
              <a:gd name="connsiteY1" fmla="*/ 8931 h 2030058"/>
              <a:gd name="connsiteX2" fmla="*/ 1929934 w 2038823"/>
              <a:gd name="connsiteY2" fmla="*/ 630908 h 2030058"/>
              <a:gd name="connsiteX3" fmla="*/ 1856660 w 2038823"/>
              <a:gd name="connsiteY3" fmla="*/ 1539736 h 2030058"/>
              <a:gd name="connsiteX4" fmla="*/ 1070833 w 2038823"/>
              <a:gd name="connsiteY4" fmla="*/ 2011268 h 2030058"/>
              <a:gd name="connsiteX5" fmla="*/ 200109 w 2038823"/>
              <a:gd name="connsiteY5" fmla="*/ 1802107 h 2030058"/>
              <a:gd name="connsiteX6" fmla="*/ 91990 w 2038823"/>
              <a:gd name="connsiteY6" fmla="*/ 998954 h 2030058"/>
              <a:gd name="connsiteX0" fmla="*/ 77813 w 2024646"/>
              <a:gd name="connsiteY0" fmla="*/ 998954 h 2030058"/>
              <a:gd name="connsiteX1" fmla="*/ 1003897 w 2024646"/>
              <a:gd name="connsiteY1" fmla="*/ 8931 h 2030058"/>
              <a:gd name="connsiteX2" fmla="*/ 1915757 w 2024646"/>
              <a:gd name="connsiteY2" fmla="*/ 630908 h 2030058"/>
              <a:gd name="connsiteX3" fmla="*/ 1842483 w 2024646"/>
              <a:gd name="connsiteY3" fmla="*/ 1539736 h 2030058"/>
              <a:gd name="connsiteX4" fmla="*/ 1056656 w 2024646"/>
              <a:gd name="connsiteY4" fmla="*/ 2011268 h 2030058"/>
              <a:gd name="connsiteX5" fmla="*/ 185932 w 2024646"/>
              <a:gd name="connsiteY5" fmla="*/ 1802107 h 2030058"/>
              <a:gd name="connsiteX6" fmla="*/ 77813 w 2024646"/>
              <a:gd name="connsiteY6" fmla="*/ 998954 h 2030058"/>
              <a:gd name="connsiteX0" fmla="*/ 77424 w 2024257"/>
              <a:gd name="connsiteY0" fmla="*/ 993720 h 2024824"/>
              <a:gd name="connsiteX1" fmla="*/ 998165 w 2024257"/>
              <a:gd name="connsiteY1" fmla="*/ 9041 h 2024824"/>
              <a:gd name="connsiteX2" fmla="*/ 1915368 w 2024257"/>
              <a:gd name="connsiteY2" fmla="*/ 625674 h 2024824"/>
              <a:gd name="connsiteX3" fmla="*/ 1842094 w 2024257"/>
              <a:gd name="connsiteY3" fmla="*/ 1534502 h 2024824"/>
              <a:gd name="connsiteX4" fmla="*/ 1056267 w 2024257"/>
              <a:gd name="connsiteY4" fmla="*/ 2006034 h 2024824"/>
              <a:gd name="connsiteX5" fmla="*/ 185543 w 2024257"/>
              <a:gd name="connsiteY5" fmla="*/ 1796873 h 2024824"/>
              <a:gd name="connsiteX6" fmla="*/ 77424 w 2024257"/>
              <a:gd name="connsiteY6" fmla="*/ 993720 h 2024824"/>
              <a:gd name="connsiteX0" fmla="*/ 77424 w 2005749"/>
              <a:gd name="connsiteY0" fmla="*/ 989958 h 2021062"/>
              <a:gd name="connsiteX1" fmla="*/ 998165 w 2005749"/>
              <a:gd name="connsiteY1" fmla="*/ 5279 h 2021062"/>
              <a:gd name="connsiteX2" fmla="*/ 1883307 w 2005749"/>
              <a:gd name="connsiteY2" fmla="*/ 659317 h 2021062"/>
              <a:gd name="connsiteX3" fmla="*/ 1842094 w 2005749"/>
              <a:gd name="connsiteY3" fmla="*/ 1530740 h 2021062"/>
              <a:gd name="connsiteX4" fmla="*/ 1056267 w 2005749"/>
              <a:gd name="connsiteY4" fmla="*/ 2002272 h 2021062"/>
              <a:gd name="connsiteX5" fmla="*/ 185543 w 2005749"/>
              <a:gd name="connsiteY5" fmla="*/ 1793111 h 2021062"/>
              <a:gd name="connsiteX6" fmla="*/ 77424 w 2005749"/>
              <a:gd name="connsiteY6" fmla="*/ 989958 h 2021062"/>
              <a:gd name="connsiteX0" fmla="*/ 77424 w 2005749"/>
              <a:gd name="connsiteY0" fmla="*/ 990912 h 2022016"/>
              <a:gd name="connsiteX1" fmla="*/ 998165 w 2005749"/>
              <a:gd name="connsiteY1" fmla="*/ 6233 h 2022016"/>
              <a:gd name="connsiteX2" fmla="*/ 1883307 w 2005749"/>
              <a:gd name="connsiteY2" fmla="*/ 660271 h 2022016"/>
              <a:gd name="connsiteX3" fmla="*/ 1842094 w 2005749"/>
              <a:gd name="connsiteY3" fmla="*/ 1531694 h 2022016"/>
              <a:gd name="connsiteX4" fmla="*/ 1056267 w 2005749"/>
              <a:gd name="connsiteY4" fmla="*/ 2003226 h 2022016"/>
              <a:gd name="connsiteX5" fmla="*/ 185543 w 2005749"/>
              <a:gd name="connsiteY5" fmla="*/ 1794065 h 2022016"/>
              <a:gd name="connsiteX6" fmla="*/ 77424 w 2005749"/>
              <a:gd name="connsiteY6" fmla="*/ 990912 h 2022016"/>
              <a:gd name="connsiteX0" fmla="*/ 58848 w 1987173"/>
              <a:gd name="connsiteY0" fmla="*/ 990912 h 2022016"/>
              <a:gd name="connsiteX1" fmla="*/ 979589 w 1987173"/>
              <a:gd name="connsiteY1" fmla="*/ 6233 h 2022016"/>
              <a:gd name="connsiteX2" fmla="*/ 1864731 w 1987173"/>
              <a:gd name="connsiteY2" fmla="*/ 660271 h 2022016"/>
              <a:gd name="connsiteX3" fmla="*/ 1823518 w 1987173"/>
              <a:gd name="connsiteY3" fmla="*/ 1531694 h 2022016"/>
              <a:gd name="connsiteX4" fmla="*/ 1037691 w 1987173"/>
              <a:gd name="connsiteY4" fmla="*/ 2003226 h 2022016"/>
              <a:gd name="connsiteX5" fmla="*/ 166967 w 1987173"/>
              <a:gd name="connsiteY5" fmla="*/ 1794065 h 2022016"/>
              <a:gd name="connsiteX6" fmla="*/ 58848 w 1987173"/>
              <a:gd name="connsiteY6" fmla="*/ 990912 h 2022016"/>
              <a:gd name="connsiteX0" fmla="*/ 82095 w 2010420"/>
              <a:gd name="connsiteY0" fmla="*/ 990912 h 2022016"/>
              <a:gd name="connsiteX1" fmla="*/ 1002836 w 2010420"/>
              <a:gd name="connsiteY1" fmla="*/ 6233 h 2022016"/>
              <a:gd name="connsiteX2" fmla="*/ 1887978 w 2010420"/>
              <a:gd name="connsiteY2" fmla="*/ 660271 h 2022016"/>
              <a:gd name="connsiteX3" fmla="*/ 1846765 w 2010420"/>
              <a:gd name="connsiteY3" fmla="*/ 1531694 h 2022016"/>
              <a:gd name="connsiteX4" fmla="*/ 1060938 w 2010420"/>
              <a:gd name="connsiteY4" fmla="*/ 2003226 h 2022016"/>
              <a:gd name="connsiteX5" fmla="*/ 190214 w 2010420"/>
              <a:gd name="connsiteY5" fmla="*/ 1794065 h 2022016"/>
              <a:gd name="connsiteX6" fmla="*/ 82095 w 2010420"/>
              <a:gd name="connsiteY6" fmla="*/ 990912 h 2022016"/>
              <a:gd name="connsiteX0" fmla="*/ 64908 w 2055929"/>
              <a:gd name="connsiteY0" fmla="*/ 952117 h 2020838"/>
              <a:gd name="connsiteX1" fmla="*/ 1048345 w 2055929"/>
              <a:gd name="connsiteY1" fmla="*/ 5055 h 2020838"/>
              <a:gd name="connsiteX2" fmla="*/ 1933487 w 2055929"/>
              <a:gd name="connsiteY2" fmla="*/ 659093 h 2020838"/>
              <a:gd name="connsiteX3" fmla="*/ 1892274 w 2055929"/>
              <a:gd name="connsiteY3" fmla="*/ 1530516 h 2020838"/>
              <a:gd name="connsiteX4" fmla="*/ 1106447 w 2055929"/>
              <a:gd name="connsiteY4" fmla="*/ 2002048 h 2020838"/>
              <a:gd name="connsiteX5" fmla="*/ 235723 w 2055929"/>
              <a:gd name="connsiteY5" fmla="*/ 1792887 h 2020838"/>
              <a:gd name="connsiteX6" fmla="*/ 64908 w 2055929"/>
              <a:gd name="connsiteY6" fmla="*/ 952117 h 2020838"/>
              <a:gd name="connsiteX0" fmla="*/ 52326 w 2043347"/>
              <a:gd name="connsiteY0" fmla="*/ 823243 h 1891964"/>
              <a:gd name="connsiteX1" fmla="*/ 929180 w 2043347"/>
              <a:gd name="connsiteY1" fmla="*/ 7843 h 1891964"/>
              <a:gd name="connsiteX2" fmla="*/ 1920905 w 2043347"/>
              <a:gd name="connsiteY2" fmla="*/ 530219 h 1891964"/>
              <a:gd name="connsiteX3" fmla="*/ 1879692 w 2043347"/>
              <a:gd name="connsiteY3" fmla="*/ 1401642 h 1891964"/>
              <a:gd name="connsiteX4" fmla="*/ 1093865 w 2043347"/>
              <a:gd name="connsiteY4" fmla="*/ 1873174 h 1891964"/>
              <a:gd name="connsiteX5" fmla="*/ 223141 w 2043347"/>
              <a:gd name="connsiteY5" fmla="*/ 1664013 h 1891964"/>
              <a:gd name="connsiteX6" fmla="*/ 52326 w 2043347"/>
              <a:gd name="connsiteY6" fmla="*/ 823243 h 1891964"/>
              <a:gd name="connsiteX0" fmla="*/ 52326 w 2018433"/>
              <a:gd name="connsiteY0" fmla="*/ 820800 h 1889521"/>
              <a:gd name="connsiteX1" fmla="*/ 929180 w 2018433"/>
              <a:gd name="connsiteY1" fmla="*/ 5400 h 1889521"/>
              <a:gd name="connsiteX2" fmla="*/ 1870749 w 2018433"/>
              <a:gd name="connsiteY2" fmla="*/ 565394 h 1889521"/>
              <a:gd name="connsiteX3" fmla="*/ 1879692 w 2018433"/>
              <a:gd name="connsiteY3" fmla="*/ 1399199 h 1889521"/>
              <a:gd name="connsiteX4" fmla="*/ 1093865 w 2018433"/>
              <a:gd name="connsiteY4" fmla="*/ 1870731 h 1889521"/>
              <a:gd name="connsiteX5" fmla="*/ 223141 w 2018433"/>
              <a:gd name="connsiteY5" fmla="*/ 1661570 h 1889521"/>
              <a:gd name="connsiteX6" fmla="*/ 52326 w 2018433"/>
              <a:gd name="connsiteY6" fmla="*/ 820800 h 1889521"/>
              <a:gd name="connsiteX0" fmla="*/ 52326 w 1975128"/>
              <a:gd name="connsiteY0" fmla="*/ 820800 h 1882842"/>
              <a:gd name="connsiteX1" fmla="*/ 929180 w 1975128"/>
              <a:gd name="connsiteY1" fmla="*/ 5400 h 1882842"/>
              <a:gd name="connsiteX2" fmla="*/ 1870749 w 1975128"/>
              <a:gd name="connsiteY2" fmla="*/ 565394 h 1882842"/>
              <a:gd name="connsiteX3" fmla="*/ 1785648 w 1975128"/>
              <a:gd name="connsiteY3" fmla="*/ 1493243 h 1882842"/>
              <a:gd name="connsiteX4" fmla="*/ 1093865 w 1975128"/>
              <a:gd name="connsiteY4" fmla="*/ 1870731 h 1882842"/>
              <a:gd name="connsiteX5" fmla="*/ 223141 w 1975128"/>
              <a:gd name="connsiteY5" fmla="*/ 1661570 h 1882842"/>
              <a:gd name="connsiteX6" fmla="*/ 52326 w 1975128"/>
              <a:gd name="connsiteY6" fmla="*/ 820800 h 1882842"/>
              <a:gd name="connsiteX0" fmla="*/ 34101 w 1956903"/>
              <a:gd name="connsiteY0" fmla="*/ 820800 h 1878064"/>
              <a:gd name="connsiteX1" fmla="*/ 910955 w 1956903"/>
              <a:gd name="connsiteY1" fmla="*/ 5400 h 1878064"/>
              <a:gd name="connsiteX2" fmla="*/ 1852524 w 1956903"/>
              <a:gd name="connsiteY2" fmla="*/ 565394 h 1878064"/>
              <a:gd name="connsiteX3" fmla="*/ 1767423 w 1956903"/>
              <a:gd name="connsiteY3" fmla="*/ 1493243 h 1878064"/>
              <a:gd name="connsiteX4" fmla="*/ 1075640 w 1956903"/>
              <a:gd name="connsiteY4" fmla="*/ 1870731 h 1878064"/>
              <a:gd name="connsiteX5" fmla="*/ 280151 w 1956903"/>
              <a:gd name="connsiteY5" fmla="*/ 1636492 h 1878064"/>
              <a:gd name="connsiteX6" fmla="*/ 34101 w 1956903"/>
              <a:gd name="connsiteY6" fmla="*/ 820800 h 1878064"/>
              <a:gd name="connsiteX0" fmla="*/ 48193 w 1889490"/>
              <a:gd name="connsiteY0" fmla="*/ 646903 h 1873447"/>
              <a:gd name="connsiteX1" fmla="*/ 843542 w 1889490"/>
              <a:gd name="connsiteY1" fmla="*/ 783 h 1873447"/>
              <a:gd name="connsiteX2" fmla="*/ 1785111 w 1889490"/>
              <a:gd name="connsiteY2" fmla="*/ 560777 h 1873447"/>
              <a:gd name="connsiteX3" fmla="*/ 1700010 w 1889490"/>
              <a:gd name="connsiteY3" fmla="*/ 1488626 h 1873447"/>
              <a:gd name="connsiteX4" fmla="*/ 1008227 w 1889490"/>
              <a:gd name="connsiteY4" fmla="*/ 1866114 h 1873447"/>
              <a:gd name="connsiteX5" fmla="*/ 212738 w 1889490"/>
              <a:gd name="connsiteY5" fmla="*/ 1631875 h 1873447"/>
              <a:gd name="connsiteX6" fmla="*/ 48193 w 1889490"/>
              <a:gd name="connsiteY6" fmla="*/ 646903 h 1873447"/>
              <a:gd name="connsiteX0" fmla="*/ 78768 w 1920065"/>
              <a:gd name="connsiteY0" fmla="*/ 646903 h 1873447"/>
              <a:gd name="connsiteX1" fmla="*/ 874117 w 1920065"/>
              <a:gd name="connsiteY1" fmla="*/ 783 h 1873447"/>
              <a:gd name="connsiteX2" fmla="*/ 1815686 w 1920065"/>
              <a:gd name="connsiteY2" fmla="*/ 560777 h 1873447"/>
              <a:gd name="connsiteX3" fmla="*/ 1730585 w 1920065"/>
              <a:gd name="connsiteY3" fmla="*/ 1488626 h 1873447"/>
              <a:gd name="connsiteX4" fmla="*/ 1038802 w 1920065"/>
              <a:gd name="connsiteY4" fmla="*/ 1866114 h 1873447"/>
              <a:gd name="connsiteX5" fmla="*/ 243313 w 1920065"/>
              <a:gd name="connsiteY5" fmla="*/ 1631875 h 1873447"/>
              <a:gd name="connsiteX6" fmla="*/ 78768 w 1920065"/>
              <a:gd name="connsiteY6" fmla="*/ 646903 h 1873447"/>
              <a:gd name="connsiteX0" fmla="*/ 42642 w 1883939"/>
              <a:gd name="connsiteY0" fmla="*/ 646903 h 1873447"/>
              <a:gd name="connsiteX1" fmla="*/ 837991 w 1883939"/>
              <a:gd name="connsiteY1" fmla="*/ 783 h 1873447"/>
              <a:gd name="connsiteX2" fmla="*/ 1779560 w 1883939"/>
              <a:gd name="connsiteY2" fmla="*/ 560777 h 1873447"/>
              <a:gd name="connsiteX3" fmla="*/ 1694459 w 1883939"/>
              <a:gd name="connsiteY3" fmla="*/ 1488626 h 1873447"/>
              <a:gd name="connsiteX4" fmla="*/ 1002676 w 1883939"/>
              <a:gd name="connsiteY4" fmla="*/ 1866114 h 1873447"/>
              <a:gd name="connsiteX5" fmla="*/ 207187 w 1883939"/>
              <a:gd name="connsiteY5" fmla="*/ 1631875 h 1873447"/>
              <a:gd name="connsiteX6" fmla="*/ 42642 w 1883939"/>
              <a:gd name="connsiteY6" fmla="*/ 646903 h 187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3939" h="1873447">
                <a:moveTo>
                  <a:pt x="42642" y="646903"/>
                </a:moveTo>
                <a:cubicBezTo>
                  <a:pt x="135237" y="343706"/>
                  <a:pt x="548505" y="15137"/>
                  <a:pt x="837991" y="783"/>
                </a:cubicBezTo>
                <a:cubicBezTo>
                  <a:pt x="1127477" y="-13571"/>
                  <a:pt x="1614107" y="169443"/>
                  <a:pt x="1779560" y="560777"/>
                </a:cubicBezTo>
                <a:cubicBezTo>
                  <a:pt x="1951722" y="867405"/>
                  <a:pt x="1902324" y="1231924"/>
                  <a:pt x="1694459" y="1488626"/>
                </a:cubicBezTo>
                <a:cubicBezTo>
                  <a:pt x="1427605" y="1753402"/>
                  <a:pt x="1250555" y="1842239"/>
                  <a:pt x="1002676" y="1866114"/>
                </a:cubicBezTo>
                <a:cubicBezTo>
                  <a:pt x="754797" y="1889989"/>
                  <a:pt x="568796" y="1866241"/>
                  <a:pt x="207187" y="1631875"/>
                </a:cubicBezTo>
                <a:cubicBezTo>
                  <a:pt x="9745" y="1373064"/>
                  <a:pt x="-49953" y="950100"/>
                  <a:pt x="42642" y="64690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45005" y="719998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22264" y="652942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715964" y="367128"/>
            <a:ext cx="2289717" cy="2276963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260784 w 2790820"/>
              <a:gd name="connsiteY0" fmla="*/ 1219095 h 2423022"/>
              <a:gd name="connsiteX1" fmla="*/ 1313868 w 2790820"/>
              <a:gd name="connsiteY1" fmla="*/ 472 h 2423022"/>
              <a:gd name="connsiteX2" fmla="*/ 2271448 w 2790820"/>
              <a:gd name="connsiteY2" fmla="*/ 1079649 h 2423022"/>
              <a:gd name="connsiteX3" fmla="*/ 2723522 w 2790820"/>
              <a:gd name="connsiteY3" fmla="*/ 2089668 h 2423022"/>
              <a:gd name="connsiteX4" fmla="*/ 1351460 w 2790820"/>
              <a:gd name="connsiteY4" fmla="*/ 2422986 h 2423022"/>
              <a:gd name="connsiteX5" fmla="*/ 115957 w 2790820"/>
              <a:gd name="connsiteY5" fmla="*/ 2099956 h 2423022"/>
              <a:gd name="connsiteX6" fmla="*/ 260784 w 2790820"/>
              <a:gd name="connsiteY6" fmla="*/ 1219095 h 2423022"/>
              <a:gd name="connsiteX0" fmla="*/ 260784 w 2780004"/>
              <a:gd name="connsiteY0" fmla="*/ 1230605 h 2434532"/>
              <a:gd name="connsiteX1" fmla="*/ 1313868 w 2780004"/>
              <a:gd name="connsiteY1" fmla="*/ 11982 h 2434532"/>
              <a:gd name="connsiteX2" fmla="*/ 2139368 w 2780004"/>
              <a:gd name="connsiteY2" fmla="*/ 664439 h 2434532"/>
              <a:gd name="connsiteX3" fmla="*/ 2723522 w 2780004"/>
              <a:gd name="connsiteY3" fmla="*/ 2101178 h 2434532"/>
              <a:gd name="connsiteX4" fmla="*/ 1351460 w 2780004"/>
              <a:gd name="connsiteY4" fmla="*/ 2434496 h 2434532"/>
              <a:gd name="connsiteX5" fmla="*/ 115957 w 2780004"/>
              <a:gd name="connsiteY5" fmla="*/ 2111466 h 2434532"/>
              <a:gd name="connsiteX6" fmla="*/ 260784 w 2780004"/>
              <a:gd name="connsiteY6" fmla="*/ 1230605 h 2434532"/>
              <a:gd name="connsiteX0" fmla="*/ 260784 w 2780004"/>
              <a:gd name="connsiteY0" fmla="*/ 1231991 h 2435918"/>
              <a:gd name="connsiteX1" fmla="*/ 1313868 w 2780004"/>
              <a:gd name="connsiteY1" fmla="*/ 13368 h 2435918"/>
              <a:gd name="connsiteX2" fmla="*/ 2139368 w 2780004"/>
              <a:gd name="connsiteY2" fmla="*/ 665825 h 2435918"/>
              <a:gd name="connsiteX3" fmla="*/ 2723522 w 2780004"/>
              <a:gd name="connsiteY3" fmla="*/ 2102564 h 2435918"/>
              <a:gd name="connsiteX4" fmla="*/ 1351460 w 2780004"/>
              <a:gd name="connsiteY4" fmla="*/ 2435882 h 2435918"/>
              <a:gd name="connsiteX5" fmla="*/ 115957 w 2780004"/>
              <a:gd name="connsiteY5" fmla="*/ 2112852 h 2435918"/>
              <a:gd name="connsiteX6" fmla="*/ 260784 w 2780004"/>
              <a:gd name="connsiteY6" fmla="*/ 1231991 h 2435918"/>
              <a:gd name="connsiteX0" fmla="*/ 260784 w 2777778"/>
              <a:gd name="connsiteY0" fmla="*/ 1231991 h 2435918"/>
              <a:gd name="connsiteX1" fmla="*/ 1313868 w 2777778"/>
              <a:gd name="connsiteY1" fmla="*/ 13368 h 2435918"/>
              <a:gd name="connsiteX2" fmla="*/ 2139368 w 2777778"/>
              <a:gd name="connsiteY2" fmla="*/ 665825 h 2435918"/>
              <a:gd name="connsiteX3" fmla="*/ 2723522 w 2777778"/>
              <a:gd name="connsiteY3" fmla="*/ 2102564 h 2435918"/>
              <a:gd name="connsiteX4" fmla="*/ 1351460 w 2777778"/>
              <a:gd name="connsiteY4" fmla="*/ 2435882 h 2435918"/>
              <a:gd name="connsiteX5" fmla="*/ 115957 w 2777778"/>
              <a:gd name="connsiteY5" fmla="*/ 2112852 h 2435918"/>
              <a:gd name="connsiteX6" fmla="*/ 260784 w 2777778"/>
              <a:gd name="connsiteY6" fmla="*/ 1231991 h 2435918"/>
              <a:gd name="connsiteX0" fmla="*/ 260784 w 2777778"/>
              <a:gd name="connsiteY0" fmla="*/ 1231991 h 2239526"/>
              <a:gd name="connsiteX1" fmla="*/ 1313868 w 2777778"/>
              <a:gd name="connsiteY1" fmla="*/ 13368 h 2239526"/>
              <a:gd name="connsiteX2" fmla="*/ 2139368 w 2777778"/>
              <a:gd name="connsiteY2" fmla="*/ 665825 h 2239526"/>
              <a:gd name="connsiteX3" fmla="*/ 2723522 w 2777778"/>
              <a:gd name="connsiteY3" fmla="*/ 2102564 h 2239526"/>
              <a:gd name="connsiteX4" fmla="*/ 1265100 w 2777778"/>
              <a:gd name="connsiteY4" fmla="*/ 2141242 h 2239526"/>
              <a:gd name="connsiteX5" fmla="*/ 115957 w 2777778"/>
              <a:gd name="connsiteY5" fmla="*/ 2112852 h 2239526"/>
              <a:gd name="connsiteX6" fmla="*/ 260784 w 2777778"/>
              <a:gd name="connsiteY6" fmla="*/ 1231991 h 2239526"/>
              <a:gd name="connsiteX0" fmla="*/ 260784 w 2777778"/>
              <a:gd name="connsiteY0" fmla="*/ 1231991 h 2240799"/>
              <a:gd name="connsiteX1" fmla="*/ 1313868 w 2777778"/>
              <a:gd name="connsiteY1" fmla="*/ 13368 h 2240799"/>
              <a:gd name="connsiteX2" fmla="*/ 2139368 w 2777778"/>
              <a:gd name="connsiteY2" fmla="*/ 665825 h 2240799"/>
              <a:gd name="connsiteX3" fmla="*/ 2723522 w 2777778"/>
              <a:gd name="connsiteY3" fmla="*/ 2102564 h 2240799"/>
              <a:gd name="connsiteX4" fmla="*/ 1265100 w 2777778"/>
              <a:gd name="connsiteY4" fmla="*/ 2141242 h 2240799"/>
              <a:gd name="connsiteX5" fmla="*/ 115957 w 2777778"/>
              <a:gd name="connsiteY5" fmla="*/ 2112852 h 2240799"/>
              <a:gd name="connsiteX6" fmla="*/ 260784 w 2777778"/>
              <a:gd name="connsiteY6" fmla="*/ 1231991 h 2240799"/>
              <a:gd name="connsiteX0" fmla="*/ 260784 w 2735148"/>
              <a:gd name="connsiteY0" fmla="*/ 1231991 h 2251637"/>
              <a:gd name="connsiteX1" fmla="*/ 1313868 w 2735148"/>
              <a:gd name="connsiteY1" fmla="*/ 13368 h 2251637"/>
              <a:gd name="connsiteX2" fmla="*/ 2139368 w 2735148"/>
              <a:gd name="connsiteY2" fmla="*/ 665825 h 2251637"/>
              <a:gd name="connsiteX3" fmla="*/ 2677802 w 2735148"/>
              <a:gd name="connsiteY3" fmla="*/ 1828244 h 2251637"/>
              <a:gd name="connsiteX4" fmla="*/ 1265100 w 2735148"/>
              <a:gd name="connsiteY4" fmla="*/ 2141242 h 2251637"/>
              <a:gd name="connsiteX5" fmla="*/ 115957 w 2735148"/>
              <a:gd name="connsiteY5" fmla="*/ 2112852 h 2251637"/>
              <a:gd name="connsiteX6" fmla="*/ 260784 w 2735148"/>
              <a:gd name="connsiteY6" fmla="*/ 1231991 h 2251637"/>
              <a:gd name="connsiteX0" fmla="*/ 190356 w 2664720"/>
              <a:gd name="connsiteY0" fmla="*/ 1231991 h 2150656"/>
              <a:gd name="connsiteX1" fmla="*/ 1243440 w 2664720"/>
              <a:gd name="connsiteY1" fmla="*/ 13368 h 2150656"/>
              <a:gd name="connsiteX2" fmla="*/ 2068940 w 2664720"/>
              <a:gd name="connsiteY2" fmla="*/ 665825 h 2150656"/>
              <a:gd name="connsiteX3" fmla="*/ 2607374 w 2664720"/>
              <a:gd name="connsiteY3" fmla="*/ 1828244 h 2150656"/>
              <a:gd name="connsiteX4" fmla="*/ 1194672 w 2664720"/>
              <a:gd name="connsiteY4" fmla="*/ 2141242 h 2150656"/>
              <a:gd name="connsiteX5" fmla="*/ 142049 w 2664720"/>
              <a:gd name="connsiteY5" fmla="*/ 1919812 h 2150656"/>
              <a:gd name="connsiteX6" fmla="*/ 190356 w 2664720"/>
              <a:gd name="connsiteY6" fmla="*/ 1231991 h 2150656"/>
              <a:gd name="connsiteX0" fmla="*/ 280455 w 2627819"/>
              <a:gd name="connsiteY0" fmla="*/ 943333 h 2141398"/>
              <a:gd name="connsiteX1" fmla="*/ 1206539 w 2627819"/>
              <a:gd name="connsiteY1" fmla="*/ 4110 h 2141398"/>
              <a:gd name="connsiteX2" fmla="*/ 2032039 w 2627819"/>
              <a:gd name="connsiteY2" fmla="*/ 656567 h 2141398"/>
              <a:gd name="connsiteX3" fmla="*/ 2570473 w 2627819"/>
              <a:gd name="connsiteY3" fmla="*/ 1818986 h 2141398"/>
              <a:gd name="connsiteX4" fmla="*/ 1157771 w 2627819"/>
              <a:gd name="connsiteY4" fmla="*/ 2131984 h 2141398"/>
              <a:gd name="connsiteX5" fmla="*/ 105148 w 2627819"/>
              <a:gd name="connsiteY5" fmla="*/ 1910554 h 2141398"/>
              <a:gd name="connsiteX6" fmla="*/ 280455 w 2627819"/>
              <a:gd name="connsiteY6" fmla="*/ 943333 h 2141398"/>
              <a:gd name="connsiteX0" fmla="*/ 280455 w 2634704"/>
              <a:gd name="connsiteY0" fmla="*/ 947024 h 2145089"/>
              <a:gd name="connsiteX1" fmla="*/ 1206539 w 2634704"/>
              <a:gd name="connsiteY1" fmla="*/ 7801 h 2145089"/>
              <a:gd name="connsiteX2" fmla="*/ 2118399 w 2634704"/>
              <a:gd name="connsiteY2" fmla="*/ 578978 h 2145089"/>
              <a:gd name="connsiteX3" fmla="*/ 2570473 w 2634704"/>
              <a:gd name="connsiteY3" fmla="*/ 1822677 h 2145089"/>
              <a:gd name="connsiteX4" fmla="*/ 1157771 w 2634704"/>
              <a:gd name="connsiteY4" fmla="*/ 2135675 h 2145089"/>
              <a:gd name="connsiteX5" fmla="*/ 105148 w 2634704"/>
              <a:gd name="connsiteY5" fmla="*/ 1914245 h 2145089"/>
              <a:gd name="connsiteX6" fmla="*/ 280455 w 2634704"/>
              <a:gd name="connsiteY6" fmla="*/ 947024 h 2145089"/>
              <a:gd name="connsiteX0" fmla="*/ 280455 w 2634704"/>
              <a:gd name="connsiteY0" fmla="*/ 996885 h 2194950"/>
              <a:gd name="connsiteX1" fmla="*/ 1206539 w 2634704"/>
              <a:gd name="connsiteY1" fmla="*/ 6862 h 2194950"/>
              <a:gd name="connsiteX2" fmla="*/ 2118399 w 2634704"/>
              <a:gd name="connsiteY2" fmla="*/ 628839 h 2194950"/>
              <a:gd name="connsiteX3" fmla="*/ 2570473 w 2634704"/>
              <a:gd name="connsiteY3" fmla="*/ 1872538 h 2194950"/>
              <a:gd name="connsiteX4" fmla="*/ 1157771 w 2634704"/>
              <a:gd name="connsiteY4" fmla="*/ 2185536 h 2194950"/>
              <a:gd name="connsiteX5" fmla="*/ 105148 w 2634704"/>
              <a:gd name="connsiteY5" fmla="*/ 1964106 h 2194950"/>
              <a:gd name="connsiteX6" fmla="*/ 280455 w 2634704"/>
              <a:gd name="connsiteY6" fmla="*/ 996885 h 2194950"/>
              <a:gd name="connsiteX0" fmla="*/ 280455 w 2634704"/>
              <a:gd name="connsiteY0" fmla="*/ 998954 h 2197019"/>
              <a:gd name="connsiteX1" fmla="*/ 1206539 w 2634704"/>
              <a:gd name="connsiteY1" fmla="*/ 8931 h 2197019"/>
              <a:gd name="connsiteX2" fmla="*/ 2118399 w 2634704"/>
              <a:gd name="connsiteY2" fmla="*/ 630908 h 2197019"/>
              <a:gd name="connsiteX3" fmla="*/ 2570473 w 2634704"/>
              <a:gd name="connsiteY3" fmla="*/ 1874607 h 2197019"/>
              <a:gd name="connsiteX4" fmla="*/ 1157771 w 2634704"/>
              <a:gd name="connsiteY4" fmla="*/ 2187605 h 2197019"/>
              <a:gd name="connsiteX5" fmla="*/ 105148 w 2634704"/>
              <a:gd name="connsiteY5" fmla="*/ 1966175 h 2197019"/>
              <a:gd name="connsiteX6" fmla="*/ 280455 w 2634704"/>
              <a:gd name="connsiteY6" fmla="*/ 998954 h 2197019"/>
              <a:gd name="connsiteX0" fmla="*/ 82488 w 2436737"/>
              <a:gd name="connsiteY0" fmla="*/ 998954 h 2190993"/>
              <a:gd name="connsiteX1" fmla="*/ 1008572 w 2436737"/>
              <a:gd name="connsiteY1" fmla="*/ 8931 h 2190993"/>
              <a:gd name="connsiteX2" fmla="*/ 1920432 w 2436737"/>
              <a:gd name="connsiteY2" fmla="*/ 630908 h 2190993"/>
              <a:gd name="connsiteX3" fmla="*/ 2372506 w 2436737"/>
              <a:gd name="connsiteY3" fmla="*/ 1874607 h 2190993"/>
              <a:gd name="connsiteX4" fmla="*/ 959804 w 2436737"/>
              <a:gd name="connsiteY4" fmla="*/ 2187605 h 2190993"/>
              <a:gd name="connsiteX5" fmla="*/ 211981 w 2436737"/>
              <a:gd name="connsiteY5" fmla="*/ 1935695 h 2190993"/>
              <a:gd name="connsiteX6" fmla="*/ 82488 w 2436737"/>
              <a:gd name="connsiteY6" fmla="*/ 998954 h 2190993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3776"/>
              <a:gd name="connsiteY0" fmla="*/ 998954 h 2199839"/>
              <a:gd name="connsiteX1" fmla="*/ 1008572 w 2063776"/>
              <a:gd name="connsiteY1" fmla="*/ 8931 h 2199839"/>
              <a:gd name="connsiteX2" fmla="*/ 1920432 w 2063776"/>
              <a:gd name="connsiteY2" fmla="*/ 630908 h 2199839"/>
              <a:gd name="connsiteX3" fmla="*/ 1889906 w 2063776"/>
              <a:gd name="connsiteY3" fmla="*/ 1737447 h 2199839"/>
              <a:gd name="connsiteX4" fmla="*/ 959804 w 2063776"/>
              <a:gd name="connsiteY4" fmla="*/ 2187605 h 2199839"/>
              <a:gd name="connsiteX5" fmla="*/ 211981 w 2063776"/>
              <a:gd name="connsiteY5" fmla="*/ 1935695 h 2199839"/>
              <a:gd name="connsiteX6" fmla="*/ 82488 w 2063776"/>
              <a:gd name="connsiteY6" fmla="*/ 998954 h 2199839"/>
              <a:gd name="connsiteX0" fmla="*/ 82488 w 2063776"/>
              <a:gd name="connsiteY0" fmla="*/ 998954 h 2087748"/>
              <a:gd name="connsiteX1" fmla="*/ 1008572 w 2063776"/>
              <a:gd name="connsiteY1" fmla="*/ 8931 h 2087748"/>
              <a:gd name="connsiteX2" fmla="*/ 1920432 w 2063776"/>
              <a:gd name="connsiteY2" fmla="*/ 630908 h 2087748"/>
              <a:gd name="connsiteX3" fmla="*/ 1889906 w 2063776"/>
              <a:gd name="connsiteY3" fmla="*/ 1737447 h 2087748"/>
              <a:gd name="connsiteX4" fmla="*/ 1061331 w 2063776"/>
              <a:gd name="connsiteY4" fmla="*/ 2011268 h 2087748"/>
              <a:gd name="connsiteX5" fmla="*/ 211981 w 2063776"/>
              <a:gd name="connsiteY5" fmla="*/ 1935695 h 2087748"/>
              <a:gd name="connsiteX6" fmla="*/ 82488 w 2063776"/>
              <a:gd name="connsiteY6" fmla="*/ 998954 h 2087748"/>
              <a:gd name="connsiteX0" fmla="*/ 82488 w 2063776"/>
              <a:gd name="connsiteY0" fmla="*/ 998954 h 2113849"/>
              <a:gd name="connsiteX1" fmla="*/ 1008572 w 2063776"/>
              <a:gd name="connsiteY1" fmla="*/ 8931 h 2113849"/>
              <a:gd name="connsiteX2" fmla="*/ 1920432 w 2063776"/>
              <a:gd name="connsiteY2" fmla="*/ 630908 h 2113849"/>
              <a:gd name="connsiteX3" fmla="*/ 1889906 w 2063776"/>
              <a:gd name="connsiteY3" fmla="*/ 1737447 h 2113849"/>
              <a:gd name="connsiteX4" fmla="*/ 1061331 w 2063776"/>
              <a:gd name="connsiteY4" fmla="*/ 2011268 h 2113849"/>
              <a:gd name="connsiteX5" fmla="*/ 211981 w 2063776"/>
              <a:gd name="connsiteY5" fmla="*/ 1935695 h 2113849"/>
              <a:gd name="connsiteX6" fmla="*/ 82488 w 2063776"/>
              <a:gd name="connsiteY6" fmla="*/ 998954 h 2113849"/>
              <a:gd name="connsiteX0" fmla="*/ 82488 w 2043369"/>
              <a:gd name="connsiteY0" fmla="*/ 998954 h 2098802"/>
              <a:gd name="connsiteX1" fmla="*/ 1008572 w 2043369"/>
              <a:gd name="connsiteY1" fmla="*/ 8931 h 2098802"/>
              <a:gd name="connsiteX2" fmla="*/ 1920432 w 2043369"/>
              <a:gd name="connsiteY2" fmla="*/ 630908 h 2098802"/>
              <a:gd name="connsiteX3" fmla="*/ 1847158 w 2043369"/>
              <a:gd name="connsiteY3" fmla="*/ 1539736 h 2098802"/>
              <a:gd name="connsiteX4" fmla="*/ 1061331 w 2043369"/>
              <a:gd name="connsiteY4" fmla="*/ 2011268 h 2098802"/>
              <a:gd name="connsiteX5" fmla="*/ 211981 w 2043369"/>
              <a:gd name="connsiteY5" fmla="*/ 1935695 h 2098802"/>
              <a:gd name="connsiteX6" fmla="*/ 82488 w 2043369"/>
              <a:gd name="connsiteY6" fmla="*/ 998954 h 2098802"/>
              <a:gd name="connsiteX0" fmla="*/ 82488 w 2029321"/>
              <a:gd name="connsiteY0" fmla="*/ 998954 h 2098802"/>
              <a:gd name="connsiteX1" fmla="*/ 1008572 w 2029321"/>
              <a:gd name="connsiteY1" fmla="*/ 8931 h 2098802"/>
              <a:gd name="connsiteX2" fmla="*/ 1920432 w 2029321"/>
              <a:gd name="connsiteY2" fmla="*/ 630908 h 2098802"/>
              <a:gd name="connsiteX3" fmla="*/ 1847158 w 2029321"/>
              <a:gd name="connsiteY3" fmla="*/ 1539736 h 2098802"/>
              <a:gd name="connsiteX4" fmla="*/ 1061331 w 2029321"/>
              <a:gd name="connsiteY4" fmla="*/ 2011268 h 2098802"/>
              <a:gd name="connsiteX5" fmla="*/ 211981 w 2029321"/>
              <a:gd name="connsiteY5" fmla="*/ 1935695 h 2098802"/>
              <a:gd name="connsiteX6" fmla="*/ 82488 w 2029321"/>
              <a:gd name="connsiteY6" fmla="*/ 998954 h 2098802"/>
              <a:gd name="connsiteX0" fmla="*/ 91990 w 2038823"/>
              <a:gd name="connsiteY0" fmla="*/ 998954 h 2035797"/>
              <a:gd name="connsiteX1" fmla="*/ 1018074 w 2038823"/>
              <a:gd name="connsiteY1" fmla="*/ 8931 h 2035797"/>
              <a:gd name="connsiteX2" fmla="*/ 1929934 w 2038823"/>
              <a:gd name="connsiteY2" fmla="*/ 630908 h 2035797"/>
              <a:gd name="connsiteX3" fmla="*/ 1856660 w 2038823"/>
              <a:gd name="connsiteY3" fmla="*/ 1539736 h 2035797"/>
              <a:gd name="connsiteX4" fmla="*/ 1070833 w 2038823"/>
              <a:gd name="connsiteY4" fmla="*/ 2011268 h 2035797"/>
              <a:gd name="connsiteX5" fmla="*/ 200109 w 2038823"/>
              <a:gd name="connsiteY5" fmla="*/ 1802107 h 2035797"/>
              <a:gd name="connsiteX6" fmla="*/ 91990 w 2038823"/>
              <a:gd name="connsiteY6" fmla="*/ 998954 h 2035797"/>
              <a:gd name="connsiteX0" fmla="*/ 91990 w 2038823"/>
              <a:gd name="connsiteY0" fmla="*/ 998954 h 2030058"/>
              <a:gd name="connsiteX1" fmla="*/ 1018074 w 2038823"/>
              <a:gd name="connsiteY1" fmla="*/ 8931 h 2030058"/>
              <a:gd name="connsiteX2" fmla="*/ 1929934 w 2038823"/>
              <a:gd name="connsiteY2" fmla="*/ 630908 h 2030058"/>
              <a:gd name="connsiteX3" fmla="*/ 1856660 w 2038823"/>
              <a:gd name="connsiteY3" fmla="*/ 1539736 h 2030058"/>
              <a:gd name="connsiteX4" fmla="*/ 1070833 w 2038823"/>
              <a:gd name="connsiteY4" fmla="*/ 2011268 h 2030058"/>
              <a:gd name="connsiteX5" fmla="*/ 200109 w 2038823"/>
              <a:gd name="connsiteY5" fmla="*/ 1802107 h 2030058"/>
              <a:gd name="connsiteX6" fmla="*/ 91990 w 2038823"/>
              <a:gd name="connsiteY6" fmla="*/ 998954 h 2030058"/>
              <a:gd name="connsiteX0" fmla="*/ 77813 w 2024646"/>
              <a:gd name="connsiteY0" fmla="*/ 998954 h 2030058"/>
              <a:gd name="connsiteX1" fmla="*/ 1003897 w 2024646"/>
              <a:gd name="connsiteY1" fmla="*/ 8931 h 2030058"/>
              <a:gd name="connsiteX2" fmla="*/ 1915757 w 2024646"/>
              <a:gd name="connsiteY2" fmla="*/ 630908 h 2030058"/>
              <a:gd name="connsiteX3" fmla="*/ 1842483 w 2024646"/>
              <a:gd name="connsiteY3" fmla="*/ 1539736 h 2030058"/>
              <a:gd name="connsiteX4" fmla="*/ 1056656 w 2024646"/>
              <a:gd name="connsiteY4" fmla="*/ 2011268 h 2030058"/>
              <a:gd name="connsiteX5" fmla="*/ 185932 w 2024646"/>
              <a:gd name="connsiteY5" fmla="*/ 1802107 h 2030058"/>
              <a:gd name="connsiteX6" fmla="*/ 77813 w 2024646"/>
              <a:gd name="connsiteY6" fmla="*/ 998954 h 2030058"/>
              <a:gd name="connsiteX0" fmla="*/ 77424 w 2024257"/>
              <a:gd name="connsiteY0" fmla="*/ 993720 h 2024824"/>
              <a:gd name="connsiteX1" fmla="*/ 998165 w 2024257"/>
              <a:gd name="connsiteY1" fmla="*/ 9041 h 2024824"/>
              <a:gd name="connsiteX2" fmla="*/ 1915368 w 2024257"/>
              <a:gd name="connsiteY2" fmla="*/ 625674 h 2024824"/>
              <a:gd name="connsiteX3" fmla="*/ 1842094 w 2024257"/>
              <a:gd name="connsiteY3" fmla="*/ 1534502 h 2024824"/>
              <a:gd name="connsiteX4" fmla="*/ 1056267 w 2024257"/>
              <a:gd name="connsiteY4" fmla="*/ 2006034 h 2024824"/>
              <a:gd name="connsiteX5" fmla="*/ 185543 w 2024257"/>
              <a:gd name="connsiteY5" fmla="*/ 1796873 h 2024824"/>
              <a:gd name="connsiteX6" fmla="*/ 77424 w 2024257"/>
              <a:gd name="connsiteY6" fmla="*/ 993720 h 2024824"/>
              <a:gd name="connsiteX0" fmla="*/ 77424 w 2005749"/>
              <a:gd name="connsiteY0" fmla="*/ 989958 h 2021062"/>
              <a:gd name="connsiteX1" fmla="*/ 998165 w 2005749"/>
              <a:gd name="connsiteY1" fmla="*/ 5279 h 2021062"/>
              <a:gd name="connsiteX2" fmla="*/ 1883307 w 2005749"/>
              <a:gd name="connsiteY2" fmla="*/ 659317 h 2021062"/>
              <a:gd name="connsiteX3" fmla="*/ 1842094 w 2005749"/>
              <a:gd name="connsiteY3" fmla="*/ 1530740 h 2021062"/>
              <a:gd name="connsiteX4" fmla="*/ 1056267 w 2005749"/>
              <a:gd name="connsiteY4" fmla="*/ 2002272 h 2021062"/>
              <a:gd name="connsiteX5" fmla="*/ 185543 w 2005749"/>
              <a:gd name="connsiteY5" fmla="*/ 1793111 h 2021062"/>
              <a:gd name="connsiteX6" fmla="*/ 77424 w 2005749"/>
              <a:gd name="connsiteY6" fmla="*/ 989958 h 2021062"/>
              <a:gd name="connsiteX0" fmla="*/ 77424 w 2005749"/>
              <a:gd name="connsiteY0" fmla="*/ 990912 h 2022016"/>
              <a:gd name="connsiteX1" fmla="*/ 998165 w 2005749"/>
              <a:gd name="connsiteY1" fmla="*/ 6233 h 2022016"/>
              <a:gd name="connsiteX2" fmla="*/ 1883307 w 2005749"/>
              <a:gd name="connsiteY2" fmla="*/ 660271 h 2022016"/>
              <a:gd name="connsiteX3" fmla="*/ 1842094 w 2005749"/>
              <a:gd name="connsiteY3" fmla="*/ 1531694 h 2022016"/>
              <a:gd name="connsiteX4" fmla="*/ 1056267 w 2005749"/>
              <a:gd name="connsiteY4" fmla="*/ 2003226 h 2022016"/>
              <a:gd name="connsiteX5" fmla="*/ 185543 w 2005749"/>
              <a:gd name="connsiteY5" fmla="*/ 1794065 h 2022016"/>
              <a:gd name="connsiteX6" fmla="*/ 77424 w 2005749"/>
              <a:gd name="connsiteY6" fmla="*/ 990912 h 2022016"/>
              <a:gd name="connsiteX0" fmla="*/ 58848 w 1987173"/>
              <a:gd name="connsiteY0" fmla="*/ 990912 h 2022016"/>
              <a:gd name="connsiteX1" fmla="*/ 979589 w 1987173"/>
              <a:gd name="connsiteY1" fmla="*/ 6233 h 2022016"/>
              <a:gd name="connsiteX2" fmla="*/ 1864731 w 1987173"/>
              <a:gd name="connsiteY2" fmla="*/ 660271 h 2022016"/>
              <a:gd name="connsiteX3" fmla="*/ 1823518 w 1987173"/>
              <a:gd name="connsiteY3" fmla="*/ 1531694 h 2022016"/>
              <a:gd name="connsiteX4" fmla="*/ 1037691 w 1987173"/>
              <a:gd name="connsiteY4" fmla="*/ 2003226 h 2022016"/>
              <a:gd name="connsiteX5" fmla="*/ 166967 w 1987173"/>
              <a:gd name="connsiteY5" fmla="*/ 1794065 h 2022016"/>
              <a:gd name="connsiteX6" fmla="*/ 58848 w 1987173"/>
              <a:gd name="connsiteY6" fmla="*/ 990912 h 2022016"/>
              <a:gd name="connsiteX0" fmla="*/ 82095 w 2010420"/>
              <a:gd name="connsiteY0" fmla="*/ 990912 h 2022016"/>
              <a:gd name="connsiteX1" fmla="*/ 1002836 w 2010420"/>
              <a:gd name="connsiteY1" fmla="*/ 6233 h 2022016"/>
              <a:gd name="connsiteX2" fmla="*/ 1887978 w 2010420"/>
              <a:gd name="connsiteY2" fmla="*/ 660271 h 2022016"/>
              <a:gd name="connsiteX3" fmla="*/ 1846765 w 2010420"/>
              <a:gd name="connsiteY3" fmla="*/ 1531694 h 2022016"/>
              <a:gd name="connsiteX4" fmla="*/ 1060938 w 2010420"/>
              <a:gd name="connsiteY4" fmla="*/ 2003226 h 2022016"/>
              <a:gd name="connsiteX5" fmla="*/ 190214 w 2010420"/>
              <a:gd name="connsiteY5" fmla="*/ 1794065 h 2022016"/>
              <a:gd name="connsiteX6" fmla="*/ 82095 w 2010420"/>
              <a:gd name="connsiteY6" fmla="*/ 990912 h 2022016"/>
              <a:gd name="connsiteX0" fmla="*/ 64908 w 2055929"/>
              <a:gd name="connsiteY0" fmla="*/ 952117 h 2020838"/>
              <a:gd name="connsiteX1" fmla="*/ 1048345 w 2055929"/>
              <a:gd name="connsiteY1" fmla="*/ 5055 h 2020838"/>
              <a:gd name="connsiteX2" fmla="*/ 1933487 w 2055929"/>
              <a:gd name="connsiteY2" fmla="*/ 659093 h 2020838"/>
              <a:gd name="connsiteX3" fmla="*/ 1892274 w 2055929"/>
              <a:gd name="connsiteY3" fmla="*/ 1530516 h 2020838"/>
              <a:gd name="connsiteX4" fmla="*/ 1106447 w 2055929"/>
              <a:gd name="connsiteY4" fmla="*/ 2002048 h 2020838"/>
              <a:gd name="connsiteX5" fmla="*/ 235723 w 2055929"/>
              <a:gd name="connsiteY5" fmla="*/ 1792887 h 2020838"/>
              <a:gd name="connsiteX6" fmla="*/ 64908 w 2055929"/>
              <a:gd name="connsiteY6" fmla="*/ 952117 h 2020838"/>
              <a:gd name="connsiteX0" fmla="*/ 52326 w 2043347"/>
              <a:gd name="connsiteY0" fmla="*/ 823243 h 1891964"/>
              <a:gd name="connsiteX1" fmla="*/ 929180 w 2043347"/>
              <a:gd name="connsiteY1" fmla="*/ 7843 h 1891964"/>
              <a:gd name="connsiteX2" fmla="*/ 1920905 w 2043347"/>
              <a:gd name="connsiteY2" fmla="*/ 530219 h 1891964"/>
              <a:gd name="connsiteX3" fmla="*/ 1879692 w 2043347"/>
              <a:gd name="connsiteY3" fmla="*/ 1401642 h 1891964"/>
              <a:gd name="connsiteX4" fmla="*/ 1093865 w 2043347"/>
              <a:gd name="connsiteY4" fmla="*/ 1873174 h 1891964"/>
              <a:gd name="connsiteX5" fmla="*/ 223141 w 2043347"/>
              <a:gd name="connsiteY5" fmla="*/ 1664013 h 1891964"/>
              <a:gd name="connsiteX6" fmla="*/ 52326 w 2043347"/>
              <a:gd name="connsiteY6" fmla="*/ 823243 h 1891964"/>
              <a:gd name="connsiteX0" fmla="*/ 52326 w 2018433"/>
              <a:gd name="connsiteY0" fmla="*/ 820800 h 1889521"/>
              <a:gd name="connsiteX1" fmla="*/ 929180 w 2018433"/>
              <a:gd name="connsiteY1" fmla="*/ 5400 h 1889521"/>
              <a:gd name="connsiteX2" fmla="*/ 1870749 w 2018433"/>
              <a:gd name="connsiteY2" fmla="*/ 565394 h 1889521"/>
              <a:gd name="connsiteX3" fmla="*/ 1879692 w 2018433"/>
              <a:gd name="connsiteY3" fmla="*/ 1399199 h 1889521"/>
              <a:gd name="connsiteX4" fmla="*/ 1093865 w 2018433"/>
              <a:gd name="connsiteY4" fmla="*/ 1870731 h 1889521"/>
              <a:gd name="connsiteX5" fmla="*/ 223141 w 2018433"/>
              <a:gd name="connsiteY5" fmla="*/ 1661570 h 1889521"/>
              <a:gd name="connsiteX6" fmla="*/ 52326 w 2018433"/>
              <a:gd name="connsiteY6" fmla="*/ 820800 h 1889521"/>
              <a:gd name="connsiteX0" fmla="*/ 52326 w 1975128"/>
              <a:gd name="connsiteY0" fmla="*/ 820800 h 1882842"/>
              <a:gd name="connsiteX1" fmla="*/ 929180 w 1975128"/>
              <a:gd name="connsiteY1" fmla="*/ 5400 h 1882842"/>
              <a:gd name="connsiteX2" fmla="*/ 1870749 w 1975128"/>
              <a:gd name="connsiteY2" fmla="*/ 565394 h 1882842"/>
              <a:gd name="connsiteX3" fmla="*/ 1785648 w 1975128"/>
              <a:gd name="connsiteY3" fmla="*/ 1493243 h 1882842"/>
              <a:gd name="connsiteX4" fmla="*/ 1093865 w 1975128"/>
              <a:gd name="connsiteY4" fmla="*/ 1870731 h 1882842"/>
              <a:gd name="connsiteX5" fmla="*/ 223141 w 1975128"/>
              <a:gd name="connsiteY5" fmla="*/ 1661570 h 1882842"/>
              <a:gd name="connsiteX6" fmla="*/ 52326 w 1975128"/>
              <a:gd name="connsiteY6" fmla="*/ 820800 h 1882842"/>
              <a:gd name="connsiteX0" fmla="*/ 34101 w 1956903"/>
              <a:gd name="connsiteY0" fmla="*/ 820800 h 1878064"/>
              <a:gd name="connsiteX1" fmla="*/ 910955 w 1956903"/>
              <a:gd name="connsiteY1" fmla="*/ 5400 h 1878064"/>
              <a:gd name="connsiteX2" fmla="*/ 1852524 w 1956903"/>
              <a:gd name="connsiteY2" fmla="*/ 565394 h 1878064"/>
              <a:gd name="connsiteX3" fmla="*/ 1767423 w 1956903"/>
              <a:gd name="connsiteY3" fmla="*/ 1493243 h 1878064"/>
              <a:gd name="connsiteX4" fmla="*/ 1075640 w 1956903"/>
              <a:gd name="connsiteY4" fmla="*/ 1870731 h 1878064"/>
              <a:gd name="connsiteX5" fmla="*/ 280151 w 1956903"/>
              <a:gd name="connsiteY5" fmla="*/ 1636492 h 1878064"/>
              <a:gd name="connsiteX6" fmla="*/ 34101 w 1956903"/>
              <a:gd name="connsiteY6" fmla="*/ 820800 h 1878064"/>
              <a:gd name="connsiteX0" fmla="*/ 48193 w 1889490"/>
              <a:gd name="connsiteY0" fmla="*/ 646903 h 1873447"/>
              <a:gd name="connsiteX1" fmla="*/ 843542 w 1889490"/>
              <a:gd name="connsiteY1" fmla="*/ 783 h 1873447"/>
              <a:gd name="connsiteX2" fmla="*/ 1785111 w 1889490"/>
              <a:gd name="connsiteY2" fmla="*/ 560777 h 1873447"/>
              <a:gd name="connsiteX3" fmla="*/ 1700010 w 1889490"/>
              <a:gd name="connsiteY3" fmla="*/ 1488626 h 1873447"/>
              <a:gd name="connsiteX4" fmla="*/ 1008227 w 1889490"/>
              <a:gd name="connsiteY4" fmla="*/ 1866114 h 1873447"/>
              <a:gd name="connsiteX5" fmla="*/ 212738 w 1889490"/>
              <a:gd name="connsiteY5" fmla="*/ 1631875 h 1873447"/>
              <a:gd name="connsiteX6" fmla="*/ 48193 w 1889490"/>
              <a:gd name="connsiteY6" fmla="*/ 646903 h 1873447"/>
              <a:gd name="connsiteX0" fmla="*/ 78768 w 1920065"/>
              <a:gd name="connsiteY0" fmla="*/ 646903 h 1873447"/>
              <a:gd name="connsiteX1" fmla="*/ 874117 w 1920065"/>
              <a:gd name="connsiteY1" fmla="*/ 783 h 1873447"/>
              <a:gd name="connsiteX2" fmla="*/ 1815686 w 1920065"/>
              <a:gd name="connsiteY2" fmla="*/ 560777 h 1873447"/>
              <a:gd name="connsiteX3" fmla="*/ 1730585 w 1920065"/>
              <a:gd name="connsiteY3" fmla="*/ 1488626 h 1873447"/>
              <a:gd name="connsiteX4" fmla="*/ 1038802 w 1920065"/>
              <a:gd name="connsiteY4" fmla="*/ 1866114 h 1873447"/>
              <a:gd name="connsiteX5" fmla="*/ 243313 w 1920065"/>
              <a:gd name="connsiteY5" fmla="*/ 1631875 h 1873447"/>
              <a:gd name="connsiteX6" fmla="*/ 78768 w 1920065"/>
              <a:gd name="connsiteY6" fmla="*/ 646903 h 1873447"/>
              <a:gd name="connsiteX0" fmla="*/ 42642 w 1883939"/>
              <a:gd name="connsiteY0" fmla="*/ 646903 h 1873447"/>
              <a:gd name="connsiteX1" fmla="*/ 837991 w 1883939"/>
              <a:gd name="connsiteY1" fmla="*/ 783 h 1873447"/>
              <a:gd name="connsiteX2" fmla="*/ 1779560 w 1883939"/>
              <a:gd name="connsiteY2" fmla="*/ 560777 h 1873447"/>
              <a:gd name="connsiteX3" fmla="*/ 1694459 w 1883939"/>
              <a:gd name="connsiteY3" fmla="*/ 1488626 h 1873447"/>
              <a:gd name="connsiteX4" fmla="*/ 1002676 w 1883939"/>
              <a:gd name="connsiteY4" fmla="*/ 1866114 h 1873447"/>
              <a:gd name="connsiteX5" fmla="*/ 207187 w 1883939"/>
              <a:gd name="connsiteY5" fmla="*/ 1631875 h 1873447"/>
              <a:gd name="connsiteX6" fmla="*/ 42642 w 1883939"/>
              <a:gd name="connsiteY6" fmla="*/ 646903 h 187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3939" h="1873447">
                <a:moveTo>
                  <a:pt x="42642" y="646903"/>
                </a:moveTo>
                <a:cubicBezTo>
                  <a:pt x="135237" y="343706"/>
                  <a:pt x="548505" y="15137"/>
                  <a:pt x="837991" y="783"/>
                </a:cubicBezTo>
                <a:cubicBezTo>
                  <a:pt x="1127477" y="-13571"/>
                  <a:pt x="1614107" y="169443"/>
                  <a:pt x="1779560" y="560777"/>
                </a:cubicBezTo>
                <a:cubicBezTo>
                  <a:pt x="1951722" y="867405"/>
                  <a:pt x="1902324" y="1231924"/>
                  <a:pt x="1694459" y="1488626"/>
                </a:cubicBezTo>
                <a:cubicBezTo>
                  <a:pt x="1427605" y="1753402"/>
                  <a:pt x="1250555" y="1842239"/>
                  <a:pt x="1002676" y="1866114"/>
                </a:cubicBezTo>
                <a:cubicBezTo>
                  <a:pt x="754797" y="1889989"/>
                  <a:pt x="568796" y="1866241"/>
                  <a:pt x="207187" y="1631875"/>
                </a:cubicBezTo>
                <a:cubicBezTo>
                  <a:pt x="9745" y="1373064"/>
                  <a:pt x="-49953" y="950100"/>
                  <a:pt x="42642" y="64690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45005" y="1100998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22264" y="1033942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799580" y="535230"/>
            <a:ext cx="2207210" cy="2406040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260784 w 2790820"/>
              <a:gd name="connsiteY0" fmla="*/ 1219095 h 2423022"/>
              <a:gd name="connsiteX1" fmla="*/ 1313868 w 2790820"/>
              <a:gd name="connsiteY1" fmla="*/ 472 h 2423022"/>
              <a:gd name="connsiteX2" fmla="*/ 2271448 w 2790820"/>
              <a:gd name="connsiteY2" fmla="*/ 1079649 h 2423022"/>
              <a:gd name="connsiteX3" fmla="*/ 2723522 w 2790820"/>
              <a:gd name="connsiteY3" fmla="*/ 2089668 h 2423022"/>
              <a:gd name="connsiteX4" fmla="*/ 1351460 w 2790820"/>
              <a:gd name="connsiteY4" fmla="*/ 2422986 h 2423022"/>
              <a:gd name="connsiteX5" fmla="*/ 115957 w 2790820"/>
              <a:gd name="connsiteY5" fmla="*/ 2099956 h 2423022"/>
              <a:gd name="connsiteX6" fmla="*/ 260784 w 2790820"/>
              <a:gd name="connsiteY6" fmla="*/ 1219095 h 2423022"/>
              <a:gd name="connsiteX0" fmla="*/ 260784 w 2780004"/>
              <a:gd name="connsiteY0" fmla="*/ 1230605 h 2434532"/>
              <a:gd name="connsiteX1" fmla="*/ 1313868 w 2780004"/>
              <a:gd name="connsiteY1" fmla="*/ 11982 h 2434532"/>
              <a:gd name="connsiteX2" fmla="*/ 2139368 w 2780004"/>
              <a:gd name="connsiteY2" fmla="*/ 664439 h 2434532"/>
              <a:gd name="connsiteX3" fmla="*/ 2723522 w 2780004"/>
              <a:gd name="connsiteY3" fmla="*/ 2101178 h 2434532"/>
              <a:gd name="connsiteX4" fmla="*/ 1351460 w 2780004"/>
              <a:gd name="connsiteY4" fmla="*/ 2434496 h 2434532"/>
              <a:gd name="connsiteX5" fmla="*/ 115957 w 2780004"/>
              <a:gd name="connsiteY5" fmla="*/ 2111466 h 2434532"/>
              <a:gd name="connsiteX6" fmla="*/ 260784 w 2780004"/>
              <a:gd name="connsiteY6" fmla="*/ 1230605 h 2434532"/>
              <a:gd name="connsiteX0" fmla="*/ 260784 w 2780004"/>
              <a:gd name="connsiteY0" fmla="*/ 1231991 h 2435918"/>
              <a:gd name="connsiteX1" fmla="*/ 1313868 w 2780004"/>
              <a:gd name="connsiteY1" fmla="*/ 13368 h 2435918"/>
              <a:gd name="connsiteX2" fmla="*/ 2139368 w 2780004"/>
              <a:gd name="connsiteY2" fmla="*/ 665825 h 2435918"/>
              <a:gd name="connsiteX3" fmla="*/ 2723522 w 2780004"/>
              <a:gd name="connsiteY3" fmla="*/ 2102564 h 2435918"/>
              <a:gd name="connsiteX4" fmla="*/ 1351460 w 2780004"/>
              <a:gd name="connsiteY4" fmla="*/ 2435882 h 2435918"/>
              <a:gd name="connsiteX5" fmla="*/ 115957 w 2780004"/>
              <a:gd name="connsiteY5" fmla="*/ 2112852 h 2435918"/>
              <a:gd name="connsiteX6" fmla="*/ 260784 w 2780004"/>
              <a:gd name="connsiteY6" fmla="*/ 1231991 h 2435918"/>
              <a:gd name="connsiteX0" fmla="*/ 260784 w 2777778"/>
              <a:gd name="connsiteY0" fmla="*/ 1231991 h 2435918"/>
              <a:gd name="connsiteX1" fmla="*/ 1313868 w 2777778"/>
              <a:gd name="connsiteY1" fmla="*/ 13368 h 2435918"/>
              <a:gd name="connsiteX2" fmla="*/ 2139368 w 2777778"/>
              <a:gd name="connsiteY2" fmla="*/ 665825 h 2435918"/>
              <a:gd name="connsiteX3" fmla="*/ 2723522 w 2777778"/>
              <a:gd name="connsiteY3" fmla="*/ 2102564 h 2435918"/>
              <a:gd name="connsiteX4" fmla="*/ 1351460 w 2777778"/>
              <a:gd name="connsiteY4" fmla="*/ 2435882 h 2435918"/>
              <a:gd name="connsiteX5" fmla="*/ 115957 w 2777778"/>
              <a:gd name="connsiteY5" fmla="*/ 2112852 h 2435918"/>
              <a:gd name="connsiteX6" fmla="*/ 260784 w 2777778"/>
              <a:gd name="connsiteY6" fmla="*/ 1231991 h 2435918"/>
              <a:gd name="connsiteX0" fmla="*/ 260784 w 2777778"/>
              <a:gd name="connsiteY0" fmla="*/ 1231991 h 2239526"/>
              <a:gd name="connsiteX1" fmla="*/ 1313868 w 2777778"/>
              <a:gd name="connsiteY1" fmla="*/ 13368 h 2239526"/>
              <a:gd name="connsiteX2" fmla="*/ 2139368 w 2777778"/>
              <a:gd name="connsiteY2" fmla="*/ 665825 h 2239526"/>
              <a:gd name="connsiteX3" fmla="*/ 2723522 w 2777778"/>
              <a:gd name="connsiteY3" fmla="*/ 2102564 h 2239526"/>
              <a:gd name="connsiteX4" fmla="*/ 1265100 w 2777778"/>
              <a:gd name="connsiteY4" fmla="*/ 2141242 h 2239526"/>
              <a:gd name="connsiteX5" fmla="*/ 115957 w 2777778"/>
              <a:gd name="connsiteY5" fmla="*/ 2112852 h 2239526"/>
              <a:gd name="connsiteX6" fmla="*/ 260784 w 2777778"/>
              <a:gd name="connsiteY6" fmla="*/ 1231991 h 2239526"/>
              <a:gd name="connsiteX0" fmla="*/ 260784 w 2777778"/>
              <a:gd name="connsiteY0" fmla="*/ 1231991 h 2240799"/>
              <a:gd name="connsiteX1" fmla="*/ 1313868 w 2777778"/>
              <a:gd name="connsiteY1" fmla="*/ 13368 h 2240799"/>
              <a:gd name="connsiteX2" fmla="*/ 2139368 w 2777778"/>
              <a:gd name="connsiteY2" fmla="*/ 665825 h 2240799"/>
              <a:gd name="connsiteX3" fmla="*/ 2723522 w 2777778"/>
              <a:gd name="connsiteY3" fmla="*/ 2102564 h 2240799"/>
              <a:gd name="connsiteX4" fmla="*/ 1265100 w 2777778"/>
              <a:gd name="connsiteY4" fmla="*/ 2141242 h 2240799"/>
              <a:gd name="connsiteX5" fmla="*/ 115957 w 2777778"/>
              <a:gd name="connsiteY5" fmla="*/ 2112852 h 2240799"/>
              <a:gd name="connsiteX6" fmla="*/ 260784 w 2777778"/>
              <a:gd name="connsiteY6" fmla="*/ 1231991 h 2240799"/>
              <a:gd name="connsiteX0" fmla="*/ 260784 w 2735148"/>
              <a:gd name="connsiteY0" fmla="*/ 1231991 h 2251637"/>
              <a:gd name="connsiteX1" fmla="*/ 1313868 w 2735148"/>
              <a:gd name="connsiteY1" fmla="*/ 13368 h 2251637"/>
              <a:gd name="connsiteX2" fmla="*/ 2139368 w 2735148"/>
              <a:gd name="connsiteY2" fmla="*/ 665825 h 2251637"/>
              <a:gd name="connsiteX3" fmla="*/ 2677802 w 2735148"/>
              <a:gd name="connsiteY3" fmla="*/ 1828244 h 2251637"/>
              <a:gd name="connsiteX4" fmla="*/ 1265100 w 2735148"/>
              <a:gd name="connsiteY4" fmla="*/ 2141242 h 2251637"/>
              <a:gd name="connsiteX5" fmla="*/ 115957 w 2735148"/>
              <a:gd name="connsiteY5" fmla="*/ 2112852 h 2251637"/>
              <a:gd name="connsiteX6" fmla="*/ 260784 w 2735148"/>
              <a:gd name="connsiteY6" fmla="*/ 1231991 h 2251637"/>
              <a:gd name="connsiteX0" fmla="*/ 190356 w 2664720"/>
              <a:gd name="connsiteY0" fmla="*/ 1231991 h 2150656"/>
              <a:gd name="connsiteX1" fmla="*/ 1243440 w 2664720"/>
              <a:gd name="connsiteY1" fmla="*/ 13368 h 2150656"/>
              <a:gd name="connsiteX2" fmla="*/ 2068940 w 2664720"/>
              <a:gd name="connsiteY2" fmla="*/ 665825 h 2150656"/>
              <a:gd name="connsiteX3" fmla="*/ 2607374 w 2664720"/>
              <a:gd name="connsiteY3" fmla="*/ 1828244 h 2150656"/>
              <a:gd name="connsiteX4" fmla="*/ 1194672 w 2664720"/>
              <a:gd name="connsiteY4" fmla="*/ 2141242 h 2150656"/>
              <a:gd name="connsiteX5" fmla="*/ 142049 w 2664720"/>
              <a:gd name="connsiteY5" fmla="*/ 1919812 h 2150656"/>
              <a:gd name="connsiteX6" fmla="*/ 190356 w 2664720"/>
              <a:gd name="connsiteY6" fmla="*/ 1231991 h 2150656"/>
              <a:gd name="connsiteX0" fmla="*/ 280455 w 2627819"/>
              <a:gd name="connsiteY0" fmla="*/ 943333 h 2141398"/>
              <a:gd name="connsiteX1" fmla="*/ 1206539 w 2627819"/>
              <a:gd name="connsiteY1" fmla="*/ 4110 h 2141398"/>
              <a:gd name="connsiteX2" fmla="*/ 2032039 w 2627819"/>
              <a:gd name="connsiteY2" fmla="*/ 656567 h 2141398"/>
              <a:gd name="connsiteX3" fmla="*/ 2570473 w 2627819"/>
              <a:gd name="connsiteY3" fmla="*/ 1818986 h 2141398"/>
              <a:gd name="connsiteX4" fmla="*/ 1157771 w 2627819"/>
              <a:gd name="connsiteY4" fmla="*/ 2131984 h 2141398"/>
              <a:gd name="connsiteX5" fmla="*/ 105148 w 2627819"/>
              <a:gd name="connsiteY5" fmla="*/ 1910554 h 2141398"/>
              <a:gd name="connsiteX6" fmla="*/ 280455 w 2627819"/>
              <a:gd name="connsiteY6" fmla="*/ 943333 h 2141398"/>
              <a:gd name="connsiteX0" fmla="*/ 280455 w 2634704"/>
              <a:gd name="connsiteY0" fmla="*/ 947024 h 2145089"/>
              <a:gd name="connsiteX1" fmla="*/ 1206539 w 2634704"/>
              <a:gd name="connsiteY1" fmla="*/ 7801 h 2145089"/>
              <a:gd name="connsiteX2" fmla="*/ 2118399 w 2634704"/>
              <a:gd name="connsiteY2" fmla="*/ 578978 h 2145089"/>
              <a:gd name="connsiteX3" fmla="*/ 2570473 w 2634704"/>
              <a:gd name="connsiteY3" fmla="*/ 1822677 h 2145089"/>
              <a:gd name="connsiteX4" fmla="*/ 1157771 w 2634704"/>
              <a:gd name="connsiteY4" fmla="*/ 2135675 h 2145089"/>
              <a:gd name="connsiteX5" fmla="*/ 105148 w 2634704"/>
              <a:gd name="connsiteY5" fmla="*/ 1914245 h 2145089"/>
              <a:gd name="connsiteX6" fmla="*/ 280455 w 2634704"/>
              <a:gd name="connsiteY6" fmla="*/ 947024 h 2145089"/>
              <a:gd name="connsiteX0" fmla="*/ 280455 w 2634704"/>
              <a:gd name="connsiteY0" fmla="*/ 996885 h 2194950"/>
              <a:gd name="connsiteX1" fmla="*/ 1206539 w 2634704"/>
              <a:gd name="connsiteY1" fmla="*/ 6862 h 2194950"/>
              <a:gd name="connsiteX2" fmla="*/ 2118399 w 2634704"/>
              <a:gd name="connsiteY2" fmla="*/ 628839 h 2194950"/>
              <a:gd name="connsiteX3" fmla="*/ 2570473 w 2634704"/>
              <a:gd name="connsiteY3" fmla="*/ 1872538 h 2194950"/>
              <a:gd name="connsiteX4" fmla="*/ 1157771 w 2634704"/>
              <a:gd name="connsiteY4" fmla="*/ 2185536 h 2194950"/>
              <a:gd name="connsiteX5" fmla="*/ 105148 w 2634704"/>
              <a:gd name="connsiteY5" fmla="*/ 1964106 h 2194950"/>
              <a:gd name="connsiteX6" fmla="*/ 280455 w 2634704"/>
              <a:gd name="connsiteY6" fmla="*/ 996885 h 2194950"/>
              <a:gd name="connsiteX0" fmla="*/ 280455 w 2634704"/>
              <a:gd name="connsiteY0" fmla="*/ 998954 h 2197019"/>
              <a:gd name="connsiteX1" fmla="*/ 1206539 w 2634704"/>
              <a:gd name="connsiteY1" fmla="*/ 8931 h 2197019"/>
              <a:gd name="connsiteX2" fmla="*/ 2118399 w 2634704"/>
              <a:gd name="connsiteY2" fmla="*/ 630908 h 2197019"/>
              <a:gd name="connsiteX3" fmla="*/ 2570473 w 2634704"/>
              <a:gd name="connsiteY3" fmla="*/ 1874607 h 2197019"/>
              <a:gd name="connsiteX4" fmla="*/ 1157771 w 2634704"/>
              <a:gd name="connsiteY4" fmla="*/ 2187605 h 2197019"/>
              <a:gd name="connsiteX5" fmla="*/ 105148 w 2634704"/>
              <a:gd name="connsiteY5" fmla="*/ 1966175 h 2197019"/>
              <a:gd name="connsiteX6" fmla="*/ 280455 w 2634704"/>
              <a:gd name="connsiteY6" fmla="*/ 998954 h 2197019"/>
              <a:gd name="connsiteX0" fmla="*/ 82488 w 2436737"/>
              <a:gd name="connsiteY0" fmla="*/ 998954 h 2190993"/>
              <a:gd name="connsiteX1" fmla="*/ 1008572 w 2436737"/>
              <a:gd name="connsiteY1" fmla="*/ 8931 h 2190993"/>
              <a:gd name="connsiteX2" fmla="*/ 1920432 w 2436737"/>
              <a:gd name="connsiteY2" fmla="*/ 630908 h 2190993"/>
              <a:gd name="connsiteX3" fmla="*/ 2372506 w 2436737"/>
              <a:gd name="connsiteY3" fmla="*/ 1874607 h 2190993"/>
              <a:gd name="connsiteX4" fmla="*/ 959804 w 2436737"/>
              <a:gd name="connsiteY4" fmla="*/ 2187605 h 2190993"/>
              <a:gd name="connsiteX5" fmla="*/ 211981 w 2436737"/>
              <a:gd name="connsiteY5" fmla="*/ 1935695 h 2190993"/>
              <a:gd name="connsiteX6" fmla="*/ 82488 w 2436737"/>
              <a:gd name="connsiteY6" fmla="*/ 998954 h 2190993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3776"/>
              <a:gd name="connsiteY0" fmla="*/ 998954 h 2199839"/>
              <a:gd name="connsiteX1" fmla="*/ 1008572 w 2063776"/>
              <a:gd name="connsiteY1" fmla="*/ 8931 h 2199839"/>
              <a:gd name="connsiteX2" fmla="*/ 1920432 w 2063776"/>
              <a:gd name="connsiteY2" fmla="*/ 630908 h 2199839"/>
              <a:gd name="connsiteX3" fmla="*/ 1889906 w 2063776"/>
              <a:gd name="connsiteY3" fmla="*/ 1737447 h 2199839"/>
              <a:gd name="connsiteX4" fmla="*/ 959804 w 2063776"/>
              <a:gd name="connsiteY4" fmla="*/ 2187605 h 2199839"/>
              <a:gd name="connsiteX5" fmla="*/ 211981 w 2063776"/>
              <a:gd name="connsiteY5" fmla="*/ 1935695 h 2199839"/>
              <a:gd name="connsiteX6" fmla="*/ 82488 w 2063776"/>
              <a:gd name="connsiteY6" fmla="*/ 998954 h 2199839"/>
              <a:gd name="connsiteX0" fmla="*/ 82488 w 2063776"/>
              <a:gd name="connsiteY0" fmla="*/ 998954 h 2087748"/>
              <a:gd name="connsiteX1" fmla="*/ 1008572 w 2063776"/>
              <a:gd name="connsiteY1" fmla="*/ 8931 h 2087748"/>
              <a:gd name="connsiteX2" fmla="*/ 1920432 w 2063776"/>
              <a:gd name="connsiteY2" fmla="*/ 630908 h 2087748"/>
              <a:gd name="connsiteX3" fmla="*/ 1889906 w 2063776"/>
              <a:gd name="connsiteY3" fmla="*/ 1737447 h 2087748"/>
              <a:gd name="connsiteX4" fmla="*/ 1061331 w 2063776"/>
              <a:gd name="connsiteY4" fmla="*/ 2011268 h 2087748"/>
              <a:gd name="connsiteX5" fmla="*/ 211981 w 2063776"/>
              <a:gd name="connsiteY5" fmla="*/ 1935695 h 2087748"/>
              <a:gd name="connsiteX6" fmla="*/ 82488 w 2063776"/>
              <a:gd name="connsiteY6" fmla="*/ 998954 h 2087748"/>
              <a:gd name="connsiteX0" fmla="*/ 82488 w 2063776"/>
              <a:gd name="connsiteY0" fmla="*/ 998954 h 2113849"/>
              <a:gd name="connsiteX1" fmla="*/ 1008572 w 2063776"/>
              <a:gd name="connsiteY1" fmla="*/ 8931 h 2113849"/>
              <a:gd name="connsiteX2" fmla="*/ 1920432 w 2063776"/>
              <a:gd name="connsiteY2" fmla="*/ 630908 h 2113849"/>
              <a:gd name="connsiteX3" fmla="*/ 1889906 w 2063776"/>
              <a:gd name="connsiteY3" fmla="*/ 1737447 h 2113849"/>
              <a:gd name="connsiteX4" fmla="*/ 1061331 w 2063776"/>
              <a:gd name="connsiteY4" fmla="*/ 2011268 h 2113849"/>
              <a:gd name="connsiteX5" fmla="*/ 211981 w 2063776"/>
              <a:gd name="connsiteY5" fmla="*/ 1935695 h 2113849"/>
              <a:gd name="connsiteX6" fmla="*/ 82488 w 2063776"/>
              <a:gd name="connsiteY6" fmla="*/ 998954 h 2113849"/>
              <a:gd name="connsiteX0" fmla="*/ 82488 w 2043369"/>
              <a:gd name="connsiteY0" fmla="*/ 998954 h 2098802"/>
              <a:gd name="connsiteX1" fmla="*/ 1008572 w 2043369"/>
              <a:gd name="connsiteY1" fmla="*/ 8931 h 2098802"/>
              <a:gd name="connsiteX2" fmla="*/ 1920432 w 2043369"/>
              <a:gd name="connsiteY2" fmla="*/ 630908 h 2098802"/>
              <a:gd name="connsiteX3" fmla="*/ 1847158 w 2043369"/>
              <a:gd name="connsiteY3" fmla="*/ 1539736 h 2098802"/>
              <a:gd name="connsiteX4" fmla="*/ 1061331 w 2043369"/>
              <a:gd name="connsiteY4" fmla="*/ 2011268 h 2098802"/>
              <a:gd name="connsiteX5" fmla="*/ 211981 w 2043369"/>
              <a:gd name="connsiteY5" fmla="*/ 1935695 h 2098802"/>
              <a:gd name="connsiteX6" fmla="*/ 82488 w 2043369"/>
              <a:gd name="connsiteY6" fmla="*/ 998954 h 2098802"/>
              <a:gd name="connsiteX0" fmla="*/ 82488 w 2029321"/>
              <a:gd name="connsiteY0" fmla="*/ 998954 h 2098802"/>
              <a:gd name="connsiteX1" fmla="*/ 1008572 w 2029321"/>
              <a:gd name="connsiteY1" fmla="*/ 8931 h 2098802"/>
              <a:gd name="connsiteX2" fmla="*/ 1920432 w 2029321"/>
              <a:gd name="connsiteY2" fmla="*/ 630908 h 2098802"/>
              <a:gd name="connsiteX3" fmla="*/ 1847158 w 2029321"/>
              <a:gd name="connsiteY3" fmla="*/ 1539736 h 2098802"/>
              <a:gd name="connsiteX4" fmla="*/ 1061331 w 2029321"/>
              <a:gd name="connsiteY4" fmla="*/ 2011268 h 2098802"/>
              <a:gd name="connsiteX5" fmla="*/ 211981 w 2029321"/>
              <a:gd name="connsiteY5" fmla="*/ 1935695 h 2098802"/>
              <a:gd name="connsiteX6" fmla="*/ 82488 w 2029321"/>
              <a:gd name="connsiteY6" fmla="*/ 998954 h 2098802"/>
              <a:gd name="connsiteX0" fmla="*/ 91990 w 2038823"/>
              <a:gd name="connsiteY0" fmla="*/ 998954 h 2035797"/>
              <a:gd name="connsiteX1" fmla="*/ 1018074 w 2038823"/>
              <a:gd name="connsiteY1" fmla="*/ 8931 h 2035797"/>
              <a:gd name="connsiteX2" fmla="*/ 1929934 w 2038823"/>
              <a:gd name="connsiteY2" fmla="*/ 630908 h 2035797"/>
              <a:gd name="connsiteX3" fmla="*/ 1856660 w 2038823"/>
              <a:gd name="connsiteY3" fmla="*/ 1539736 h 2035797"/>
              <a:gd name="connsiteX4" fmla="*/ 1070833 w 2038823"/>
              <a:gd name="connsiteY4" fmla="*/ 2011268 h 2035797"/>
              <a:gd name="connsiteX5" fmla="*/ 200109 w 2038823"/>
              <a:gd name="connsiteY5" fmla="*/ 1802107 h 2035797"/>
              <a:gd name="connsiteX6" fmla="*/ 91990 w 2038823"/>
              <a:gd name="connsiteY6" fmla="*/ 998954 h 2035797"/>
              <a:gd name="connsiteX0" fmla="*/ 91990 w 2038823"/>
              <a:gd name="connsiteY0" fmla="*/ 998954 h 2030058"/>
              <a:gd name="connsiteX1" fmla="*/ 1018074 w 2038823"/>
              <a:gd name="connsiteY1" fmla="*/ 8931 h 2030058"/>
              <a:gd name="connsiteX2" fmla="*/ 1929934 w 2038823"/>
              <a:gd name="connsiteY2" fmla="*/ 630908 h 2030058"/>
              <a:gd name="connsiteX3" fmla="*/ 1856660 w 2038823"/>
              <a:gd name="connsiteY3" fmla="*/ 1539736 h 2030058"/>
              <a:gd name="connsiteX4" fmla="*/ 1070833 w 2038823"/>
              <a:gd name="connsiteY4" fmla="*/ 2011268 h 2030058"/>
              <a:gd name="connsiteX5" fmla="*/ 200109 w 2038823"/>
              <a:gd name="connsiteY5" fmla="*/ 1802107 h 2030058"/>
              <a:gd name="connsiteX6" fmla="*/ 91990 w 2038823"/>
              <a:gd name="connsiteY6" fmla="*/ 998954 h 2030058"/>
              <a:gd name="connsiteX0" fmla="*/ 77813 w 2024646"/>
              <a:gd name="connsiteY0" fmla="*/ 998954 h 2030058"/>
              <a:gd name="connsiteX1" fmla="*/ 1003897 w 2024646"/>
              <a:gd name="connsiteY1" fmla="*/ 8931 h 2030058"/>
              <a:gd name="connsiteX2" fmla="*/ 1915757 w 2024646"/>
              <a:gd name="connsiteY2" fmla="*/ 630908 h 2030058"/>
              <a:gd name="connsiteX3" fmla="*/ 1842483 w 2024646"/>
              <a:gd name="connsiteY3" fmla="*/ 1539736 h 2030058"/>
              <a:gd name="connsiteX4" fmla="*/ 1056656 w 2024646"/>
              <a:gd name="connsiteY4" fmla="*/ 2011268 h 2030058"/>
              <a:gd name="connsiteX5" fmla="*/ 185932 w 2024646"/>
              <a:gd name="connsiteY5" fmla="*/ 1802107 h 2030058"/>
              <a:gd name="connsiteX6" fmla="*/ 77813 w 2024646"/>
              <a:gd name="connsiteY6" fmla="*/ 998954 h 2030058"/>
              <a:gd name="connsiteX0" fmla="*/ 77424 w 2024257"/>
              <a:gd name="connsiteY0" fmla="*/ 993720 h 2024824"/>
              <a:gd name="connsiteX1" fmla="*/ 998165 w 2024257"/>
              <a:gd name="connsiteY1" fmla="*/ 9041 h 2024824"/>
              <a:gd name="connsiteX2" fmla="*/ 1915368 w 2024257"/>
              <a:gd name="connsiteY2" fmla="*/ 625674 h 2024824"/>
              <a:gd name="connsiteX3" fmla="*/ 1842094 w 2024257"/>
              <a:gd name="connsiteY3" fmla="*/ 1534502 h 2024824"/>
              <a:gd name="connsiteX4" fmla="*/ 1056267 w 2024257"/>
              <a:gd name="connsiteY4" fmla="*/ 2006034 h 2024824"/>
              <a:gd name="connsiteX5" fmla="*/ 185543 w 2024257"/>
              <a:gd name="connsiteY5" fmla="*/ 1796873 h 2024824"/>
              <a:gd name="connsiteX6" fmla="*/ 77424 w 2024257"/>
              <a:gd name="connsiteY6" fmla="*/ 993720 h 2024824"/>
              <a:gd name="connsiteX0" fmla="*/ 77424 w 2005749"/>
              <a:gd name="connsiteY0" fmla="*/ 989958 h 2021062"/>
              <a:gd name="connsiteX1" fmla="*/ 998165 w 2005749"/>
              <a:gd name="connsiteY1" fmla="*/ 5279 h 2021062"/>
              <a:gd name="connsiteX2" fmla="*/ 1883307 w 2005749"/>
              <a:gd name="connsiteY2" fmla="*/ 659317 h 2021062"/>
              <a:gd name="connsiteX3" fmla="*/ 1842094 w 2005749"/>
              <a:gd name="connsiteY3" fmla="*/ 1530740 h 2021062"/>
              <a:gd name="connsiteX4" fmla="*/ 1056267 w 2005749"/>
              <a:gd name="connsiteY4" fmla="*/ 2002272 h 2021062"/>
              <a:gd name="connsiteX5" fmla="*/ 185543 w 2005749"/>
              <a:gd name="connsiteY5" fmla="*/ 1793111 h 2021062"/>
              <a:gd name="connsiteX6" fmla="*/ 77424 w 2005749"/>
              <a:gd name="connsiteY6" fmla="*/ 989958 h 2021062"/>
              <a:gd name="connsiteX0" fmla="*/ 77424 w 2005749"/>
              <a:gd name="connsiteY0" fmla="*/ 990912 h 2022016"/>
              <a:gd name="connsiteX1" fmla="*/ 998165 w 2005749"/>
              <a:gd name="connsiteY1" fmla="*/ 6233 h 2022016"/>
              <a:gd name="connsiteX2" fmla="*/ 1883307 w 2005749"/>
              <a:gd name="connsiteY2" fmla="*/ 660271 h 2022016"/>
              <a:gd name="connsiteX3" fmla="*/ 1842094 w 2005749"/>
              <a:gd name="connsiteY3" fmla="*/ 1531694 h 2022016"/>
              <a:gd name="connsiteX4" fmla="*/ 1056267 w 2005749"/>
              <a:gd name="connsiteY4" fmla="*/ 2003226 h 2022016"/>
              <a:gd name="connsiteX5" fmla="*/ 185543 w 2005749"/>
              <a:gd name="connsiteY5" fmla="*/ 1794065 h 2022016"/>
              <a:gd name="connsiteX6" fmla="*/ 77424 w 2005749"/>
              <a:gd name="connsiteY6" fmla="*/ 990912 h 2022016"/>
              <a:gd name="connsiteX0" fmla="*/ 58848 w 1987173"/>
              <a:gd name="connsiteY0" fmla="*/ 990912 h 2022016"/>
              <a:gd name="connsiteX1" fmla="*/ 979589 w 1987173"/>
              <a:gd name="connsiteY1" fmla="*/ 6233 h 2022016"/>
              <a:gd name="connsiteX2" fmla="*/ 1864731 w 1987173"/>
              <a:gd name="connsiteY2" fmla="*/ 660271 h 2022016"/>
              <a:gd name="connsiteX3" fmla="*/ 1823518 w 1987173"/>
              <a:gd name="connsiteY3" fmla="*/ 1531694 h 2022016"/>
              <a:gd name="connsiteX4" fmla="*/ 1037691 w 1987173"/>
              <a:gd name="connsiteY4" fmla="*/ 2003226 h 2022016"/>
              <a:gd name="connsiteX5" fmla="*/ 166967 w 1987173"/>
              <a:gd name="connsiteY5" fmla="*/ 1794065 h 2022016"/>
              <a:gd name="connsiteX6" fmla="*/ 58848 w 1987173"/>
              <a:gd name="connsiteY6" fmla="*/ 990912 h 2022016"/>
              <a:gd name="connsiteX0" fmla="*/ 82095 w 2010420"/>
              <a:gd name="connsiteY0" fmla="*/ 990912 h 2022016"/>
              <a:gd name="connsiteX1" fmla="*/ 1002836 w 2010420"/>
              <a:gd name="connsiteY1" fmla="*/ 6233 h 2022016"/>
              <a:gd name="connsiteX2" fmla="*/ 1887978 w 2010420"/>
              <a:gd name="connsiteY2" fmla="*/ 660271 h 2022016"/>
              <a:gd name="connsiteX3" fmla="*/ 1846765 w 2010420"/>
              <a:gd name="connsiteY3" fmla="*/ 1531694 h 2022016"/>
              <a:gd name="connsiteX4" fmla="*/ 1060938 w 2010420"/>
              <a:gd name="connsiteY4" fmla="*/ 2003226 h 2022016"/>
              <a:gd name="connsiteX5" fmla="*/ 190214 w 2010420"/>
              <a:gd name="connsiteY5" fmla="*/ 1794065 h 2022016"/>
              <a:gd name="connsiteX6" fmla="*/ 82095 w 2010420"/>
              <a:gd name="connsiteY6" fmla="*/ 990912 h 2022016"/>
              <a:gd name="connsiteX0" fmla="*/ 64908 w 2055929"/>
              <a:gd name="connsiteY0" fmla="*/ 952117 h 2020838"/>
              <a:gd name="connsiteX1" fmla="*/ 1048345 w 2055929"/>
              <a:gd name="connsiteY1" fmla="*/ 5055 h 2020838"/>
              <a:gd name="connsiteX2" fmla="*/ 1933487 w 2055929"/>
              <a:gd name="connsiteY2" fmla="*/ 659093 h 2020838"/>
              <a:gd name="connsiteX3" fmla="*/ 1892274 w 2055929"/>
              <a:gd name="connsiteY3" fmla="*/ 1530516 h 2020838"/>
              <a:gd name="connsiteX4" fmla="*/ 1106447 w 2055929"/>
              <a:gd name="connsiteY4" fmla="*/ 2002048 h 2020838"/>
              <a:gd name="connsiteX5" fmla="*/ 235723 w 2055929"/>
              <a:gd name="connsiteY5" fmla="*/ 1792887 h 2020838"/>
              <a:gd name="connsiteX6" fmla="*/ 64908 w 2055929"/>
              <a:gd name="connsiteY6" fmla="*/ 952117 h 2020838"/>
              <a:gd name="connsiteX0" fmla="*/ 52326 w 2043347"/>
              <a:gd name="connsiteY0" fmla="*/ 823243 h 1891964"/>
              <a:gd name="connsiteX1" fmla="*/ 929180 w 2043347"/>
              <a:gd name="connsiteY1" fmla="*/ 7843 h 1891964"/>
              <a:gd name="connsiteX2" fmla="*/ 1920905 w 2043347"/>
              <a:gd name="connsiteY2" fmla="*/ 530219 h 1891964"/>
              <a:gd name="connsiteX3" fmla="*/ 1879692 w 2043347"/>
              <a:gd name="connsiteY3" fmla="*/ 1401642 h 1891964"/>
              <a:gd name="connsiteX4" fmla="*/ 1093865 w 2043347"/>
              <a:gd name="connsiteY4" fmla="*/ 1873174 h 1891964"/>
              <a:gd name="connsiteX5" fmla="*/ 223141 w 2043347"/>
              <a:gd name="connsiteY5" fmla="*/ 1664013 h 1891964"/>
              <a:gd name="connsiteX6" fmla="*/ 52326 w 2043347"/>
              <a:gd name="connsiteY6" fmla="*/ 823243 h 1891964"/>
              <a:gd name="connsiteX0" fmla="*/ 52326 w 2018433"/>
              <a:gd name="connsiteY0" fmla="*/ 820800 h 1889521"/>
              <a:gd name="connsiteX1" fmla="*/ 929180 w 2018433"/>
              <a:gd name="connsiteY1" fmla="*/ 5400 h 1889521"/>
              <a:gd name="connsiteX2" fmla="*/ 1870749 w 2018433"/>
              <a:gd name="connsiteY2" fmla="*/ 565394 h 1889521"/>
              <a:gd name="connsiteX3" fmla="*/ 1879692 w 2018433"/>
              <a:gd name="connsiteY3" fmla="*/ 1399199 h 1889521"/>
              <a:gd name="connsiteX4" fmla="*/ 1093865 w 2018433"/>
              <a:gd name="connsiteY4" fmla="*/ 1870731 h 1889521"/>
              <a:gd name="connsiteX5" fmla="*/ 223141 w 2018433"/>
              <a:gd name="connsiteY5" fmla="*/ 1661570 h 1889521"/>
              <a:gd name="connsiteX6" fmla="*/ 52326 w 2018433"/>
              <a:gd name="connsiteY6" fmla="*/ 820800 h 1889521"/>
              <a:gd name="connsiteX0" fmla="*/ 52326 w 1975128"/>
              <a:gd name="connsiteY0" fmla="*/ 820800 h 1882842"/>
              <a:gd name="connsiteX1" fmla="*/ 929180 w 1975128"/>
              <a:gd name="connsiteY1" fmla="*/ 5400 h 1882842"/>
              <a:gd name="connsiteX2" fmla="*/ 1870749 w 1975128"/>
              <a:gd name="connsiteY2" fmla="*/ 565394 h 1882842"/>
              <a:gd name="connsiteX3" fmla="*/ 1785648 w 1975128"/>
              <a:gd name="connsiteY3" fmla="*/ 1493243 h 1882842"/>
              <a:gd name="connsiteX4" fmla="*/ 1093865 w 1975128"/>
              <a:gd name="connsiteY4" fmla="*/ 1870731 h 1882842"/>
              <a:gd name="connsiteX5" fmla="*/ 223141 w 1975128"/>
              <a:gd name="connsiteY5" fmla="*/ 1661570 h 1882842"/>
              <a:gd name="connsiteX6" fmla="*/ 52326 w 1975128"/>
              <a:gd name="connsiteY6" fmla="*/ 820800 h 1882842"/>
              <a:gd name="connsiteX0" fmla="*/ 34101 w 1956903"/>
              <a:gd name="connsiteY0" fmla="*/ 820800 h 1878064"/>
              <a:gd name="connsiteX1" fmla="*/ 910955 w 1956903"/>
              <a:gd name="connsiteY1" fmla="*/ 5400 h 1878064"/>
              <a:gd name="connsiteX2" fmla="*/ 1852524 w 1956903"/>
              <a:gd name="connsiteY2" fmla="*/ 565394 h 1878064"/>
              <a:gd name="connsiteX3" fmla="*/ 1767423 w 1956903"/>
              <a:gd name="connsiteY3" fmla="*/ 1493243 h 1878064"/>
              <a:gd name="connsiteX4" fmla="*/ 1075640 w 1956903"/>
              <a:gd name="connsiteY4" fmla="*/ 1870731 h 1878064"/>
              <a:gd name="connsiteX5" fmla="*/ 280151 w 1956903"/>
              <a:gd name="connsiteY5" fmla="*/ 1636492 h 1878064"/>
              <a:gd name="connsiteX6" fmla="*/ 34101 w 1956903"/>
              <a:gd name="connsiteY6" fmla="*/ 820800 h 1878064"/>
              <a:gd name="connsiteX0" fmla="*/ 48193 w 1889490"/>
              <a:gd name="connsiteY0" fmla="*/ 646903 h 1873447"/>
              <a:gd name="connsiteX1" fmla="*/ 843542 w 1889490"/>
              <a:gd name="connsiteY1" fmla="*/ 783 h 1873447"/>
              <a:gd name="connsiteX2" fmla="*/ 1785111 w 1889490"/>
              <a:gd name="connsiteY2" fmla="*/ 560777 h 1873447"/>
              <a:gd name="connsiteX3" fmla="*/ 1700010 w 1889490"/>
              <a:gd name="connsiteY3" fmla="*/ 1488626 h 1873447"/>
              <a:gd name="connsiteX4" fmla="*/ 1008227 w 1889490"/>
              <a:gd name="connsiteY4" fmla="*/ 1866114 h 1873447"/>
              <a:gd name="connsiteX5" fmla="*/ 212738 w 1889490"/>
              <a:gd name="connsiteY5" fmla="*/ 1631875 h 1873447"/>
              <a:gd name="connsiteX6" fmla="*/ 48193 w 1889490"/>
              <a:gd name="connsiteY6" fmla="*/ 646903 h 1873447"/>
              <a:gd name="connsiteX0" fmla="*/ 78768 w 1920065"/>
              <a:gd name="connsiteY0" fmla="*/ 646903 h 1873447"/>
              <a:gd name="connsiteX1" fmla="*/ 874117 w 1920065"/>
              <a:gd name="connsiteY1" fmla="*/ 783 h 1873447"/>
              <a:gd name="connsiteX2" fmla="*/ 1815686 w 1920065"/>
              <a:gd name="connsiteY2" fmla="*/ 560777 h 1873447"/>
              <a:gd name="connsiteX3" fmla="*/ 1730585 w 1920065"/>
              <a:gd name="connsiteY3" fmla="*/ 1488626 h 1873447"/>
              <a:gd name="connsiteX4" fmla="*/ 1038802 w 1920065"/>
              <a:gd name="connsiteY4" fmla="*/ 1866114 h 1873447"/>
              <a:gd name="connsiteX5" fmla="*/ 243313 w 1920065"/>
              <a:gd name="connsiteY5" fmla="*/ 1631875 h 1873447"/>
              <a:gd name="connsiteX6" fmla="*/ 78768 w 1920065"/>
              <a:gd name="connsiteY6" fmla="*/ 646903 h 1873447"/>
              <a:gd name="connsiteX0" fmla="*/ 42642 w 1883939"/>
              <a:gd name="connsiteY0" fmla="*/ 646903 h 1873447"/>
              <a:gd name="connsiteX1" fmla="*/ 837991 w 1883939"/>
              <a:gd name="connsiteY1" fmla="*/ 783 h 1873447"/>
              <a:gd name="connsiteX2" fmla="*/ 1779560 w 1883939"/>
              <a:gd name="connsiteY2" fmla="*/ 560777 h 1873447"/>
              <a:gd name="connsiteX3" fmla="*/ 1694459 w 1883939"/>
              <a:gd name="connsiteY3" fmla="*/ 1488626 h 1873447"/>
              <a:gd name="connsiteX4" fmla="*/ 1002676 w 1883939"/>
              <a:gd name="connsiteY4" fmla="*/ 1866114 h 1873447"/>
              <a:gd name="connsiteX5" fmla="*/ 207187 w 1883939"/>
              <a:gd name="connsiteY5" fmla="*/ 1631875 h 1873447"/>
              <a:gd name="connsiteX6" fmla="*/ 42642 w 1883939"/>
              <a:gd name="connsiteY6" fmla="*/ 646903 h 1873447"/>
              <a:gd name="connsiteX0" fmla="*/ 111160 w 1789447"/>
              <a:gd name="connsiteY0" fmla="*/ 589796 h 1872767"/>
              <a:gd name="connsiteX1" fmla="*/ 743499 w 1789447"/>
              <a:gd name="connsiteY1" fmla="*/ 103 h 1872767"/>
              <a:gd name="connsiteX2" fmla="*/ 1685068 w 1789447"/>
              <a:gd name="connsiteY2" fmla="*/ 560097 h 1872767"/>
              <a:gd name="connsiteX3" fmla="*/ 1599967 w 1789447"/>
              <a:gd name="connsiteY3" fmla="*/ 1487946 h 1872767"/>
              <a:gd name="connsiteX4" fmla="*/ 908184 w 1789447"/>
              <a:gd name="connsiteY4" fmla="*/ 1865434 h 1872767"/>
              <a:gd name="connsiteX5" fmla="*/ 112695 w 1789447"/>
              <a:gd name="connsiteY5" fmla="*/ 1631195 h 1872767"/>
              <a:gd name="connsiteX6" fmla="*/ 111160 w 1789447"/>
              <a:gd name="connsiteY6" fmla="*/ 589796 h 1872767"/>
              <a:gd name="connsiteX0" fmla="*/ 232138 w 1910425"/>
              <a:gd name="connsiteY0" fmla="*/ 589796 h 1872767"/>
              <a:gd name="connsiteX1" fmla="*/ 864477 w 1910425"/>
              <a:gd name="connsiteY1" fmla="*/ 103 h 1872767"/>
              <a:gd name="connsiteX2" fmla="*/ 1806046 w 1910425"/>
              <a:gd name="connsiteY2" fmla="*/ 560097 h 1872767"/>
              <a:gd name="connsiteX3" fmla="*/ 1720945 w 1910425"/>
              <a:gd name="connsiteY3" fmla="*/ 1487946 h 1872767"/>
              <a:gd name="connsiteX4" fmla="*/ 1029162 w 1910425"/>
              <a:gd name="connsiteY4" fmla="*/ 1865434 h 1872767"/>
              <a:gd name="connsiteX5" fmla="*/ 233673 w 1910425"/>
              <a:gd name="connsiteY5" fmla="*/ 1631195 h 1872767"/>
              <a:gd name="connsiteX6" fmla="*/ 232138 w 1910425"/>
              <a:gd name="connsiteY6" fmla="*/ 589796 h 1872767"/>
              <a:gd name="connsiteX0" fmla="*/ 122558 w 1800845"/>
              <a:gd name="connsiteY0" fmla="*/ 683804 h 1966775"/>
              <a:gd name="connsiteX1" fmla="*/ 892828 w 1800845"/>
              <a:gd name="connsiteY1" fmla="*/ 67 h 1966775"/>
              <a:gd name="connsiteX2" fmla="*/ 1696466 w 1800845"/>
              <a:gd name="connsiteY2" fmla="*/ 654105 h 1966775"/>
              <a:gd name="connsiteX3" fmla="*/ 1611365 w 1800845"/>
              <a:gd name="connsiteY3" fmla="*/ 1581954 h 1966775"/>
              <a:gd name="connsiteX4" fmla="*/ 919582 w 1800845"/>
              <a:gd name="connsiteY4" fmla="*/ 1959442 h 1966775"/>
              <a:gd name="connsiteX5" fmla="*/ 124093 w 1800845"/>
              <a:gd name="connsiteY5" fmla="*/ 1725203 h 1966775"/>
              <a:gd name="connsiteX6" fmla="*/ 122558 w 1800845"/>
              <a:gd name="connsiteY6" fmla="*/ 683804 h 1966775"/>
              <a:gd name="connsiteX0" fmla="*/ 122558 w 1800845"/>
              <a:gd name="connsiteY0" fmla="*/ 693994 h 1976965"/>
              <a:gd name="connsiteX1" fmla="*/ 892828 w 1800845"/>
              <a:gd name="connsiteY1" fmla="*/ 10257 h 1976965"/>
              <a:gd name="connsiteX2" fmla="*/ 1696466 w 1800845"/>
              <a:gd name="connsiteY2" fmla="*/ 664295 h 1976965"/>
              <a:gd name="connsiteX3" fmla="*/ 1611365 w 1800845"/>
              <a:gd name="connsiteY3" fmla="*/ 1592144 h 1976965"/>
              <a:gd name="connsiteX4" fmla="*/ 919582 w 1800845"/>
              <a:gd name="connsiteY4" fmla="*/ 1969632 h 1976965"/>
              <a:gd name="connsiteX5" fmla="*/ 124093 w 1800845"/>
              <a:gd name="connsiteY5" fmla="*/ 1735393 h 1976965"/>
              <a:gd name="connsiteX6" fmla="*/ 122558 w 1800845"/>
              <a:gd name="connsiteY6" fmla="*/ 693994 h 1976965"/>
              <a:gd name="connsiteX0" fmla="*/ 122558 w 1800845"/>
              <a:gd name="connsiteY0" fmla="*/ 694628 h 1977599"/>
              <a:gd name="connsiteX1" fmla="*/ 892828 w 1800845"/>
              <a:gd name="connsiteY1" fmla="*/ 10891 h 1977599"/>
              <a:gd name="connsiteX2" fmla="*/ 1696466 w 1800845"/>
              <a:gd name="connsiteY2" fmla="*/ 664929 h 1977599"/>
              <a:gd name="connsiteX3" fmla="*/ 1611365 w 1800845"/>
              <a:gd name="connsiteY3" fmla="*/ 1592778 h 1977599"/>
              <a:gd name="connsiteX4" fmla="*/ 919582 w 1800845"/>
              <a:gd name="connsiteY4" fmla="*/ 1970266 h 1977599"/>
              <a:gd name="connsiteX5" fmla="*/ 124093 w 1800845"/>
              <a:gd name="connsiteY5" fmla="*/ 1736027 h 1977599"/>
              <a:gd name="connsiteX6" fmla="*/ 122558 w 1800845"/>
              <a:gd name="connsiteY6" fmla="*/ 694628 h 1977599"/>
              <a:gd name="connsiteX0" fmla="*/ 122558 w 1814297"/>
              <a:gd name="connsiteY0" fmla="*/ 694628 h 1977599"/>
              <a:gd name="connsiteX1" fmla="*/ 892828 w 1814297"/>
              <a:gd name="connsiteY1" fmla="*/ 10891 h 1977599"/>
              <a:gd name="connsiteX2" fmla="*/ 1696466 w 1814297"/>
              <a:gd name="connsiteY2" fmla="*/ 664929 h 1977599"/>
              <a:gd name="connsiteX3" fmla="*/ 1611365 w 1814297"/>
              <a:gd name="connsiteY3" fmla="*/ 1592778 h 1977599"/>
              <a:gd name="connsiteX4" fmla="*/ 919582 w 1814297"/>
              <a:gd name="connsiteY4" fmla="*/ 1970266 h 1977599"/>
              <a:gd name="connsiteX5" fmla="*/ 124093 w 1814297"/>
              <a:gd name="connsiteY5" fmla="*/ 1736027 h 1977599"/>
              <a:gd name="connsiteX6" fmla="*/ 122558 w 1814297"/>
              <a:gd name="connsiteY6" fmla="*/ 694628 h 1977599"/>
              <a:gd name="connsiteX0" fmla="*/ 122558 w 1814297"/>
              <a:gd name="connsiteY0" fmla="*/ 695726 h 1978697"/>
              <a:gd name="connsiteX1" fmla="*/ 892828 w 1814297"/>
              <a:gd name="connsiteY1" fmla="*/ 11989 h 1978697"/>
              <a:gd name="connsiteX2" fmla="*/ 1696466 w 1814297"/>
              <a:gd name="connsiteY2" fmla="*/ 666027 h 1978697"/>
              <a:gd name="connsiteX3" fmla="*/ 1611365 w 1814297"/>
              <a:gd name="connsiteY3" fmla="*/ 1593876 h 1978697"/>
              <a:gd name="connsiteX4" fmla="*/ 919582 w 1814297"/>
              <a:gd name="connsiteY4" fmla="*/ 1971364 h 1978697"/>
              <a:gd name="connsiteX5" fmla="*/ 124093 w 1814297"/>
              <a:gd name="connsiteY5" fmla="*/ 1737125 h 1978697"/>
              <a:gd name="connsiteX6" fmla="*/ 122558 w 1814297"/>
              <a:gd name="connsiteY6" fmla="*/ 695726 h 1978697"/>
              <a:gd name="connsiteX0" fmla="*/ 124315 w 1816054"/>
              <a:gd name="connsiteY0" fmla="*/ 707863 h 1990834"/>
              <a:gd name="connsiteX1" fmla="*/ 925933 w 1816054"/>
              <a:gd name="connsiteY1" fmla="*/ 11587 h 1990834"/>
              <a:gd name="connsiteX2" fmla="*/ 1698223 w 1816054"/>
              <a:gd name="connsiteY2" fmla="*/ 678164 h 1990834"/>
              <a:gd name="connsiteX3" fmla="*/ 1613122 w 1816054"/>
              <a:gd name="connsiteY3" fmla="*/ 1606013 h 1990834"/>
              <a:gd name="connsiteX4" fmla="*/ 921339 w 1816054"/>
              <a:gd name="connsiteY4" fmla="*/ 1983501 h 1990834"/>
              <a:gd name="connsiteX5" fmla="*/ 125850 w 1816054"/>
              <a:gd name="connsiteY5" fmla="*/ 1749262 h 1990834"/>
              <a:gd name="connsiteX6" fmla="*/ 124315 w 1816054"/>
              <a:gd name="connsiteY6" fmla="*/ 707863 h 1990834"/>
              <a:gd name="connsiteX0" fmla="*/ 124315 w 1816054"/>
              <a:gd name="connsiteY0" fmla="*/ 696678 h 1979649"/>
              <a:gd name="connsiteX1" fmla="*/ 925933 w 1816054"/>
              <a:gd name="connsiteY1" fmla="*/ 402 h 1979649"/>
              <a:gd name="connsiteX2" fmla="*/ 1698223 w 1816054"/>
              <a:gd name="connsiteY2" fmla="*/ 666979 h 1979649"/>
              <a:gd name="connsiteX3" fmla="*/ 1613122 w 1816054"/>
              <a:gd name="connsiteY3" fmla="*/ 1594828 h 1979649"/>
              <a:gd name="connsiteX4" fmla="*/ 921339 w 1816054"/>
              <a:gd name="connsiteY4" fmla="*/ 1972316 h 1979649"/>
              <a:gd name="connsiteX5" fmla="*/ 125850 w 1816054"/>
              <a:gd name="connsiteY5" fmla="*/ 1738077 h 1979649"/>
              <a:gd name="connsiteX6" fmla="*/ 124315 w 1816054"/>
              <a:gd name="connsiteY6" fmla="*/ 696678 h 197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054" h="1979649">
                <a:moveTo>
                  <a:pt x="124315" y="696678"/>
                </a:moveTo>
                <a:cubicBezTo>
                  <a:pt x="257662" y="407066"/>
                  <a:pt x="638536" y="11622"/>
                  <a:pt x="925933" y="402"/>
                </a:cubicBezTo>
                <a:cubicBezTo>
                  <a:pt x="1213330" y="-10818"/>
                  <a:pt x="1275716" y="212948"/>
                  <a:pt x="1698223" y="666979"/>
                </a:cubicBezTo>
                <a:cubicBezTo>
                  <a:pt x="1901733" y="1067651"/>
                  <a:pt x="1820987" y="1338126"/>
                  <a:pt x="1613122" y="1594828"/>
                </a:cubicBezTo>
                <a:cubicBezTo>
                  <a:pt x="1346268" y="1859604"/>
                  <a:pt x="1169218" y="1948441"/>
                  <a:pt x="921339" y="1972316"/>
                </a:cubicBezTo>
                <a:cubicBezTo>
                  <a:pt x="673460" y="1996191"/>
                  <a:pt x="487459" y="1972443"/>
                  <a:pt x="125850" y="1738077"/>
                </a:cubicBezTo>
                <a:cubicBezTo>
                  <a:pt x="-71592" y="1479266"/>
                  <a:pt x="-9032" y="986290"/>
                  <a:pt x="124315" y="69667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37385" y="1894148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08742" y="1894148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30557" y="878513"/>
            <a:ext cx="2108174" cy="2641877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260784 w 2790820"/>
              <a:gd name="connsiteY0" fmla="*/ 1219095 h 2423022"/>
              <a:gd name="connsiteX1" fmla="*/ 1313868 w 2790820"/>
              <a:gd name="connsiteY1" fmla="*/ 472 h 2423022"/>
              <a:gd name="connsiteX2" fmla="*/ 2271448 w 2790820"/>
              <a:gd name="connsiteY2" fmla="*/ 1079649 h 2423022"/>
              <a:gd name="connsiteX3" fmla="*/ 2723522 w 2790820"/>
              <a:gd name="connsiteY3" fmla="*/ 2089668 h 2423022"/>
              <a:gd name="connsiteX4" fmla="*/ 1351460 w 2790820"/>
              <a:gd name="connsiteY4" fmla="*/ 2422986 h 2423022"/>
              <a:gd name="connsiteX5" fmla="*/ 115957 w 2790820"/>
              <a:gd name="connsiteY5" fmla="*/ 2099956 h 2423022"/>
              <a:gd name="connsiteX6" fmla="*/ 260784 w 2790820"/>
              <a:gd name="connsiteY6" fmla="*/ 1219095 h 2423022"/>
              <a:gd name="connsiteX0" fmla="*/ 260784 w 2780004"/>
              <a:gd name="connsiteY0" fmla="*/ 1230605 h 2434532"/>
              <a:gd name="connsiteX1" fmla="*/ 1313868 w 2780004"/>
              <a:gd name="connsiteY1" fmla="*/ 11982 h 2434532"/>
              <a:gd name="connsiteX2" fmla="*/ 2139368 w 2780004"/>
              <a:gd name="connsiteY2" fmla="*/ 664439 h 2434532"/>
              <a:gd name="connsiteX3" fmla="*/ 2723522 w 2780004"/>
              <a:gd name="connsiteY3" fmla="*/ 2101178 h 2434532"/>
              <a:gd name="connsiteX4" fmla="*/ 1351460 w 2780004"/>
              <a:gd name="connsiteY4" fmla="*/ 2434496 h 2434532"/>
              <a:gd name="connsiteX5" fmla="*/ 115957 w 2780004"/>
              <a:gd name="connsiteY5" fmla="*/ 2111466 h 2434532"/>
              <a:gd name="connsiteX6" fmla="*/ 260784 w 2780004"/>
              <a:gd name="connsiteY6" fmla="*/ 1230605 h 2434532"/>
              <a:gd name="connsiteX0" fmla="*/ 260784 w 2780004"/>
              <a:gd name="connsiteY0" fmla="*/ 1231991 h 2435918"/>
              <a:gd name="connsiteX1" fmla="*/ 1313868 w 2780004"/>
              <a:gd name="connsiteY1" fmla="*/ 13368 h 2435918"/>
              <a:gd name="connsiteX2" fmla="*/ 2139368 w 2780004"/>
              <a:gd name="connsiteY2" fmla="*/ 665825 h 2435918"/>
              <a:gd name="connsiteX3" fmla="*/ 2723522 w 2780004"/>
              <a:gd name="connsiteY3" fmla="*/ 2102564 h 2435918"/>
              <a:gd name="connsiteX4" fmla="*/ 1351460 w 2780004"/>
              <a:gd name="connsiteY4" fmla="*/ 2435882 h 2435918"/>
              <a:gd name="connsiteX5" fmla="*/ 115957 w 2780004"/>
              <a:gd name="connsiteY5" fmla="*/ 2112852 h 2435918"/>
              <a:gd name="connsiteX6" fmla="*/ 260784 w 2780004"/>
              <a:gd name="connsiteY6" fmla="*/ 1231991 h 2435918"/>
              <a:gd name="connsiteX0" fmla="*/ 260784 w 2777778"/>
              <a:gd name="connsiteY0" fmla="*/ 1231991 h 2435918"/>
              <a:gd name="connsiteX1" fmla="*/ 1313868 w 2777778"/>
              <a:gd name="connsiteY1" fmla="*/ 13368 h 2435918"/>
              <a:gd name="connsiteX2" fmla="*/ 2139368 w 2777778"/>
              <a:gd name="connsiteY2" fmla="*/ 665825 h 2435918"/>
              <a:gd name="connsiteX3" fmla="*/ 2723522 w 2777778"/>
              <a:gd name="connsiteY3" fmla="*/ 2102564 h 2435918"/>
              <a:gd name="connsiteX4" fmla="*/ 1351460 w 2777778"/>
              <a:gd name="connsiteY4" fmla="*/ 2435882 h 2435918"/>
              <a:gd name="connsiteX5" fmla="*/ 115957 w 2777778"/>
              <a:gd name="connsiteY5" fmla="*/ 2112852 h 2435918"/>
              <a:gd name="connsiteX6" fmla="*/ 260784 w 2777778"/>
              <a:gd name="connsiteY6" fmla="*/ 1231991 h 2435918"/>
              <a:gd name="connsiteX0" fmla="*/ 260784 w 2777778"/>
              <a:gd name="connsiteY0" fmla="*/ 1231991 h 2239526"/>
              <a:gd name="connsiteX1" fmla="*/ 1313868 w 2777778"/>
              <a:gd name="connsiteY1" fmla="*/ 13368 h 2239526"/>
              <a:gd name="connsiteX2" fmla="*/ 2139368 w 2777778"/>
              <a:gd name="connsiteY2" fmla="*/ 665825 h 2239526"/>
              <a:gd name="connsiteX3" fmla="*/ 2723522 w 2777778"/>
              <a:gd name="connsiteY3" fmla="*/ 2102564 h 2239526"/>
              <a:gd name="connsiteX4" fmla="*/ 1265100 w 2777778"/>
              <a:gd name="connsiteY4" fmla="*/ 2141242 h 2239526"/>
              <a:gd name="connsiteX5" fmla="*/ 115957 w 2777778"/>
              <a:gd name="connsiteY5" fmla="*/ 2112852 h 2239526"/>
              <a:gd name="connsiteX6" fmla="*/ 260784 w 2777778"/>
              <a:gd name="connsiteY6" fmla="*/ 1231991 h 2239526"/>
              <a:gd name="connsiteX0" fmla="*/ 260784 w 2777778"/>
              <a:gd name="connsiteY0" fmla="*/ 1231991 h 2240799"/>
              <a:gd name="connsiteX1" fmla="*/ 1313868 w 2777778"/>
              <a:gd name="connsiteY1" fmla="*/ 13368 h 2240799"/>
              <a:gd name="connsiteX2" fmla="*/ 2139368 w 2777778"/>
              <a:gd name="connsiteY2" fmla="*/ 665825 h 2240799"/>
              <a:gd name="connsiteX3" fmla="*/ 2723522 w 2777778"/>
              <a:gd name="connsiteY3" fmla="*/ 2102564 h 2240799"/>
              <a:gd name="connsiteX4" fmla="*/ 1265100 w 2777778"/>
              <a:gd name="connsiteY4" fmla="*/ 2141242 h 2240799"/>
              <a:gd name="connsiteX5" fmla="*/ 115957 w 2777778"/>
              <a:gd name="connsiteY5" fmla="*/ 2112852 h 2240799"/>
              <a:gd name="connsiteX6" fmla="*/ 260784 w 2777778"/>
              <a:gd name="connsiteY6" fmla="*/ 1231991 h 2240799"/>
              <a:gd name="connsiteX0" fmla="*/ 260784 w 2735148"/>
              <a:gd name="connsiteY0" fmla="*/ 1231991 h 2251637"/>
              <a:gd name="connsiteX1" fmla="*/ 1313868 w 2735148"/>
              <a:gd name="connsiteY1" fmla="*/ 13368 h 2251637"/>
              <a:gd name="connsiteX2" fmla="*/ 2139368 w 2735148"/>
              <a:gd name="connsiteY2" fmla="*/ 665825 h 2251637"/>
              <a:gd name="connsiteX3" fmla="*/ 2677802 w 2735148"/>
              <a:gd name="connsiteY3" fmla="*/ 1828244 h 2251637"/>
              <a:gd name="connsiteX4" fmla="*/ 1265100 w 2735148"/>
              <a:gd name="connsiteY4" fmla="*/ 2141242 h 2251637"/>
              <a:gd name="connsiteX5" fmla="*/ 115957 w 2735148"/>
              <a:gd name="connsiteY5" fmla="*/ 2112852 h 2251637"/>
              <a:gd name="connsiteX6" fmla="*/ 260784 w 2735148"/>
              <a:gd name="connsiteY6" fmla="*/ 1231991 h 2251637"/>
              <a:gd name="connsiteX0" fmla="*/ 190356 w 2664720"/>
              <a:gd name="connsiteY0" fmla="*/ 1231991 h 2150656"/>
              <a:gd name="connsiteX1" fmla="*/ 1243440 w 2664720"/>
              <a:gd name="connsiteY1" fmla="*/ 13368 h 2150656"/>
              <a:gd name="connsiteX2" fmla="*/ 2068940 w 2664720"/>
              <a:gd name="connsiteY2" fmla="*/ 665825 h 2150656"/>
              <a:gd name="connsiteX3" fmla="*/ 2607374 w 2664720"/>
              <a:gd name="connsiteY3" fmla="*/ 1828244 h 2150656"/>
              <a:gd name="connsiteX4" fmla="*/ 1194672 w 2664720"/>
              <a:gd name="connsiteY4" fmla="*/ 2141242 h 2150656"/>
              <a:gd name="connsiteX5" fmla="*/ 142049 w 2664720"/>
              <a:gd name="connsiteY5" fmla="*/ 1919812 h 2150656"/>
              <a:gd name="connsiteX6" fmla="*/ 190356 w 2664720"/>
              <a:gd name="connsiteY6" fmla="*/ 1231991 h 2150656"/>
              <a:gd name="connsiteX0" fmla="*/ 280455 w 2627819"/>
              <a:gd name="connsiteY0" fmla="*/ 943333 h 2141398"/>
              <a:gd name="connsiteX1" fmla="*/ 1206539 w 2627819"/>
              <a:gd name="connsiteY1" fmla="*/ 4110 h 2141398"/>
              <a:gd name="connsiteX2" fmla="*/ 2032039 w 2627819"/>
              <a:gd name="connsiteY2" fmla="*/ 656567 h 2141398"/>
              <a:gd name="connsiteX3" fmla="*/ 2570473 w 2627819"/>
              <a:gd name="connsiteY3" fmla="*/ 1818986 h 2141398"/>
              <a:gd name="connsiteX4" fmla="*/ 1157771 w 2627819"/>
              <a:gd name="connsiteY4" fmla="*/ 2131984 h 2141398"/>
              <a:gd name="connsiteX5" fmla="*/ 105148 w 2627819"/>
              <a:gd name="connsiteY5" fmla="*/ 1910554 h 2141398"/>
              <a:gd name="connsiteX6" fmla="*/ 280455 w 2627819"/>
              <a:gd name="connsiteY6" fmla="*/ 943333 h 2141398"/>
              <a:gd name="connsiteX0" fmla="*/ 280455 w 2634704"/>
              <a:gd name="connsiteY0" fmla="*/ 947024 h 2145089"/>
              <a:gd name="connsiteX1" fmla="*/ 1206539 w 2634704"/>
              <a:gd name="connsiteY1" fmla="*/ 7801 h 2145089"/>
              <a:gd name="connsiteX2" fmla="*/ 2118399 w 2634704"/>
              <a:gd name="connsiteY2" fmla="*/ 578978 h 2145089"/>
              <a:gd name="connsiteX3" fmla="*/ 2570473 w 2634704"/>
              <a:gd name="connsiteY3" fmla="*/ 1822677 h 2145089"/>
              <a:gd name="connsiteX4" fmla="*/ 1157771 w 2634704"/>
              <a:gd name="connsiteY4" fmla="*/ 2135675 h 2145089"/>
              <a:gd name="connsiteX5" fmla="*/ 105148 w 2634704"/>
              <a:gd name="connsiteY5" fmla="*/ 1914245 h 2145089"/>
              <a:gd name="connsiteX6" fmla="*/ 280455 w 2634704"/>
              <a:gd name="connsiteY6" fmla="*/ 947024 h 2145089"/>
              <a:gd name="connsiteX0" fmla="*/ 280455 w 2634704"/>
              <a:gd name="connsiteY0" fmla="*/ 996885 h 2194950"/>
              <a:gd name="connsiteX1" fmla="*/ 1206539 w 2634704"/>
              <a:gd name="connsiteY1" fmla="*/ 6862 h 2194950"/>
              <a:gd name="connsiteX2" fmla="*/ 2118399 w 2634704"/>
              <a:gd name="connsiteY2" fmla="*/ 628839 h 2194950"/>
              <a:gd name="connsiteX3" fmla="*/ 2570473 w 2634704"/>
              <a:gd name="connsiteY3" fmla="*/ 1872538 h 2194950"/>
              <a:gd name="connsiteX4" fmla="*/ 1157771 w 2634704"/>
              <a:gd name="connsiteY4" fmla="*/ 2185536 h 2194950"/>
              <a:gd name="connsiteX5" fmla="*/ 105148 w 2634704"/>
              <a:gd name="connsiteY5" fmla="*/ 1964106 h 2194950"/>
              <a:gd name="connsiteX6" fmla="*/ 280455 w 2634704"/>
              <a:gd name="connsiteY6" fmla="*/ 996885 h 2194950"/>
              <a:gd name="connsiteX0" fmla="*/ 280455 w 2634704"/>
              <a:gd name="connsiteY0" fmla="*/ 998954 h 2197019"/>
              <a:gd name="connsiteX1" fmla="*/ 1206539 w 2634704"/>
              <a:gd name="connsiteY1" fmla="*/ 8931 h 2197019"/>
              <a:gd name="connsiteX2" fmla="*/ 2118399 w 2634704"/>
              <a:gd name="connsiteY2" fmla="*/ 630908 h 2197019"/>
              <a:gd name="connsiteX3" fmla="*/ 2570473 w 2634704"/>
              <a:gd name="connsiteY3" fmla="*/ 1874607 h 2197019"/>
              <a:gd name="connsiteX4" fmla="*/ 1157771 w 2634704"/>
              <a:gd name="connsiteY4" fmla="*/ 2187605 h 2197019"/>
              <a:gd name="connsiteX5" fmla="*/ 105148 w 2634704"/>
              <a:gd name="connsiteY5" fmla="*/ 1966175 h 2197019"/>
              <a:gd name="connsiteX6" fmla="*/ 280455 w 2634704"/>
              <a:gd name="connsiteY6" fmla="*/ 998954 h 2197019"/>
              <a:gd name="connsiteX0" fmla="*/ 82488 w 2436737"/>
              <a:gd name="connsiteY0" fmla="*/ 998954 h 2190993"/>
              <a:gd name="connsiteX1" fmla="*/ 1008572 w 2436737"/>
              <a:gd name="connsiteY1" fmla="*/ 8931 h 2190993"/>
              <a:gd name="connsiteX2" fmla="*/ 1920432 w 2436737"/>
              <a:gd name="connsiteY2" fmla="*/ 630908 h 2190993"/>
              <a:gd name="connsiteX3" fmla="*/ 2372506 w 2436737"/>
              <a:gd name="connsiteY3" fmla="*/ 1874607 h 2190993"/>
              <a:gd name="connsiteX4" fmla="*/ 959804 w 2436737"/>
              <a:gd name="connsiteY4" fmla="*/ 2187605 h 2190993"/>
              <a:gd name="connsiteX5" fmla="*/ 211981 w 2436737"/>
              <a:gd name="connsiteY5" fmla="*/ 1935695 h 2190993"/>
              <a:gd name="connsiteX6" fmla="*/ 82488 w 2436737"/>
              <a:gd name="connsiteY6" fmla="*/ 998954 h 2190993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3776"/>
              <a:gd name="connsiteY0" fmla="*/ 998954 h 2199839"/>
              <a:gd name="connsiteX1" fmla="*/ 1008572 w 2063776"/>
              <a:gd name="connsiteY1" fmla="*/ 8931 h 2199839"/>
              <a:gd name="connsiteX2" fmla="*/ 1920432 w 2063776"/>
              <a:gd name="connsiteY2" fmla="*/ 630908 h 2199839"/>
              <a:gd name="connsiteX3" fmla="*/ 1889906 w 2063776"/>
              <a:gd name="connsiteY3" fmla="*/ 1737447 h 2199839"/>
              <a:gd name="connsiteX4" fmla="*/ 959804 w 2063776"/>
              <a:gd name="connsiteY4" fmla="*/ 2187605 h 2199839"/>
              <a:gd name="connsiteX5" fmla="*/ 211981 w 2063776"/>
              <a:gd name="connsiteY5" fmla="*/ 1935695 h 2199839"/>
              <a:gd name="connsiteX6" fmla="*/ 82488 w 2063776"/>
              <a:gd name="connsiteY6" fmla="*/ 998954 h 2199839"/>
              <a:gd name="connsiteX0" fmla="*/ 82488 w 2063776"/>
              <a:gd name="connsiteY0" fmla="*/ 998954 h 2087748"/>
              <a:gd name="connsiteX1" fmla="*/ 1008572 w 2063776"/>
              <a:gd name="connsiteY1" fmla="*/ 8931 h 2087748"/>
              <a:gd name="connsiteX2" fmla="*/ 1920432 w 2063776"/>
              <a:gd name="connsiteY2" fmla="*/ 630908 h 2087748"/>
              <a:gd name="connsiteX3" fmla="*/ 1889906 w 2063776"/>
              <a:gd name="connsiteY3" fmla="*/ 1737447 h 2087748"/>
              <a:gd name="connsiteX4" fmla="*/ 1061331 w 2063776"/>
              <a:gd name="connsiteY4" fmla="*/ 2011268 h 2087748"/>
              <a:gd name="connsiteX5" fmla="*/ 211981 w 2063776"/>
              <a:gd name="connsiteY5" fmla="*/ 1935695 h 2087748"/>
              <a:gd name="connsiteX6" fmla="*/ 82488 w 2063776"/>
              <a:gd name="connsiteY6" fmla="*/ 998954 h 2087748"/>
              <a:gd name="connsiteX0" fmla="*/ 82488 w 2063776"/>
              <a:gd name="connsiteY0" fmla="*/ 998954 h 2113849"/>
              <a:gd name="connsiteX1" fmla="*/ 1008572 w 2063776"/>
              <a:gd name="connsiteY1" fmla="*/ 8931 h 2113849"/>
              <a:gd name="connsiteX2" fmla="*/ 1920432 w 2063776"/>
              <a:gd name="connsiteY2" fmla="*/ 630908 h 2113849"/>
              <a:gd name="connsiteX3" fmla="*/ 1889906 w 2063776"/>
              <a:gd name="connsiteY3" fmla="*/ 1737447 h 2113849"/>
              <a:gd name="connsiteX4" fmla="*/ 1061331 w 2063776"/>
              <a:gd name="connsiteY4" fmla="*/ 2011268 h 2113849"/>
              <a:gd name="connsiteX5" fmla="*/ 211981 w 2063776"/>
              <a:gd name="connsiteY5" fmla="*/ 1935695 h 2113849"/>
              <a:gd name="connsiteX6" fmla="*/ 82488 w 2063776"/>
              <a:gd name="connsiteY6" fmla="*/ 998954 h 2113849"/>
              <a:gd name="connsiteX0" fmla="*/ 82488 w 2043369"/>
              <a:gd name="connsiteY0" fmla="*/ 998954 h 2098802"/>
              <a:gd name="connsiteX1" fmla="*/ 1008572 w 2043369"/>
              <a:gd name="connsiteY1" fmla="*/ 8931 h 2098802"/>
              <a:gd name="connsiteX2" fmla="*/ 1920432 w 2043369"/>
              <a:gd name="connsiteY2" fmla="*/ 630908 h 2098802"/>
              <a:gd name="connsiteX3" fmla="*/ 1847158 w 2043369"/>
              <a:gd name="connsiteY3" fmla="*/ 1539736 h 2098802"/>
              <a:gd name="connsiteX4" fmla="*/ 1061331 w 2043369"/>
              <a:gd name="connsiteY4" fmla="*/ 2011268 h 2098802"/>
              <a:gd name="connsiteX5" fmla="*/ 211981 w 2043369"/>
              <a:gd name="connsiteY5" fmla="*/ 1935695 h 2098802"/>
              <a:gd name="connsiteX6" fmla="*/ 82488 w 2043369"/>
              <a:gd name="connsiteY6" fmla="*/ 998954 h 2098802"/>
              <a:gd name="connsiteX0" fmla="*/ 82488 w 2029321"/>
              <a:gd name="connsiteY0" fmla="*/ 998954 h 2098802"/>
              <a:gd name="connsiteX1" fmla="*/ 1008572 w 2029321"/>
              <a:gd name="connsiteY1" fmla="*/ 8931 h 2098802"/>
              <a:gd name="connsiteX2" fmla="*/ 1920432 w 2029321"/>
              <a:gd name="connsiteY2" fmla="*/ 630908 h 2098802"/>
              <a:gd name="connsiteX3" fmla="*/ 1847158 w 2029321"/>
              <a:gd name="connsiteY3" fmla="*/ 1539736 h 2098802"/>
              <a:gd name="connsiteX4" fmla="*/ 1061331 w 2029321"/>
              <a:gd name="connsiteY4" fmla="*/ 2011268 h 2098802"/>
              <a:gd name="connsiteX5" fmla="*/ 211981 w 2029321"/>
              <a:gd name="connsiteY5" fmla="*/ 1935695 h 2098802"/>
              <a:gd name="connsiteX6" fmla="*/ 82488 w 2029321"/>
              <a:gd name="connsiteY6" fmla="*/ 998954 h 2098802"/>
              <a:gd name="connsiteX0" fmla="*/ 91990 w 2038823"/>
              <a:gd name="connsiteY0" fmla="*/ 998954 h 2035797"/>
              <a:gd name="connsiteX1" fmla="*/ 1018074 w 2038823"/>
              <a:gd name="connsiteY1" fmla="*/ 8931 h 2035797"/>
              <a:gd name="connsiteX2" fmla="*/ 1929934 w 2038823"/>
              <a:gd name="connsiteY2" fmla="*/ 630908 h 2035797"/>
              <a:gd name="connsiteX3" fmla="*/ 1856660 w 2038823"/>
              <a:gd name="connsiteY3" fmla="*/ 1539736 h 2035797"/>
              <a:gd name="connsiteX4" fmla="*/ 1070833 w 2038823"/>
              <a:gd name="connsiteY4" fmla="*/ 2011268 h 2035797"/>
              <a:gd name="connsiteX5" fmla="*/ 200109 w 2038823"/>
              <a:gd name="connsiteY5" fmla="*/ 1802107 h 2035797"/>
              <a:gd name="connsiteX6" fmla="*/ 91990 w 2038823"/>
              <a:gd name="connsiteY6" fmla="*/ 998954 h 2035797"/>
              <a:gd name="connsiteX0" fmla="*/ 91990 w 2038823"/>
              <a:gd name="connsiteY0" fmla="*/ 998954 h 2030058"/>
              <a:gd name="connsiteX1" fmla="*/ 1018074 w 2038823"/>
              <a:gd name="connsiteY1" fmla="*/ 8931 h 2030058"/>
              <a:gd name="connsiteX2" fmla="*/ 1929934 w 2038823"/>
              <a:gd name="connsiteY2" fmla="*/ 630908 h 2030058"/>
              <a:gd name="connsiteX3" fmla="*/ 1856660 w 2038823"/>
              <a:gd name="connsiteY3" fmla="*/ 1539736 h 2030058"/>
              <a:gd name="connsiteX4" fmla="*/ 1070833 w 2038823"/>
              <a:gd name="connsiteY4" fmla="*/ 2011268 h 2030058"/>
              <a:gd name="connsiteX5" fmla="*/ 200109 w 2038823"/>
              <a:gd name="connsiteY5" fmla="*/ 1802107 h 2030058"/>
              <a:gd name="connsiteX6" fmla="*/ 91990 w 2038823"/>
              <a:gd name="connsiteY6" fmla="*/ 998954 h 2030058"/>
              <a:gd name="connsiteX0" fmla="*/ 77813 w 2024646"/>
              <a:gd name="connsiteY0" fmla="*/ 998954 h 2030058"/>
              <a:gd name="connsiteX1" fmla="*/ 1003897 w 2024646"/>
              <a:gd name="connsiteY1" fmla="*/ 8931 h 2030058"/>
              <a:gd name="connsiteX2" fmla="*/ 1915757 w 2024646"/>
              <a:gd name="connsiteY2" fmla="*/ 630908 h 2030058"/>
              <a:gd name="connsiteX3" fmla="*/ 1842483 w 2024646"/>
              <a:gd name="connsiteY3" fmla="*/ 1539736 h 2030058"/>
              <a:gd name="connsiteX4" fmla="*/ 1056656 w 2024646"/>
              <a:gd name="connsiteY4" fmla="*/ 2011268 h 2030058"/>
              <a:gd name="connsiteX5" fmla="*/ 185932 w 2024646"/>
              <a:gd name="connsiteY5" fmla="*/ 1802107 h 2030058"/>
              <a:gd name="connsiteX6" fmla="*/ 77813 w 2024646"/>
              <a:gd name="connsiteY6" fmla="*/ 998954 h 2030058"/>
              <a:gd name="connsiteX0" fmla="*/ 77424 w 2024257"/>
              <a:gd name="connsiteY0" fmla="*/ 993720 h 2024824"/>
              <a:gd name="connsiteX1" fmla="*/ 998165 w 2024257"/>
              <a:gd name="connsiteY1" fmla="*/ 9041 h 2024824"/>
              <a:gd name="connsiteX2" fmla="*/ 1915368 w 2024257"/>
              <a:gd name="connsiteY2" fmla="*/ 625674 h 2024824"/>
              <a:gd name="connsiteX3" fmla="*/ 1842094 w 2024257"/>
              <a:gd name="connsiteY3" fmla="*/ 1534502 h 2024824"/>
              <a:gd name="connsiteX4" fmla="*/ 1056267 w 2024257"/>
              <a:gd name="connsiteY4" fmla="*/ 2006034 h 2024824"/>
              <a:gd name="connsiteX5" fmla="*/ 185543 w 2024257"/>
              <a:gd name="connsiteY5" fmla="*/ 1796873 h 2024824"/>
              <a:gd name="connsiteX6" fmla="*/ 77424 w 2024257"/>
              <a:gd name="connsiteY6" fmla="*/ 993720 h 2024824"/>
              <a:gd name="connsiteX0" fmla="*/ 77424 w 2005749"/>
              <a:gd name="connsiteY0" fmla="*/ 989958 h 2021062"/>
              <a:gd name="connsiteX1" fmla="*/ 998165 w 2005749"/>
              <a:gd name="connsiteY1" fmla="*/ 5279 h 2021062"/>
              <a:gd name="connsiteX2" fmla="*/ 1883307 w 2005749"/>
              <a:gd name="connsiteY2" fmla="*/ 659317 h 2021062"/>
              <a:gd name="connsiteX3" fmla="*/ 1842094 w 2005749"/>
              <a:gd name="connsiteY3" fmla="*/ 1530740 h 2021062"/>
              <a:gd name="connsiteX4" fmla="*/ 1056267 w 2005749"/>
              <a:gd name="connsiteY4" fmla="*/ 2002272 h 2021062"/>
              <a:gd name="connsiteX5" fmla="*/ 185543 w 2005749"/>
              <a:gd name="connsiteY5" fmla="*/ 1793111 h 2021062"/>
              <a:gd name="connsiteX6" fmla="*/ 77424 w 2005749"/>
              <a:gd name="connsiteY6" fmla="*/ 989958 h 2021062"/>
              <a:gd name="connsiteX0" fmla="*/ 77424 w 2005749"/>
              <a:gd name="connsiteY0" fmla="*/ 990912 h 2022016"/>
              <a:gd name="connsiteX1" fmla="*/ 998165 w 2005749"/>
              <a:gd name="connsiteY1" fmla="*/ 6233 h 2022016"/>
              <a:gd name="connsiteX2" fmla="*/ 1883307 w 2005749"/>
              <a:gd name="connsiteY2" fmla="*/ 660271 h 2022016"/>
              <a:gd name="connsiteX3" fmla="*/ 1842094 w 2005749"/>
              <a:gd name="connsiteY3" fmla="*/ 1531694 h 2022016"/>
              <a:gd name="connsiteX4" fmla="*/ 1056267 w 2005749"/>
              <a:gd name="connsiteY4" fmla="*/ 2003226 h 2022016"/>
              <a:gd name="connsiteX5" fmla="*/ 185543 w 2005749"/>
              <a:gd name="connsiteY5" fmla="*/ 1794065 h 2022016"/>
              <a:gd name="connsiteX6" fmla="*/ 77424 w 2005749"/>
              <a:gd name="connsiteY6" fmla="*/ 990912 h 2022016"/>
              <a:gd name="connsiteX0" fmla="*/ 58848 w 1987173"/>
              <a:gd name="connsiteY0" fmla="*/ 990912 h 2022016"/>
              <a:gd name="connsiteX1" fmla="*/ 979589 w 1987173"/>
              <a:gd name="connsiteY1" fmla="*/ 6233 h 2022016"/>
              <a:gd name="connsiteX2" fmla="*/ 1864731 w 1987173"/>
              <a:gd name="connsiteY2" fmla="*/ 660271 h 2022016"/>
              <a:gd name="connsiteX3" fmla="*/ 1823518 w 1987173"/>
              <a:gd name="connsiteY3" fmla="*/ 1531694 h 2022016"/>
              <a:gd name="connsiteX4" fmla="*/ 1037691 w 1987173"/>
              <a:gd name="connsiteY4" fmla="*/ 2003226 h 2022016"/>
              <a:gd name="connsiteX5" fmla="*/ 166967 w 1987173"/>
              <a:gd name="connsiteY5" fmla="*/ 1794065 h 2022016"/>
              <a:gd name="connsiteX6" fmla="*/ 58848 w 1987173"/>
              <a:gd name="connsiteY6" fmla="*/ 990912 h 2022016"/>
              <a:gd name="connsiteX0" fmla="*/ 82095 w 2010420"/>
              <a:gd name="connsiteY0" fmla="*/ 990912 h 2022016"/>
              <a:gd name="connsiteX1" fmla="*/ 1002836 w 2010420"/>
              <a:gd name="connsiteY1" fmla="*/ 6233 h 2022016"/>
              <a:gd name="connsiteX2" fmla="*/ 1887978 w 2010420"/>
              <a:gd name="connsiteY2" fmla="*/ 660271 h 2022016"/>
              <a:gd name="connsiteX3" fmla="*/ 1846765 w 2010420"/>
              <a:gd name="connsiteY3" fmla="*/ 1531694 h 2022016"/>
              <a:gd name="connsiteX4" fmla="*/ 1060938 w 2010420"/>
              <a:gd name="connsiteY4" fmla="*/ 2003226 h 2022016"/>
              <a:gd name="connsiteX5" fmla="*/ 190214 w 2010420"/>
              <a:gd name="connsiteY5" fmla="*/ 1794065 h 2022016"/>
              <a:gd name="connsiteX6" fmla="*/ 82095 w 2010420"/>
              <a:gd name="connsiteY6" fmla="*/ 990912 h 2022016"/>
              <a:gd name="connsiteX0" fmla="*/ 64908 w 2055929"/>
              <a:gd name="connsiteY0" fmla="*/ 952117 h 2020838"/>
              <a:gd name="connsiteX1" fmla="*/ 1048345 w 2055929"/>
              <a:gd name="connsiteY1" fmla="*/ 5055 h 2020838"/>
              <a:gd name="connsiteX2" fmla="*/ 1933487 w 2055929"/>
              <a:gd name="connsiteY2" fmla="*/ 659093 h 2020838"/>
              <a:gd name="connsiteX3" fmla="*/ 1892274 w 2055929"/>
              <a:gd name="connsiteY3" fmla="*/ 1530516 h 2020838"/>
              <a:gd name="connsiteX4" fmla="*/ 1106447 w 2055929"/>
              <a:gd name="connsiteY4" fmla="*/ 2002048 h 2020838"/>
              <a:gd name="connsiteX5" fmla="*/ 235723 w 2055929"/>
              <a:gd name="connsiteY5" fmla="*/ 1792887 h 2020838"/>
              <a:gd name="connsiteX6" fmla="*/ 64908 w 2055929"/>
              <a:gd name="connsiteY6" fmla="*/ 952117 h 2020838"/>
              <a:gd name="connsiteX0" fmla="*/ 52326 w 2043347"/>
              <a:gd name="connsiteY0" fmla="*/ 823243 h 1891964"/>
              <a:gd name="connsiteX1" fmla="*/ 929180 w 2043347"/>
              <a:gd name="connsiteY1" fmla="*/ 7843 h 1891964"/>
              <a:gd name="connsiteX2" fmla="*/ 1920905 w 2043347"/>
              <a:gd name="connsiteY2" fmla="*/ 530219 h 1891964"/>
              <a:gd name="connsiteX3" fmla="*/ 1879692 w 2043347"/>
              <a:gd name="connsiteY3" fmla="*/ 1401642 h 1891964"/>
              <a:gd name="connsiteX4" fmla="*/ 1093865 w 2043347"/>
              <a:gd name="connsiteY4" fmla="*/ 1873174 h 1891964"/>
              <a:gd name="connsiteX5" fmla="*/ 223141 w 2043347"/>
              <a:gd name="connsiteY5" fmla="*/ 1664013 h 1891964"/>
              <a:gd name="connsiteX6" fmla="*/ 52326 w 2043347"/>
              <a:gd name="connsiteY6" fmla="*/ 823243 h 1891964"/>
              <a:gd name="connsiteX0" fmla="*/ 52326 w 2018433"/>
              <a:gd name="connsiteY0" fmla="*/ 820800 h 1889521"/>
              <a:gd name="connsiteX1" fmla="*/ 929180 w 2018433"/>
              <a:gd name="connsiteY1" fmla="*/ 5400 h 1889521"/>
              <a:gd name="connsiteX2" fmla="*/ 1870749 w 2018433"/>
              <a:gd name="connsiteY2" fmla="*/ 565394 h 1889521"/>
              <a:gd name="connsiteX3" fmla="*/ 1879692 w 2018433"/>
              <a:gd name="connsiteY3" fmla="*/ 1399199 h 1889521"/>
              <a:gd name="connsiteX4" fmla="*/ 1093865 w 2018433"/>
              <a:gd name="connsiteY4" fmla="*/ 1870731 h 1889521"/>
              <a:gd name="connsiteX5" fmla="*/ 223141 w 2018433"/>
              <a:gd name="connsiteY5" fmla="*/ 1661570 h 1889521"/>
              <a:gd name="connsiteX6" fmla="*/ 52326 w 2018433"/>
              <a:gd name="connsiteY6" fmla="*/ 820800 h 1889521"/>
              <a:gd name="connsiteX0" fmla="*/ 52326 w 1975128"/>
              <a:gd name="connsiteY0" fmla="*/ 820800 h 1882842"/>
              <a:gd name="connsiteX1" fmla="*/ 929180 w 1975128"/>
              <a:gd name="connsiteY1" fmla="*/ 5400 h 1882842"/>
              <a:gd name="connsiteX2" fmla="*/ 1870749 w 1975128"/>
              <a:gd name="connsiteY2" fmla="*/ 565394 h 1882842"/>
              <a:gd name="connsiteX3" fmla="*/ 1785648 w 1975128"/>
              <a:gd name="connsiteY3" fmla="*/ 1493243 h 1882842"/>
              <a:gd name="connsiteX4" fmla="*/ 1093865 w 1975128"/>
              <a:gd name="connsiteY4" fmla="*/ 1870731 h 1882842"/>
              <a:gd name="connsiteX5" fmla="*/ 223141 w 1975128"/>
              <a:gd name="connsiteY5" fmla="*/ 1661570 h 1882842"/>
              <a:gd name="connsiteX6" fmla="*/ 52326 w 1975128"/>
              <a:gd name="connsiteY6" fmla="*/ 820800 h 1882842"/>
              <a:gd name="connsiteX0" fmla="*/ 34101 w 1956903"/>
              <a:gd name="connsiteY0" fmla="*/ 820800 h 1878064"/>
              <a:gd name="connsiteX1" fmla="*/ 910955 w 1956903"/>
              <a:gd name="connsiteY1" fmla="*/ 5400 h 1878064"/>
              <a:gd name="connsiteX2" fmla="*/ 1852524 w 1956903"/>
              <a:gd name="connsiteY2" fmla="*/ 565394 h 1878064"/>
              <a:gd name="connsiteX3" fmla="*/ 1767423 w 1956903"/>
              <a:gd name="connsiteY3" fmla="*/ 1493243 h 1878064"/>
              <a:gd name="connsiteX4" fmla="*/ 1075640 w 1956903"/>
              <a:gd name="connsiteY4" fmla="*/ 1870731 h 1878064"/>
              <a:gd name="connsiteX5" fmla="*/ 280151 w 1956903"/>
              <a:gd name="connsiteY5" fmla="*/ 1636492 h 1878064"/>
              <a:gd name="connsiteX6" fmla="*/ 34101 w 1956903"/>
              <a:gd name="connsiteY6" fmla="*/ 820800 h 1878064"/>
              <a:gd name="connsiteX0" fmla="*/ 48193 w 1889490"/>
              <a:gd name="connsiteY0" fmla="*/ 646903 h 1873447"/>
              <a:gd name="connsiteX1" fmla="*/ 843542 w 1889490"/>
              <a:gd name="connsiteY1" fmla="*/ 783 h 1873447"/>
              <a:gd name="connsiteX2" fmla="*/ 1785111 w 1889490"/>
              <a:gd name="connsiteY2" fmla="*/ 560777 h 1873447"/>
              <a:gd name="connsiteX3" fmla="*/ 1700010 w 1889490"/>
              <a:gd name="connsiteY3" fmla="*/ 1488626 h 1873447"/>
              <a:gd name="connsiteX4" fmla="*/ 1008227 w 1889490"/>
              <a:gd name="connsiteY4" fmla="*/ 1866114 h 1873447"/>
              <a:gd name="connsiteX5" fmla="*/ 212738 w 1889490"/>
              <a:gd name="connsiteY5" fmla="*/ 1631875 h 1873447"/>
              <a:gd name="connsiteX6" fmla="*/ 48193 w 1889490"/>
              <a:gd name="connsiteY6" fmla="*/ 646903 h 1873447"/>
              <a:gd name="connsiteX0" fmla="*/ 78768 w 1920065"/>
              <a:gd name="connsiteY0" fmla="*/ 646903 h 1873447"/>
              <a:gd name="connsiteX1" fmla="*/ 874117 w 1920065"/>
              <a:gd name="connsiteY1" fmla="*/ 783 h 1873447"/>
              <a:gd name="connsiteX2" fmla="*/ 1815686 w 1920065"/>
              <a:gd name="connsiteY2" fmla="*/ 560777 h 1873447"/>
              <a:gd name="connsiteX3" fmla="*/ 1730585 w 1920065"/>
              <a:gd name="connsiteY3" fmla="*/ 1488626 h 1873447"/>
              <a:gd name="connsiteX4" fmla="*/ 1038802 w 1920065"/>
              <a:gd name="connsiteY4" fmla="*/ 1866114 h 1873447"/>
              <a:gd name="connsiteX5" fmla="*/ 243313 w 1920065"/>
              <a:gd name="connsiteY5" fmla="*/ 1631875 h 1873447"/>
              <a:gd name="connsiteX6" fmla="*/ 78768 w 1920065"/>
              <a:gd name="connsiteY6" fmla="*/ 646903 h 1873447"/>
              <a:gd name="connsiteX0" fmla="*/ 42642 w 1883939"/>
              <a:gd name="connsiteY0" fmla="*/ 646903 h 1873447"/>
              <a:gd name="connsiteX1" fmla="*/ 837991 w 1883939"/>
              <a:gd name="connsiteY1" fmla="*/ 783 h 1873447"/>
              <a:gd name="connsiteX2" fmla="*/ 1779560 w 1883939"/>
              <a:gd name="connsiteY2" fmla="*/ 560777 h 1873447"/>
              <a:gd name="connsiteX3" fmla="*/ 1694459 w 1883939"/>
              <a:gd name="connsiteY3" fmla="*/ 1488626 h 1873447"/>
              <a:gd name="connsiteX4" fmla="*/ 1002676 w 1883939"/>
              <a:gd name="connsiteY4" fmla="*/ 1866114 h 1873447"/>
              <a:gd name="connsiteX5" fmla="*/ 207187 w 1883939"/>
              <a:gd name="connsiteY5" fmla="*/ 1631875 h 1873447"/>
              <a:gd name="connsiteX6" fmla="*/ 42642 w 1883939"/>
              <a:gd name="connsiteY6" fmla="*/ 646903 h 1873447"/>
              <a:gd name="connsiteX0" fmla="*/ 111160 w 1789447"/>
              <a:gd name="connsiteY0" fmla="*/ 589796 h 1872767"/>
              <a:gd name="connsiteX1" fmla="*/ 743499 w 1789447"/>
              <a:gd name="connsiteY1" fmla="*/ 103 h 1872767"/>
              <a:gd name="connsiteX2" fmla="*/ 1685068 w 1789447"/>
              <a:gd name="connsiteY2" fmla="*/ 560097 h 1872767"/>
              <a:gd name="connsiteX3" fmla="*/ 1599967 w 1789447"/>
              <a:gd name="connsiteY3" fmla="*/ 1487946 h 1872767"/>
              <a:gd name="connsiteX4" fmla="*/ 908184 w 1789447"/>
              <a:gd name="connsiteY4" fmla="*/ 1865434 h 1872767"/>
              <a:gd name="connsiteX5" fmla="*/ 112695 w 1789447"/>
              <a:gd name="connsiteY5" fmla="*/ 1631195 h 1872767"/>
              <a:gd name="connsiteX6" fmla="*/ 111160 w 1789447"/>
              <a:gd name="connsiteY6" fmla="*/ 589796 h 1872767"/>
              <a:gd name="connsiteX0" fmla="*/ 232138 w 1910425"/>
              <a:gd name="connsiteY0" fmla="*/ 589796 h 1872767"/>
              <a:gd name="connsiteX1" fmla="*/ 864477 w 1910425"/>
              <a:gd name="connsiteY1" fmla="*/ 103 h 1872767"/>
              <a:gd name="connsiteX2" fmla="*/ 1806046 w 1910425"/>
              <a:gd name="connsiteY2" fmla="*/ 560097 h 1872767"/>
              <a:gd name="connsiteX3" fmla="*/ 1720945 w 1910425"/>
              <a:gd name="connsiteY3" fmla="*/ 1487946 h 1872767"/>
              <a:gd name="connsiteX4" fmla="*/ 1029162 w 1910425"/>
              <a:gd name="connsiteY4" fmla="*/ 1865434 h 1872767"/>
              <a:gd name="connsiteX5" fmla="*/ 233673 w 1910425"/>
              <a:gd name="connsiteY5" fmla="*/ 1631195 h 1872767"/>
              <a:gd name="connsiteX6" fmla="*/ 232138 w 1910425"/>
              <a:gd name="connsiteY6" fmla="*/ 589796 h 1872767"/>
              <a:gd name="connsiteX0" fmla="*/ 122558 w 1800845"/>
              <a:gd name="connsiteY0" fmla="*/ 683804 h 1966775"/>
              <a:gd name="connsiteX1" fmla="*/ 892828 w 1800845"/>
              <a:gd name="connsiteY1" fmla="*/ 67 h 1966775"/>
              <a:gd name="connsiteX2" fmla="*/ 1696466 w 1800845"/>
              <a:gd name="connsiteY2" fmla="*/ 654105 h 1966775"/>
              <a:gd name="connsiteX3" fmla="*/ 1611365 w 1800845"/>
              <a:gd name="connsiteY3" fmla="*/ 1581954 h 1966775"/>
              <a:gd name="connsiteX4" fmla="*/ 919582 w 1800845"/>
              <a:gd name="connsiteY4" fmla="*/ 1959442 h 1966775"/>
              <a:gd name="connsiteX5" fmla="*/ 124093 w 1800845"/>
              <a:gd name="connsiteY5" fmla="*/ 1725203 h 1966775"/>
              <a:gd name="connsiteX6" fmla="*/ 122558 w 1800845"/>
              <a:gd name="connsiteY6" fmla="*/ 683804 h 1966775"/>
              <a:gd name="connsiteX0" fmla="*/ 122558 w 1800845"/>
              <a:gd name="connsiteY0" fmla="*/ 693994 h 1976965"/>
              <a:gd name="connsiteX1" fmla="*/ 892828 w 1800845"/>
              <a:gd name="connsiteY1" fmla="*/ 10257 h 1976965"/>
              <a:gd name="connsiteX2" fmla="*/ 1696466 w 1800845"/>
              <a:gd name="connsiteY2" fmla="*/ 664295 h 1976965"/>
              <a:gd name="connsiteX3" fmla="*/ 1611365 w 1800845"/>
              <a:gd name="connsiteY3" fmla="*/ 1592144 h 1976965"/>
              <a:gd name="connsiteX4" fmla="*/ 919582 w 1800845"/>
              <a:gd name="connsiteY4" fmla="*/ 1969632 h 1976965"/>
              <a:gd name="connsiteX5" fmla="*/ 124093 w 1800845"/>
              <a:gd name="connsiteY5" fmla="*/ 1735393 h 1976965"/>
              <a:gd name="connsiteX6" fmla="*/ 122558 w 1800845"/>
              <a:gd name="connsiteY6" fmla="*/ 693994 h 1976965"/>
              <a:gd name="connsiteX0" fmla="*/ 122558 w 1800845"/>
              <a:gd name="connsiteY0" fmla="*/ 694628 h 1977599"/>
              <a:gd name="connsiteX1" fmla="*/ 892828 w 1800845"/>
              <a:gd name="connsiteY1" fmla="*/ 10891 h 1977599"/>
              <a:gd name="connsiteX2" fmla="*/ 1696466 w 1800845"/>
              <a:gd name="connsiteY2" fmla="*/ 664929 h 1977599"/>
              <a:gd name="connsiteX3" fmla="*/ 1611365 w 1800845"/>
              <a:gd name="connsiteY3" fmla="*/ 1592778 h 1977599"/>
              <a:gd name="connsiteX4" fmla="*/ 919582 w 1800845"/>
              <a:gd name="connsiteY4" fmla="*/ 1970266 h 1977599"/>
              <a:gd name="connsiteX5" fmla="*/ 124093 w 1800845"/>
              <a:gd name="connsiteY5" fmla="*/ 1736027 h 1977599"/>
              <a:gd name="connsiteX6" fmla="*/ 122558 w 1800845"/>
              <a:gd name="connsiteY6" fmla="*/ 694628 h 1977599"/>
              <a:gd name="connsiteX0" fmla="*/ 122558 w 1814297"/>
              <a:gd name="connsiteY0" fmla="*/ 694628 h 1977599"/>
              <a:gd name="connsiteX1" fmla="*/ 892828 w 1814297"/>
              <a:gd name="connsiteY1" fmla="*/ 10891 h 1977599"/>
              <a:gd name="connsiteX2" fmla="*/ 1696466 w 1814297"/>
              <a:gd name="connsiteY2" fmla="*/ 664929 h 1977599"/>
              <a:gd name="connsiteX3" fmla="*/ 1611365 w 1814297"/>
              <a:gd name="connsiteY3" fmla="*/ 1592778 h 1977599"/>
              <a:gd name="connsiteX4" fmla="*/ 919582 w 1814297"/>
              <a:gd name="connsiteY4" fmla="*/ 1970266 h 1977599"/>
              <a:gd name="connsiteX5" fmla="*/ 124093 w 1814297"/>
              <a:gd name="connsiteY5" fmla="*/ 1736027 h 1977599"/>
              <a:gd name="connsiteX6" fmla="*/ 122558 w 1814297"/>
              <a:gd name="connsiteY6" fmla="*/ 694628 h 1977599"/>
              <a:gd name="connsiteX0" fmla="*/ 122558 w 1814297"/>
              <a:gd name="connsiteY0" fmla="*/ 695726 h 1978697"/>
              <a:gd name="connsiteX1" fmla="*/ 892828 w 1814297"/>
              <a:gd name="connsiteY1" fmla="*/ 11989 h 1978697"/>
              <a:gd name="connsiteX2" fmla="*/ 1696466 w 1814297"/>
              <a:gd name="connsiteY2" fmla="*/ 666027 h 1978697"/>
              <a:gd name="connsiteX3" fmla="*/ 1611365 w 1814297"/>
              <a:gd name="connsiteY3" fmla="*/ 1593876 h 1978697"/>
              <a:gd name="connsiteX4" fmla="*/ 919582 w 1814297"/>
              <a:gd name="connsiteY4" fmla="*/ 1971364 h 1978697"/>
              <a:gd name="connsiteX5" fmla="*/ 124093 w 1814297"/>
              <a:gd name="connsiteY5" fmla="*/ 1737125 h 1978697"/>
              <a:gd name="connsiteX6" fmla="*/ 122558 w 1814297"/>
              <a:gd name="connsiteY6" fmla="*/ 695726 h 1978697"/>
              <a:gd name="connsiteX0" fmla="*/ 124315 w 1816054"/>
              <a:gd name="connsiteY0" fmla="*/ 707863 h 1990834"/>
              <a:gd name="connsiteX1" fmla="*/ 925933 w 1816054"/>
              <a:gd name="connsiteY1" fmla="*/ 11587 h 1990834"/>
              <a:gd name="connsiteX2" fmla="*/ 1698223 w 1816054"/>
              <a:gd name="connsiteY2" fmla="*/ 678164 h 1990834"/>
              <a:gd name="connsiteX3" fmla="*/ 1613122 w 1816054"/>
              <a:gd name="connsiteY3" fmla="*/ 1606013 h 1990834"/>
              <a:gd name="connsiteX4" fmla="*/ 921339 w 1816054"/>
              <a:gd name="connsiteY4" fmla="*/ 1983501 h 1990834"/>
              <a:gd name="connsiteX5" fmla="*/ 125850 w 1816054"/>
              <a:gd name="connsiteY5" fmla="*/ 1749262 h 1990834"/>
              <a:gd name="connsiteX6" fmla="*/ 124315 w 1816054"/>
              <a:gd name="connsiteY6" fmla="*/ 707863 h 1990834"/>
              <a:gd name="connsiteX0" fmla="*/ 124315 w 1816054"/>
              <a:gd name="connsiteY0" fmla="*/ 696678 h 1979649"/>
              <a:gd name="connsiteX1" fmla="*/ 925933 w 1816054"/>
              <a:gd name="connsiteY1" fmla="*/ 402 h 1979649"/>
              <a:gd name="connsiteX2" fmla="*/ 1698223 w 1816054"/>
              <a:gd name="connsiteY2" fmla="*/ 666979 h 1979649"/>
              <a:gd name="connsiteX3" fmla="*/ 1613122 w 1816054"/>
              <a:gd name="connsiteY3" fmla="*/ 1594828 h 1979649"/>
              <a:gd name="connsiteX4" fmla="*/ 921339 w 1816054"/>
              <a:gd name="connsiteY4" fmla="*/ 1972316 h 1979649"/>
              <a:gd name="connsiteX5" fmla="*/ 125850 w 1816054"/>
              <a:gd name="connsiteY5" fmla="*/ 1738077 h 1979649"/>
              <a:gd name="connsiteX6" fmla="*/ 124315 w 1816054"/>
              <a:gd name="connsiteY6" fmla="*/ 696678 h 1979649"/>
              <a:gd name="connsiteX0" fmla="*/ 123963 w 1815702"/>
              <a:gd name="connsiteY0" fmla="*/ 890853 h 2173824"/>
              <a:gd name="connsiteX1" fmla="*/ 919312 w 1815702"/>
              <a:gd name="connsiteY1" fmla="*/ 220 h 2173824"/>
              <a:gd name="connsiteX2" fmla="*/ 1697871 w 1815702"/>
              <a:gd name="connsiteY2" fmla="*/ 861154 h 2173824"/>
              <a:gd name="connsiteX3" fmla="*/ 1612770 w 1815702"/>
              <a:gd name="connsiteY3" fmla="*/ 1789003 h 2173824"/>
              <a:gd name="connsiteX4" fmla="*/ 920987 w 1815702"/>
              <a:gd name="connsiteY4" fmla="*/ 2166491 h 2173824"/>
              <a:gd name="connsiteX5" fmla="*/ 125498 w 1815702"/>
              <a:gd name="connsiteY5" fmla="*/ 1932252 h 2173824"/>
              <a:gd name="connsiteX6" fmla="*/ 123963 w 1815702"/>
              <a:gd name="connsiteY6" fmla="*/ 890853 h 2173824"/>
              <a:gd name="connsiteX0" fmla="*/ 123963 w 1759704"/>
              <a:gd name="connsiteY0" fmla="*/ 890661 h 2173632"/>
              <a:gd name="connsiteX1" fmla="*/ 919312 w 1759704"/>
              <a:gd name="connsiteY1" fmla="*/ 28 h 2173632"/>
              <a:gd name="connsiteX2" fmla="*/ 1597558 w 1759704"/>
              <a:gd name="connsiteY2" fmla="*/ 867232 h 2173632"/>
              <a:gd name="connsiteX3" fmla="*/ 1612770 w 1759704"/>
              <a:gd name="connsiteY3" fmla="*/ 1788811 h 2173632"/>
              <a:gd name="connsiteX4" fmla="*/ 920987 w 1759704"/>
              <a:gd name="connsiteY4" fmla="*/ 2166299 h 2173632"/>
              <a:gd name="connsiteX5" fmla="*/ 125498 w 1759704"/>
              <a:gd name="connsiteY5" fmla="*/ 1932060 h 2173632"/>
              <a:gd name="connsiteX6" fmla="*/ 123963 w 1759704"/>
              <a:gd name="connsiteY6" fmla="*/ 890661 h 2173632"/>
              <a:gd name="connsiteX0" fmla="*/ 167794 w 1734569"/>
              <a:gd name="connsiteY0" fmla="*/ 909529 h 2173691"/>
              <a:gd name="connsiteX1" fmla="*/ 894177 w 1734569"/>
              <a:gd name="connsiteY1" fmla="*/ 87 h 2173691"/>
              <a:gd name="connsiteX2" fmla="*/ 1572423 w 1734569"/>
              <a:gd name="connsiteY2" fmla="*/ 867291 h 2173691"/>
              <a:gd name="connsiteX3" fmla="*/ 1587635 w 1734569"/>
              <a:gd name="connsiteY3" fmla="*/ 1788870 h 2173691"/>
              <a:gd name="connsiteX4" fmla="*/ 895852 w 1734569"/>
              <a:gd name="connsiteY4" fmla="*/ 2166358 h 2173691"/>
              <a:gd name="connsiteX5" fmla="*/ 100363 w 1734569"/>
              <a:gd name="connsiteY5" fmla="*/ 1932119 h 2173691"/>
              <a:gd name="connsiteX6" fmla="*/ 167794 w 1734569"/>
              <a:gd name="connsiteY6" fmla="*/ 909529 h 217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4569" h="2173691">
                <a:moveTo>
                  <a:pt x="167794" y="909529"/>
                </a:moveTo>
                <a:cubicBezTo>
                  <a:pt x="300096" y="587524"/>
                  <a:pt x="660072" y="7127"/>
                  <a:pt x="894177" y="87"/>
                </a:cubicBezTo>
                <a:cubicBezTo>
                  <a:pt x="1128282" y="-6953"/>
                  <a:pt x="1149916" y="413260"/>
                  <a:pt x="1572423" y="867291"/>
                </a:cubicBezTo>
                <a:cubicBezTo>
                  <a:pt x="1775933" y="1267963"/>
                  <a:pt x="1795500" y="1532168"/>
                  <a:pt x="1587635" y="1788870"/>
                </a:cubicBezTo>
                <a:cubicBezTo>
                  <a:pt x="1320781" y="2053646"/>
                  <a:pt x="1143731" y="2142483"/>
                  <a:pt x="895852" y="2166358"/>
                </a:cubicBezTo>
                <a:cubicBezTo>
                  <a:pt x="647973" y="2190233"/>
                  <a:pt x="461972" y="2166485"/>
                  <a:pt x="100363" y="1932119"/>
                </a:cubicBezTo>
                <a:cubicBezTo>
                  <a:pt x="-97079" y="1673308"/>
                  <a:pt x="35492" y="1231534"/>
                  <a:pt x="167794" y="90952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6445" y="2831408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48351" y="2732348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59374" y="1488123"/>
            <a:ext cx="2076637" cy="2706628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260784 w 2790820"/>
              <a:gd name="connsiteY0" fmla="*/ 1219095 h 2423022"/>
              <a:gd name="connsiteX1" fmla="*/ 1313868 w 2790820"/>
              <a:gd name="connsiteY1" fmla="*/ 472 h 2423022"/>
              <a:gd name="connsiteX2" fmla="*/ 2271448 w 2790820"/>
              <a:gd name="connsiteY2" fmla="*/ 1079649 h 2423022"/>
              <a:gd name="connsiteX3" fmla="*/ 2723522 w 2790820"/>
              <a:gd name="connsiteY3" fmla="*/ 2089668 h 2423022"/>
              <a:gd name="connsiteX4" fmla="*/ 1351460 w 2790820"/>
              <a:gd name="connsiteY4" fmla="*/ 2422986 h 2423022"/>
              <a:gd name="connsiteX5" fmla="*/ 115957 w 2790820"/>
              <a:gd name="connsiteY5" fmla="*/ 2099956 h 2423022"/>
              <a:gd name="connsiteX6" fmla="*/ 260784 w 2790820"/>
              <a:gd name="connsiteY6" fmla="*/ 1219095 h 2423022"/>
              <a:gd name="connsiteX0" fmla="*/ 260784 w 2780004"/>
              <a:gd name="connsiteY0" fmla="*/ 1230605 h 2434532"/>
              <a:gd name="connsiteX1" fmla="*/ 1313868 w 2780004"/>
              <a:gd name="connsiteY1" fmla="*/ 11982 h 2434532"/>
              <a:gd name="connsiteX2" fmla="*/ 2139368 w 2780004"/>
              <a:gd name="connsiteY2" fmla="*/ 664439 h 2434532"/>
              <a:gd name="connsiteX3" fmla="*/ 2723522 w 2780004"/>
              <a:gd name="connsiteY3" fmla="*/ 2101178 h 2434532"/>
              <a:gd name="connsiteX4" fmla="*/ 1351460 w 2780004"/>
              <a:gd name="connsiteY4" fmla="*/ 2434496 h 2434532"/>
              <a:gd name="connsiteX5" fmla="*/ 115957 w 2780004"/>
              <a:gd name="connsiteY5" fmla="*/ 2111466 h 2434532"/>
              <a:gd name="connsiteX6" fmla="*/ 260784 w 2780004"/>
              <a:gd name="connsiteY6" fmla="*/ 1230605 h 2434532"/>
              <a:gd name="connsiteX0" fmla="*/ 260784 w 2780004"/>
              <a:gd name="connsiteY0" fmla="*/ 1231991 h 2435918"/>
              <a:gd name="connsiteX1" fmla="*/ 1313868 w 2780004"/>
              <a:gd name="connsiteY1" fmla="*/ 13368 h 2435918"/>
              <a:gd name="connsiteX2" fmla="*/ 2139368 w 2780004"/>
              <a:gd name="connsiteY2" fmla="*/ 665825 h 2435918"/>
              <a:gd name="connsiteX3" fmla="*/ 2723522 w 2780004"/>
              <a:gd name="connsiteY3" fmla="*/ 2102564 h 2435918"/>
              <a:gd name="connsiteX4" fmla="*/ 1351460 w 2780004"/>
              <a:gd name="connsiteY4" fmla="*/ 2435882 h 2435918"/>
              <a:gd name="connsiteX5" fmla="*/ 115957 w 2780004"/>
              <a:gd name="connsiteY5" fmla="*/ 2112852 h 2435918"/>
              <a:gd name="connsiteX6" fmla="*/ 260784 w 2780004"/>
              <a:gd name="connsiteY6" fmla="*/ 1231991 h 2435918"/>
              <a:gd name="connsiteX0" fmla="*/ 260784 w 2777778"/>
              <a:gd name="connsiteY0" fmla="*/ 1231991 h 2435918"/>
              <a:gd name="connsiteX1" fmla="*/ 1313868 w 2777778"/>
              <a:gd name="connsiteY1" fmla="*/ 13368 h 2435918"/>
              <a:gd name="connsiteX2" fmla="*/ 2139368 w 2777778"/>
              <a:gd name="connsiteY2" fmla="*/ 665825 h 2435918"/>
              <a:gd name="connsiteX3" fmla="*/ 2723522 w 2777778"/>
              <a:gd name="connsiteY3" fmla="*/ 2102564 h 2435918"/>
              <a:gd name="connsiteX4" fmla="*/ 1351460 w 2777778"/>
              <a:gd name="connsiteY4" fmla="*/ 2435882 h 2435918"/>
              <a:gd name="connsiteX5" fmla="*/ 115957 w 2777778"/>
              <a:gd name="connsiteY5" fmla="*/ 2112852 h 2435918"/>
              <a:gd name="connsiteX6" fmla="*/ 260784 w 2777778"/>
              <a:gd name="connsiteY6" fmla="*/ 1231991 h 2435918"/>
              <a:gd name="connsiteX0" fmla="*/ 260784 w 2777778"/>
              <a:gd name="connsiteY0" fmla="*/ 1231991 h 2239526"/>
              <a:gd name="connsiteX1" fmla="*/ 1313868 w 2777778"/>
              <a:gd name="connsiteY1" fmla="*/ 13368 h 2239526"/>
              <a:gd name="connsiteX2" fmla="*/ 2139368 w 2777778"/>
              <a:gd name="connsiteY2" fmla="*/ 665825 h 2239526"/>
              <a:gd name="connsiteX3" fmla="*/ 2723522 w 2777778"/>
              <a:gd name="connsiteY3" fmla="*/ 2102564 h 2239526"/>
              <a:gd name="connsiteX4" fmla="*/ 1265100 w 2777778"/>
              <a:gd name="connsiteY4" fmla="*/ 2141242 h 2239526"/>
              <a:gd name="connsiteX5" fmla="*/ 115957 w 2777778"/>
              <a:gd name="connsiteY5" fmla="*/ 2112852 h 2239526"/>
              <a:gd name="connsiteX6" fmla="*/ 260784 w 2777778"/>
              <a:gd name="connsiteY6" fmla="*/ 1231991 h 2239526"/>
              <a:gd name="connsiteX0" fmla="*/ 260784 w 2777778"/>
              <a:gd name="connsiteY0" fmla="*/ 1231991 h 2240799"/>
              <a:gd name="connsiteX1" fmla="*/ 1313868 w 2777778"/>
              <a:gd name="connsiteY1" fmla="*/ 13368 h 2240799"/>
              <a:gd name="connsiteX2" fmla="*/ 2139368 w 2777778"/>
              <a:gd name="connsiteY2" fmla="*/ 665825 h 2240799"/>
              <a:gd name="connsiteX3" fmla="*/ 2723522 w 2777778"/>
              <a:gd name="connsiteY3" fmla="*/ 2102564 h 2240799"/>
              <a:gd name="connsiteX4" fmla="*/ 1265100 w 2777778"/>
              <a:gd name="connsiteY4" fmla="*/ 2141242 h 2240799"/>
              <a:gd name="connsiteX5" fmla="*/ 115957 w 2777778"/>
              <a:gd name="connsiteY5" fmla="*/ 2112852 h 2240799"/>
              <a:gd name="connsiteX6" fmla="*/ 260784 w 2777778"/>
              <a:gd name="connsiteY6" fmla="*/ 1231991 h 2240799"/>
              <a:gd name="connsiteX0" fmla="*/ 260784 w 2735148"/>
              <a:gd name="connsiteY0" fmla="*/ 1231991 h 2251637"/>
              <a:gd name="connsiteX1" fmla="*/ 1313868 w 2735148"/>
              <a:gd name="connsiteY1" fmla="*/ 13368 h 2251637"/>
              <a:gd name="connsiteX2" fmla="*/ 2139368 w 2735148"/>
              <a:gd name="connsiteY2" fmla="*/ 665825 h 2251637"/>
              <a:gd name="connsiteX3" fmla="*/ 2677802 w 2735148"/>
              <a:gd name="connsiteY3" fmla="*/ 1828244 h 2251637"/>
              <a:gd name="connsiteX4" fmla="*/ 1265100 w 2735148"/>
              <a:gd name="connsiteY4" fmla="*/ 2141242 h 2251637"/>
              <a:gd name="connsiteX5" fmla="*/ 115957 w 2735148"/>
              <a:gd name="connsiteY5" fmla="*/ 2112852 h 2251637"/>
              <a:gd name="connsiteX6" fmla="*/ 260784 w 2735148"/>
              <a:gd name="connsiteY6" fmla="*/ 1231991 h 2251637"/>
              <a:gd name="connsiteX0" fmla="*/ 190356 w 2664720"/>
              <a:gd name="connsiteY0" fmla="*/ 1231991 h 2150656"/>
              <a:gd name="connsiteX1" fmla="*/ 1243440 w 2664720"/>
              <a:gd name="connsiteY1" fmla="*/ 13368 h 2150656"/>
              <a:gd name="connsiteX2" fmla="*/ 2068940 w 2664720"/>
              <a:gd name="connsiteY2" fmla="*/ 665825 h 2150656"/>
              <a:gd name="connsiteX3" fmla="*/ 2607374 w 2664720"/>
              <a:gd name="connsiteY3" fmla="*/ 1828244 h 2150656"/>
              <a:gd name="connsiteX4" fmla="*/ 1194672 w 2664720"/>
              <a:gd name="connsiteY4" fmla="*/ 2141242 h 2150656"/>
              <a:gd name="connsiteX5" fmla="*/ 142049 w 2664720"/>
              <a:gd name="connsiteY5" fmla="*/ 1919812 h 2150656"/>
              <a:gd name="connsiteX6" fmla="*/ 190356 w 2664720"/>
              <a:gd name="connsiteY6" fmla="*/ 1231991 h 2150656"/>
              <a:gd name="connsiteX0" fmla="*/ 280455 w 2627819"/>
              <a:gd name="connsiteY0" fmla="*/ 943333 h 2141398"/>
              <a:gd name="connsiteX1" fmla="*/ 1206539 w 2627819"/>
              <a:gd name="connsiteY1" fmla="*/ 4110 h 2141398"/>
              <a:gd name="connsiteX2" fmla="*/ 2032039 w 2627819"/>
              <a:gd name="connsiteY2" fmla="*/ 656567 h 2141398"/>
              <a:gd name="connsiteX3" fmla="*/ 2570473 w 2627819"/>
              <a:gd name="connsiteY3" fmla="*/ 1818986 h 2141398"/>
              <a:gd name="connsiteX4" fmla="*/ 1157771 w 2627819"/>
              <a:gd name="connsiteY4" fmla="*/ 2131984 h 2141398"/>
              <a:gd name="connsiteX5" fmla="*/ 105148 w 2627819"/>
              <a:gd name="connsiteY5" fmla="*/ 1910554 h 2141398"/>
              <a:gd name="connsiteX6" fmla="*/ 280455 w 2627819"/>
              <a:gd name="connsiteY6" fmla="*/ 943333 h 2141398"/>
              <a:gd name="connsiteX0" fmla="*/ 280455 w 2634704"/>
              <a:gd name="connsiteY0" fmla="*/ 947024 h 2145089"/>
              <a:gd name="connsiteX1" fmla="*/ 1206539 w 2634704"/>
              <a:gd name="connsiteY1" fmla="*/ 7801 h 2145089"/>
              <a:gd name="connsiteX2" fmla="*/ 2118399 w 2634704"/>
              <a:gd name="connsiteY2" fmla="*/ 578978 h 2145089"/>
              <a:gd name="connsiteX3" fmla="*/ 2570473 w 2634704"/>
              <a:gd name="connsiteY3" fmla="*/ 1822677 h 2145089"/>
              <a:gd name="connsiteX4" fmla="*/ 1157771 w 2634704"/>
              <a:gd name="connsiteY4" fmla="*/ 2135675 h 2145089"/>
              <a:gd name="connsiteX5" fmla="*/ 105148 w 2634704"/>
              <a:gd name="connsiteY5" fmla="*/ 1914245 h 2145089"/>
              <a:gd name="connsiteX6" fmla="*/ 280455 w 2634704"/>
              <a:gd name="connsiteY6" fmla="*/ 947024 h 2145089"/>
              <a:gd name="connsiteX0" fmla="*/ 280455 w 2634704"/>
              <a:gd name="connsiteY0" fmla="*/ 996885 h 2194950"/>
              <a:gd name="connsiteX1" fmla="*/ 1206539 w 2634704"/>
              <a:gd name="connsiteY1" fmla="*/ 6862 h 2194950"/>
              <a:gd name="connsiteX2" fmla="*/ 2118399 w 2634704"/>
              <a:gd name="connsiteY2" fmla="*/ 628839 h 2194950"/>
              <a:gd name="connsiteX3" fmla="*/ 2570473 w 2634704"/>
              <a:gd name="connsiteY3" fmla="*/ 1872538 h 2194950"/>
              <a:gd name="connsiteX4" fmla="*/ 1157771 w 2634704"/>
              <a:gd name="connsiteY4" fmla="*/ 2185536 h 2194950"/>
              <a:gd name="connsiteX5" fmla="*/ 105148 w 2634704"/>
              <a:gd name="connsiteY5" fmla="*/ 1964106 h 2194950"/>
              <a:gd name="connsiteX6" fmla="*/ 280455 w 2634704"/>
              <a:gd name="connsiteY6" fmla="*/ 996885 h 2194950"/>
              <a:gd name="connsiteX0" fmla="*/ 280455 w 2634704"/>
              <a:gd name="connsiteY0" fmla="*/ 998954 h 2197019"/>
              <a:gd name="connsiteX1" fmla="*/ 1206539 w 2634704"/>
              <a:gd name="connsiteY1" fmla="*/ 8931 h 2197019"/>
              <a:gd name="connsiteX2" fmla="*/ 2118399 w 2634704"/>
              <a:gd name="connsiteY2" fmla="*/ 630908 h 2197019"/>
              <a:gd name="connsiteX3" fmla="*/ 2570473 w 2634704"/>
              <a:gd name="connsiteY3" fmla="*/ 1874607 h 2197019"/>
              <a:gd name="connsiteX4" fmla="*/ 1157771 w 2634704"/>
              <a:gd name="connsiteY4" fmla="*/ 2187605 h 2197019"/>
              <a:gd name="connsiteX5" fmla="*/ 105148 w 2634704"/>
              <a:gd name="connsiteY5" fmla="*/ 1966175 h 2197019"/>
              <a:gd name="connsiteX6" fmla="*/ 280455 w 2634704"/>
              <a:gd name="connsiteY6" fmla="*/ 998954 h 2197019"/>
              <a:gd name="connsiteX0" fmla="*/ 82488 w 2436737"/>
              <a:gd name="connsiteY0" fmla="*/ 998954 h 2190993"/>
              <a:gd name="connsiteX1" fmla="*/ 1008572 w 2436737"/>
              <a:gd name="connsiteY1" fmla="*/ 8931 h 2190993"/>
              <a:gd name="connsiteX2" fmla="*/ 1920432 w 2436737"/>
              <a:gd name="connsiteY2" fmla="*/ 630908 h 2190993"/>
              <a:gd name="connsiteX3" fmla="*/ 2372506 w 2436737"/>
              <a:gd name="connsiteY3" fmla="*/ 1874607 h 2190993"/>
              <a:gd name="connsiteX4" fmla="*/ 959804 w 2436737"/>
              <a:gd name="connsiteY4" fmla="*/ 2187605 h 2190993"/>
              <a:gd name="connsiteX5" fmla="*/ 211981 w 2436737"/>
              <a:gd name="connsiteY5" fmla="*/ 1935695 h 2190993"/>
              <a:gd name="connsiteX6" fmla="*/ 82488 w 2436737"/>
              <a:gd name="connsiteY6" fmla="*/ 998954 h 2190993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3776"/>
              <a:gd name="connsiteY0" fmla="*/ 998954 h 2199839"/>
              <a:gd name="connsiteX1" fmla="*/ 1008572 w 2063776"/>
              <a:gd name="connsiteY1" fmla="*/ 8931 h 2199839"/>
              <a:gd name="connsiteX2" fmla="*/ 1920432 w 2063776"/>
              <a:gd name="connsiteY2" fmla="*/ 630908 h 2199839"/>
              <a:gd name="connsiteX3" fmla="*/ 1889906 w 2063776"/>
              <a:gd name="connsiteY3" fmla="*/ 1737447 h 2199839"/>
              <a:gd name="connsiteX4" fmla="*/ 959804 w 2063776"/>
              <a:gd name="connsiteY4" fmla="*/ 2187605 h 2199839"/>
              <a:gd name="connsiteX5" fmla="*/ 211981 w 2063776"/>
              <a:gd name="connsiteY5" fmla="*/ 1935695 h 2199839"/>
              <a:gd name="connsiteX6" fmla="*/ 82488 w 2063776"/>
              <a:gd name="connsiteY6" fmla="*/ 998954 h 2199839"/>
              <a:gd name="connsiteX0" fmla="*/ 82488 w 2063776"/>
              <a:gd name="connsiteY0" fmla="*/ 998954 h 2087748"/>
              <a:gd name="connsiteX1" fmla="*/ 1008572 w 2063776"/>
              <a:gd name="connsiteY1" fmla="*/ 8931 h 2087748"/>
              <a:gd name="connsiteX2" fmla="*/ 1920432 w 2063776"/>
              <a:gd name="connsiteY2" fmla="*/ 630908 h 2087748"/>
              <a:gd name="connsiteX3" fmla="*/ 1889906 w 2063776"/>
              <a:gd name="connsiteY3" fmla="*/ 1737447 h 2087748"/>
              <a:gd name="connsiteX4" fmla="*/ 1061331 w 2063776"/>
              <a:gd name="connsiteY4" fmla="*/ 2011268 h 2087748"/>
              <a:gd name="connsiteX5" fmla="*/ 211981 w 2063776"/>
              <a:gd name="connsiteY5" fmla="*/ 1935695 h 2087748"/>
              <a:gd name="connsiteX6" fmla="*/ 82488 w 2063776"/>
              <a:gd name="connsiteY6" fmla="*/ 998954 h 2087748"/>
              <a:gd name="connsiteX0" fmla="*/ 82488 w 2063776"/>
              <a:gd name="connsiteY0" fmla="*/ 998954 h 2113849"/>
              <a:gd name="connsiteX1" fmla="*/ 1008572 w 2063776"/>
              <a:gd name="connsiteY1" fmla="*/ 8931 h 2113849"/>
              <a:gd name="connsiteX2" fmla="*/ 1920432 w 2063776"/>
              <a:gd name="connsiteY2" fmla="*/ 630908 h 2113849"/>
              <a:gd name="connsiteX3" fmla="*/ 1889906 w 2063776"/>
              <a:gd name="connsiteY3" fmla="*/ 1737447 h 2113849"/>
              <a:gd name="connsiteX4" fmla="*/ 1061331 w 2063776"/>
              <a:gd name="connsiteY4" fmla="*/ 2011268 h 2113849"/>
              <a:gd name="connsiteX5" fmla="*/ 211981 w 2063776"/>
              <a:gd name="connsiteY5" fmla="*/ 1935695 h 2113849"/>
              <a:gd name="connsiteX6" fmla="*/ 82488 w 2063776"/>
              <a:gd name="connsiteY6" fmla="*/ 998954 h 2113849"/>
              <a:gd name="connsiteX0" fmla="*/ 82488 w 2043369"/>
              <a:gd name="connsiteY0" fmla="*/ 998954 h 2098802"/>
              <a:gd name="connsiteX1" fmla="*/ 1008572 w 2043369"/>
              <a:gd name="connsiteY1" fmla="*/ 8931 h 2098802"/>
              <a:gd name="connsiteX2" fmla="*/ 1920432 w 2043369"/>
              <a:gd name="connsiteY2" fmla="*/ 630908 h 2098802"/>
              <a:gd name="connsiteX3" fmla="*/ 1847158 w 2043369"/>
              <a:gd name="connsiteY3" fmla="*/ 1539736 h 2098802"/>
              <a:gd name="connsiteX4" fmla="*/ 1061331 w 2043369"/>
              <a:gd name="connsiteY4" fmla="*/ 2011268 h 2098802"/>
              <a:gd name="connsiteX5" fmla="*/ 211981 w 2043369"/>
              <a:gd name="connsiteY5" fmla="*/ 1935695 h 2098802"/>
              <a:gd name="connsiteX6" fmla="*/ 82488 w 2043369"/>
              <a:gd name="connsiteY6" fmla="*/ 998954 h 2098802"/>
              <a:gd name="connsiteX0" fmla="*/ 82488 w 2029321"/>
              <a:gd name="connsiteY0" fmla="*/ 998954 h 2098802"/>
              <a:gd name="connsiteX1" fmla="*/ 1008572 w 2029321"/>
              <a:gd name="connsiteY1" fmla="*/ 8931 h 2098802"/>
              <a:gd name="connsiteX2" fmla="*/ 1920432 w 2029321"/>
              <a:gd name="connsiteY2" fmla="*/ 630908 h 2098802"/>
              <a:gd name="connsiteX3" fmla="*/ 1847158 w 2029321"/>
              <a:gd name="connsiteY3" fmla="*/ 1539736 h 2098802"/>
              <a:gd name="connsiteX4" fmla="*/ 1061331 w 2029321"/>
              <a:gd name="connsiteY4" fmla="*/ 2011268 h 2098802"/>
              <a:gd name="connsiteX5" fmla="*/ 211981 w 2029321"/>
              <a:gd name="connsiteY5" fmla="*/ 1935695 h 2098802"/>
              <a:gd name="connsiteX6" fmla="*/ 82488 w 2029321"/>
              <a:gd name="connsiteY6" fmla="*/ 998954 h 2098802"/>
              <a:gd name="connsiteX0" fmla="*/ 91990 w 2038823"/>
              <a:gd name="connsiteY0" fmla="*/ 998954 h 2035797"/>
              <a:gd name="connsiteX1" fmla="*/ 1018074 w 2038823"/>
              <a:gd name="connsiteY1" fmla="*/ 8931 h 2035797"/>
              <a:gd name="connsiteX2" fmla="*/ 1929934 w 2038823"/>
              <a:gd name="connsiteY2" fmla="*/ 630908 h 2035797"/>
              <a:gd name="connsiteX3" fmla="*/ 1856660 w 2038823"/>
              <a:gd name="connsiteY3" fmla="*/ 1539736 h 2035797"/>
              <a:gd name="connsiteX4" fmla="*/ 1070833 w 2038823"/>
              <a:gd name="connsiteY4" fmla="*/ 2011268 h 2035797"/>
              <a:gd name="connsiteX5" fmla="*/ 200109 w 2038823"/>
              <a:gd name="connsiteY5" fmla="*/ 1802107 h 2035797"/>
              <a:gd name="connsiteX6" fmla="*/ 91990 w 2038823"/>
              <a:gd name="connsiteY6" fmla="*/ 998954 h 2035797"/>
              <a:gd name="connsiteX0" fmla="*/ 91990 w 2038823"/>
              <a:gd name="connsiteY0" fmla="*/ 998954 h 2030058"/>
              <a:gd name="connsiteX1" fmla="*/ 1018074 w 2038823"/>
              <a:gd name="connsiteY1" fmla="*/ 8931 h 2030058"/>
              <a:gd name="connsiteX2" fmla="*/ 1929934 w 2038823"/>
              <a:gd name="connsiteY2" fmla="*/ 630908 h 2030058"/>
              <a:gd name="connsiteX3" fmla="*/ 1856660 w 2038823"/>
              <a:gd name="connsiteY3" fmla="*/ 1539736 h 2030058"/>
              <a:gd name="connsiteX4" fmla="*/ 1070833 w 2038823"/>
              <a:gd name="connsiteY4" fmla="*/ 2011268 h 2030058"/>
              <a:gd name="connsiteX5" fmla="*/ 200109 w 2038823"/>
              <a:gd name="connsiteY5" fmla="*/ 1802107 h 2030058"/>
              <a:gd name="connsiteX6" fmla="*/ 91990 w 2038823"/>
              <a:gd name="connsiteY6" fmla="*/ 998954 h 2030058"/>
              <a:gd name="connsiteX0" fmla="*/ 77813 w 2024646"/>
              <a:gd name="connsiteY0" fmla="*/ 998954 h 2030058"/>
              <a:gd name="connsiteX1" fmla="*/ 1003897 w 2024646"/>
              <a:gd name="connsiteY1" fmla="*/ 8931 h 2030058"/>
              <a:gd name="connsiteX2" fmla="*/ 1915757 w 2024646"/>
              <a:gd name="connsiteY2" fmla="*/ 630908 h 2030058"/>
              <a:gd name="connsiteX3" fmla="*/ 1842483 w 2024646"/>
              <a:gd name="connsiteY3" fmla="*/ 1539736 h 2030058"/>
              <a:gd name="connsiteX4" fmla="*/ 1056656 w 2024646"/>
              <a:gd name="connsiteY4" fmla="*/ 2011268 h 2030058"/>
              <a:gd name="connsiteX5" fmla="*/ 185932 w 2024646"/>
              <a:gd name="connsiteY5" fmla="*/ 1802107 h 2030058"/>
              <a:gd name="connsiteX6" fmla="*/ 77813 w 2024646"/>
              <a:gd name="connsiteY6" fmla="*/ 998954 h 2030058"/>
              <a:gd name="connsiteX0" fmla="*/ 77424 w 2024257"/>
              <a:gd name="connsiteY0" fmla="*/ 993720 h 2024824"/>
              <a:gd name="connsiteX1" fmla="*/ 998165 w 2024257"/>
              <a:gd name="connsiteY1" fmla="*/ 9041 h 2024824"/>
              <a:gd name="connsiteX2" fmla="*/ 1915368 w 2024257"/>
              <a:gd name="connsiteY2" fmla="*/ 625674 h 2024824"/>
              <a:gd name="connsiteX3" fmla="*/ 1842094 w 2024257"/>
              <a:gd name="connsiteY3" fmla="*/ 1534502 h 2024824"/>
              <a:gd name="connsiteX4" fmla="*/ 1056267 w 2024257"/>
              <a:gd name="connsiteY4" fmla="*/ 2006034 h 2024824"/>
              <a:gd name="connsiteX5" fmla="*/ 185543 w 2024257"/>
              <a:gd name="connsiteY5" fmla="*/ 1796873 h 2024824"/>
              <a:gd name="connsiteX6" fmla="*/ 77424 w 2024257"/>
              <a:gd name="connsiteY6" fmla="*/ 993720 h 2024824"/>
              <a:gd name="connsiteX0" fmla="*/ 77424 w 2005749"/>
              <a:gd name="connsiteY0" fmla="*/ 989958 h 2021062"/>
              <a:gd name="connsiteX1" fmla="*/ 998165 w 2005749"/>
              <a:gd name="connsiteY1" fmla="*/ 5279 h 2021062"/>
              <a:gd name="connsiteX2" fmla="*/ 1883307 w 2005749"/>
              <a:gd name="connsiteY2" fmla="*/ 659317 h 2021062"/>
              <a:gd name="connsiteX3" fmla="*/ 1842094 w 2005749"/>
              <a:gd name="connsiteY3" fmla="*/ 1530740 h 2021062"/>
              <a:gd name="connsiteX4" fmla="*/ 1056267 w 2005749"/>
              <a:gd name="connsiteY4" fmla="*/ 2002272 h 2021062"/>
              <a:gd name="connsiteX5" fmla="*/ 185543 w 2005749"/>
              <a:gd name="connsiteY5" fmla="*/ 1793111 h 2021062"/>
              <a:gd name="connsiteX6" fmla="*/ 77424 w 2005749"/>
              <a:gd name="connsiteY6" fmla="*/ 989958 h 2021062"/>
              <a:gd name="connsiteX0" fmla="*/ 77424 w 2005749"/>
              <a:gd name="connsiteY0" fmla="*/ 990912 h 2022016"/>
              <a:gd name="connsiteX1" fmla="*/ 998165 w 2005749"/>
              <a:gd name="connsiteY1" fmla="*/ 6233 h 2022016"/>
              <a:gd name="connsiteX2" fmla="*/ 1883307 w 2005749"/>
              <a:gd name="connsiteY2" fmla="*/ 660271 h 2022016"/>
              <a:gd name="connsiteX3" fmla="*/ 1842094 w 2005749"/>
              <a:gd name="connsiteY3" fmla="*/ 1531694 h 2022016"/>
              <a:gd name="connsiteX4" fmla="*/ 1056267 w 2005749"/>
              <a:gd name="connsiteY4" fmla="*/ 2003226 h 2022016"/>
              <a:gd name="connsiteX5" fmla="*/ 185543 w 2005749"/>
              <a:gd name="connsiteY5" fmla="*/ 1794065 h 2022016"/>
              <a:gd name="connsiteX6" fmla="*/ 77424 w 2005749"/>
              <a:gd name="connsiteY6" fmla="*/ 990912 h 2022016"/>
              <a:gd name="connsiteX0" fmla="*/ 58848 w 1987173"/>
              <a:gd name="connsiteY0" fmla="*/ 990912 h 2022016"/>
              <a:gd name="connsiteX1" fmla="*/ 979589 w 1987173"/>
              <a:gd name="connsiteY1" fmla="*/ 6233 h 2022016"/>
              <a:gd name="connsiteX2" fmla="*/ 1864731 w 1987173"/>
              <a:gd name="connsiteY2" fmla="*/ 660271 h 2022016"/>
              <a:gd name="connsiteX3" fmla="*/ 1823518 w 1987173"/>
              <a:gd name="connsiteY3" fmla="*/ 1531694 h 2022016"/>
              <a:gd name="connsiteX4" fmla="*/ 1037691 w 1987173"/>
              <a:gd name="connsiteY4" fmla="*/ 2003226 h 2022016"/>
              <a:gd name="connsiteX5" fmla="*/ 166967 w 1987173"/>
              <a:gd name="connsiteY5" fmla="*/ 1794065 h 2022016"/>
              <a:gd name="connsiteX6" fmla="*/ 58848 w 1987173"/>
              <a:gd name="connsiteY6" fmla="*/ 990912 h 2022016"/>
              <a:gd name="connsiteX0" fmla="*/ 82095 w 2010420"/>
              <a:gd name="connsiteY0" fmla="*/ 990912 h 2022016"/>
              <a:gd name="connsiteX1" fmla="*/ 1002836 w 2010420"/>
              <a:gd name="connsiteY1" fmla="*/ 6233 h 2022016"/>
              <a:gd name="connsiteX2" fmla="*/ 1887978 w 2010420"/>
              <a:gd name="connsiteY2" fmla="*/ 660271 h 2022016"/>
              <a:gd name="connsiteX3" fmla="*/ 1846765 w 2010420"/>
              <a:gd name="connsiteY3" fmla="*/ 1531694 h 2022016"/>
              <a:gd name="connsiteX4" fmla="*/ 1060938 w 2010420"/>
              <a:gd name="connsiteY4" fmla="*/ 2003226 h 2022016"/>
              <a:gd name="connsiteX5" fmla="*/ 190214 w 2010420"/>
              <a:gd name="connsiteY5" fmla="*/ 1794065 h 2022016"/>
              <a:gd name="connsiteX6" fmla="*/ 82095 w 2010420"/>
              <a:gd name="connsiteY6" fmla="*/ 990912 h 2022016"/>
              <a:gd name="connsiteX0" fmla="*/ 64908 w 2055929"/>
              <a:gd name="connsiteY0" fmla="*/ 952117 h 2020838"/>
              <a:gd name="connsiteX1" fmla="*/ 1048345 w 2055929"/>
              <a:gd name="connsiteY1" fmla="*/ 5055 h 2020838"/>
              <a:gd name="connsiteX2" fmla="*/ 1933487 w 2055929"/>
              <a:gd name="connsiteY2" fmla="*/ 659093 h 2020838"/>
              <a:gd name="connsiteX3" fmla="*/ 1892274 w 2055929"/>
              <a:gd name="connsiteY3" fmla="*/ 1530516 h 2020838"/>
              <a:gd name="connsiteX4" fmla="*/ 1106447 w 2055929"/>
              <a:gd name="connsiteY4" fmla="*/ 2002048 h 2020838"/>
              <a:gd name="connsiteX5" fmla="*/ 235723 w 2055929"/>
              <a:gd name="connsiteY5" fmla="*/ 1792887 h 2020838"/>
              <a:gd name="connsiteX6" fmla="*/ 64908 w 2055929"/>
              <a:gd name="connsiteY6" fmla="*/ 952117 h 2020838"/>
              <a:gd name="connsiteX0" fmla="*/ 52326 w 2043347"/>
              <a:gd name="connsiteY0" fmla="*/ 823243 h 1891964"/>
              <a:gd name="connsiteX1" fmla="*/ 929180 w 2043347"/>
              <a:gd name="connsiteY1" fmla="*/ 7843 h 1891964"/>
              <a:gd name="connsiteX2" fmla="*/ 1920905 w 2043347"/>
              <a:gd name="connsiteY2" fmla="*/ 530219 h 1891964"/>
              <a:gd name="connsiteX3" fmla="*/ 1879692 w 2043347"/>
              <a:gd name="connsiteY3" fmla="*/ 1401642 h 1891964"/>
              <a:gd name="connsiteX4" fmla="*/ 1093865 w 2043347"/>
              <a:gd name="connsiteY4" fmla="*/ 1873174 h 1891964"/>
              <a:gd name="connsiteX5" fmla="*/ 223141 w 2043347"/>
              <a:gd name="connsiteY5" fmla="*/ 1664013 h 1891964"/>
              <a:gd name="connsiteX6" fmla="*/ 52326 w 2043347"/>
              <a:gd name="connsiteY6" fmla="*/ 823243 h 1891964"/>
              <a:gd name="connsiteX0" fmla="*/ 52326 w 2018433"/>
              <a:gd name="connsiteY0" fmla="*/ 820800 h 1889521"/>
              <a:gd name="connsiteX1" fmla="*/ 929180 w 2018433"/>
              <a:gd name="connsiteY1" fmla="*/ 5400 h 1889521"/>
              <a:gd name="connsiteX2" fmla="*/ 1870749 w 2018433"/>
              <a:gd name="connsiteY2" fmla="*/ 565394 h 1889521"/>
              <a:gd name="connsiteX3" fmla="*/ 1879692 w 2018433"/>
              <a:gd name="connsiteY3" fmla="*/ 1399199 h 1889521"/>
              <a:gd name="connsiteX4" fmla="*/ 1093865 w 2018433"/>
              <a:gd name="connsiteY4" fmla="*/ 1870731 h 1889521"/>
              <a:gd name="connsiteX5" fmla="*/ 223141 w 2018433"/>
              <a:gd name="connsiteY5" fmla="*/ 1661570 h 1889521"/>
              <a:gd name="connsiteX6" fmla="*/ 52326 w 2018433"/>
              <a:gd name="connsiteY6" fmla="*/ 820800 h 1889521"/>
              <a:gd name="connsiteX0" fmla="*/ 52326 w 1975128"/>
              <a:gd name="connsiteY0" fmla="*/ 820800 h 1882842"/>
              <a:gd name="connsiteX1" fmla="*/ 929180 w 1975128"/>
              <a:gd name="connsiteY1" fmla="*/ 5400 h 1882842"/>
              <a:gd name="connsiteX2" fmla="*/ 1870749 w 1975128"/>
              <a:gd name="connsiteY2" fmla="*/ 565394 h 1882842"/>
              <a:gd name="connsiteX3" fmla="*/ 1785648 w 1975128"/>
              <a:gd name="connsiteY3" fmla="*/ 1493243 h 1882842"/>
              <a:gd name="connsiteX4" fmla="*/ 1093865 w 1975128"/>
              <a:gd name="connsiteY4" fmla="*/ 1870731 h 1882842"/>
              <a:gd name="connsiteX5" fmla="*/ 223141 w 1975128"/>
              <a:gd name="connsiteY5" fmla="*/ 1661570 h 1882842"/>
              <a:gd name="connsiteX6" fmla="*/ 52326 w 1975128"/>
              <a:gd name="connsiteY6" fmla="*/ 820800 h 1882842"/>
              <a:gd name="connsiteX0" fmla="*/ 34101 w 1956903"/>
              <a:gd name="connsiteY0" fmla="*/ 820800 h 1878064"/>
              <a:gd name="connsiteX1" fmla="*/ 910955 w 1956903"/>
              <a:gd name="connsiteY1" fmla="*/ 5400 h 1878064"/>
              <a:gd name="connsiteX2" fmla="*/ 1852524 w 1956903"/>
              <a:gd name="connsiteY2" fmla="*/ 565394 h 1878064"/>
              <a:gd name="connsiteX3" fmla="*/ 1767423 w 1956903"/>
              <a:gd name="connsiteY3" fmla="*/ 1493243 h 1878064"/>
              <a:gd name="connsiteX4" fmla="*/ 1075640 w 1956903"/>
              <a:gd name="connsiteY4" fmla="*/ 1870731 h 1878064"/>
              <a:gd name="connsiteX5" fmla="*/ 280151 w 1956903"/>
              <a:gd name="connsiteY5" fmla="*/ 1636492 h 1878064"/>
              <a:gd name="connsiteX6" fmla="*/ 34101 w 1956903"/>
              <a:gd name="connsiteY6" fmla="*/ 820800 h 1878064"/>
              <a:gd name="connsiteX0" fmla="*/ 48193 w 1889490"/>
              <a:gd name="connsiteY0" fmla="*/ 646903 h 1873447"/>
              <a:gd name="connsiteX1" fmla="*/ 843542 w 1889490"/>
              <a:gd name="connsiteY1" fmla="*/ 783 h 1873447"/>
              <a:gd name="connsiteX2" fmla="*/ 1785111 w 1889490"/>
              <a:gd name="connsiteY2" fmla="*/ 560777 h 1873447"/>
              <a:gd name="connsiteX3" fmla="*/ 1700010 w 1889490"/>
              <a:gd name="connsiteY3" fmla="*/ 1488626 h 1873447"/>
              <a:gd name="connsiteX4" fmla="*/ 1008227 w 1889490"/>
              <a:gd name="connsiteY4" fmla="*/ 1866114 h 1873447"/>
              <a:gd name="connsiteX5" fmla="*/ 212738 w 1889490"/>
              <a:gd name="connsiteY5" fmla="*/ 1631875 h 1873447"/>
              <a:gd name="connsiteX6" fmla="*/ 48193 w 1889490"/>
              <a:gd name="connsiteY6" fmla="*/ 646903 h 1873447"/>
              <a:gd name="connsiteX0" fmla="*/ 78768 w 1920065"/>
              <a:gd name="connsiteY0" fmla="*/ 646903 h 1873447"/>
              <a:gd name="connsiteX1" fmla="*/ 874117 w 1920065"/>
              <a:gd name="connsiteY1" fmla="*/ 783 h 1873447"/>
              <a:gd name="connsiteX2" fmla="*/ 1815686 w 1920065"/>
              <a:gd name="connsiteY2" fmla="*/ 560777 h 1873447"/>
              <a:gd name="connsiteX3" fmla="*/ 1730585 w 1920065"/>
              <a:gd name="connsiteY3" fmla="*/ 1488626 h 1873447"/>
              <a:gd name="connsiteX4" fmla="*/ 1038802 w 1920065"/>
              <a:gd name="connsiteY4" fmla="*/ 1866114 h 1873447"/>
              <a:gd name="connsiteX5" fmla="*/ 243313 w 1920065"/>
              <a:gd name="connsiteY5" fmla="*/ 1631875 h 1873447"/>
              <a:gd name="connsiteX6" fmla="*/ 78768 w 1920065"/>
              <a:gd name="connsiteY6" fmla="*/ 646903 h 1873447"/>
              <a:gd name="connsiteX0" fmla="*/ 42642 w 1883939"/>
              <a:gd name="connsiteY0" fmla="*/ 646903 h 1873447"/>
              <a:gd name="connsiteX1" fmla="*/ 837991 w 1883939"/>
              <a:gd name="connsiteY1" fmla="*/ 783 h 1873447"/>
              <a:gd name="connsiteX2" fmla="*/ 1779560 w 1883939"/>
              <a:gd name="connsiteY2" fmla="*/ 560777 h 1873447"/>
              <a:gd name="connsiteX3" fmla="*/ 1694459 w 1883939"/>
              <a:gd name="connsiteY3" fmla="*/ 1488626 h 1873447"/>
              <a:gd name="connsiteX4" fmla="*/ 1002676 w 1883939"/>
              <a:gd name="connsiteY4" fmla="*/ 1866114 h 1873447"/>
              <a:gd name="connsiteX5" fmla="*/ 207187 w 1883939"/>
              <a:gd name="connsiteY5" fmla="*/ 1631875 h 1873447"/>
              <a:gd name="connsiteX6" fmla="*/ 42642 w 1883939"/>
              <a:gd name="connsiteY6" fmla="*/ 646903 h 1873447"/>
              <a:gd name="connsiteX0" fmla="*/ 111160 w 1789447"/>
              <a:gd name="connsiteY0" fmla="*/ 589796 h 1872767"/>
              <a:gd name="connsiteX1" fmla="*/ 743499 w 1789447"/>
              <a:gd name="connsiteY1" fmla="*/ 103 h 1872767"/>
              <a:gd name="connsiteX2" fmla="*/ 1685068 w 1789447"/>
              <a:gd name="connsiteY2" fmla="*/ 560097 h 1872767"/>
              <a:gd name="connsiteX3" fmla="*/ 1599967 w 1789447"/>
              <a:gd name="connsiteY3" fmla="*/ 1487946 h 1872767"/>
              <a:gd name="connsiteX4" fmla="*/ 908184 w 1789447"/>
              <a:gd name="connsiteY4" fmla="*/ 1865434 h 1872767"/>
              <a:gd name="connsiteX5" fmla="*/ 112695 w 1789447"/>
              <a:gd name="connsiteY5" fmla="*/ 1631195 h 1872767"/>
              <a:gd name="connsiteX6" fmla="*/ 111160 w 1789447"/>
              <a:gd name="connsiteY6" fmla="*/ 589796 h 1872767"/>
              <a:gd name="connsiteX0" fmla="*/ 232138 w 1910425"/>
              <a:gd name="connsiteY0" fmla="*/ 589796 h 1872767"/>
              <a:gd name="connsiteX1" fmla="*/ 864477 w 1910425"/>
              <a:gd name="connsiteY1" fmla="*/ 103 h 1872767"/>
              <a:gd name="connsiteX2" fmla="*/ 1806046 w 1910425"/>
              <a:gd name="connsiteY2" fmla="*/ 560097 h 1872767"/>
              <a:gd name="connsiteX3" fmla="*/ 1720945 w 1910425"/>
              <a:gd name="connsiteY3" fmla="*/ 1487946 h 1872767"/>
              <a:gd name="connsiteX4" fmla="*/ 1029162 w 1910425"/>
              <a:gd name="connsiteY4" fmla="*/ 1865434 h 1872767"/>
              <a:gd name="connsiteX5" fmla="*/ 233673 w 1910425"/>
              <a:gd name="connsiteY5" fmla="*/ 1631195 h 1872767"/>
              <a:gd name="connsiteX6" fmla="*/ 232138 w 1910425"/>
              <a:gd name="connsiteY6" fmla="*/ 589796 h 1872767"/>
              <a:gd name="connsiteX0" fmla="*/ 122558 w 1800845"/>
              <a:gd name="connsiteY0" fmla="*/ 683804 h 1966775"/>
              <a:gd name="connsiteX1" fmla="*/ 892828 w 1800845"/>
              <a:gd name="connsiteY1" fmla="*/ 67 h 1966775"/>
              <a:gd name="connsiteX2" fmla="*/ 1696466 w 1800845"/>
              <a:gd name="connsiteY2" fmla="*/ 654105 h 1966775"/>
              <a:gd name="connsiteX3" fmla="*/ 1611365 w 1800845"/>
              <a:gd name="connsiteY3" fmla="*/ 1581954 h 1966775"/>
              <a:gd name="connsiteX4" fmla="*/ 919582 w 1800845"/>
              <a:gd name="connsiteY4" fmla="*/ 1959442 h 1966775"/>
              <a:gd name="connsiteX5" fmla="*/ 124093 w 1800845"/>
              <a:gd name="connsiteY5" fmla="*/ 1725203 h 1966775"/>
              <a:gd name="connsiteX6" fmla="*/ 122558 w 1800845"/>
              <a:gd name="connsiteY6" fmla="*/ 683804 h 1966775"/>
              <a:gd name="connsiteX0" fmla="*/ 122558 w 1800845"/>
              <a:gd name="connsiteY0" fmla="*/ 693994 h 1976965"/>
              <a:gd name="connsiteX1" fmla="*/ 892828 w 1800845"/>
              <a:gd name="connsiteY1" fmla="*/ 10257 h 1976965"/>
              <a:gd name="connsiteX2" fmla="*/ 1696466 w 1800845"/>
              <a:gd name="connsiteY2" fmla="*/ 664295 h 1976965"/>
              <a:gd name="connsiteX3" fmla="*/ 1611365 w 1800845"/>
              <a:gd name="connsiteY3" fmla="*/ 1592144 h 1976965"/>
              <a:gd name="connsiteX4" fmla="*/ 919582 w 1800845"/>
              <a:gd name="connsiteY4" fmla="*/ 1969632 h 1976965"/>
              <a:gd name="connsiteX5" fmla="*/ 124093 w 1800845"/>
              <a:gd name="connsiteY5" fmla="*/ 1735393 h 1976965"/>
              <a:gd name="connsiteX6" fmla="*/ 122558 w 1800845"/>
              <a:gd name="connsiteY6" fmla="*/ 693994 h 1976965"/>
              <a:gd name="connsiteX0" fmla="*/ 122558 w 1800845"/>
              <a:gd name="connsiteY0" fmla="*/ 694628 h 1977599"/>
              <a:gd name="connsiteX1" fmla="*/ 892828 w 1800845"/>
              <a:gd name="connsiteY1" fmla="*/ 10891 h 1977599"/>
              <a:gd name="connsiteX2" fmla="*/ 1696466 w 1800845"/>
              <a:gd name="connsiteY2" fmla="*/ 664929 h 1977599"/>
              <a:gd name="connsiteX3" fmla="*/ 1611365 w 1800845"/>
              <a:gd name="connsiteY3" fmla="*/ 1592778 h 1977599"/>
              <a:gd name="connsiteX4" fmla="*/ 919582 w 1800845"/>
              <a:gd name="connsiteY4" fmla="*/ 1970266 h 1977599"/>
              <a:gd name="connsiteX5" fmla="*/ 124093 w 1800845"/>
              <a:gd name="connsiteY5" fmla="*/ 1736027 h 1977599"/>
              <a:gd name="connsiteX6" fmla="*/ 122558 w 1800845"/>
              <a:gd name="connsiteY6" fmla="*/ 694628 h 1977599"/>
              <a:gd name="connsiteX0" fmla="*/ 122558 w 1814297"/>
              <a:gd name="connsiteY0" fmla="*/ 694628 h 1977599"/>
              <a:gd name="connsiteX1" fmla="*/ 892828 w 1814297"/>
              <a:gd name="connsiteY1" fmla="*/ 10891 h 1977599"/>
              <a:gd name="connsiteX2" fmla="*/ 1696466 w 1814297"/>
              <a:gd name="connsiteY2" fmla="*/ 664929 h 1977599"/>
              <a:gd name="connsiteX3" fmla="*/ 1611365 w 1814297"/>
              <a:gd name="connsiteY3" fmla="*/ 1592778 h 1977599"/>
              <a:gd name="connsiteX4" fmla="*/ 919582 w 1814297"/>
              <a:gd name="connsiteY4" fmla="*/ 1970266 h 1977599"/>
              <a:gd name="connsiteX5" fmla="*/ 124093 w 1814297"/>
              <a:gd name="connsiteY5" fmla="*/ 1736027 h 1977599"/>
              <a:gd name="connsiteX6" fmla="*/ 122558 w 1814297"/>
              <a:gd name="connsiteY6" fmla="*/ 694628 h 1977599"/>
              <a:gd name="connsiteX0" fmla="*/ 122558 w 1814297"/>
              <a:gd name="connsiteY0" fmla="*/ 695726 h 1978697"/>
              <a:gd name="connsiteX1" fmla="*/ 892828 w 1814297"/>
              <a:gd name="connsiteY1" fmla="*/ 11989 h 1978697"/>
              <a:gd name="connsiteX2" fmla="*/ 1696466 w 1814297"/>
              <a:gd name="connsiteY2" fmla="*/ 666027 h 1978697"/>
              <a:gd name="connsiteX3" fmla="*/ 1611365 w 1814297"/>
              <a:gd name="connsiteY3" fmla="*/ 1593876 h 1978697"/>
              <a:gd name="connsiteX4" fmla="*/ 919582 w 1814297"/>
              <a:gd name="connsiteY4" fmla="*/ 1971364 h 1978697"/>
              <a:gd name="connsiteX5" fmla="*/ 124093 w 1814297"/>
              <a:gd name="connsiteY5" fmla="*/ 1737125 h 1978697"/>
              <a:gd name="connsiteX6" fmla="*/ 122558 w 1814297"/>
              <a:gd name="connsiteY6" fmla="*/ 695726 h 1978697"/>
              <a:gd name="connsiteX0" fmla="*/ 124315 w 1816054"/>
              <a:gd name="connsiteY0" fmla="*/ 707863 h 1990834"/>
              <a:gd name="connsiteX1" fmla="*/ 925933 w 1816054"/>
              <a:gd name="connsiteY1" fmla="*/ 11587 h 1990834"/>
              <a:gd name="connsiteX2" fmla="*/ 1698223 w 1816054"/>
              <a:gd name="connsiteY2" fmla="*/ 678164 h 1990834"/>
              <a:gd name="connsiteX3" fmla="*/ 1613122 w 1816054"/>
              <a:gd name="connsiteY3" fmla="*/ 1606013 h 1990834"/>
              <a:gd name="connsiteX4" fmla="*/ 921339 w 1816054"/>
              <a:gd name="connsiteY4" fmla="*/ 1983501 h 1990834"/>
              <a:gd name="connsiteX5" fmla="*/ 125850 w 1816054"/>
              <a:gd name="connsiteY5" fmla="*/ 1749262 h 1990834"/>
              <a:gd name="connsiteX6" fmla="*/ 124315 w 1816054"/>
              <a:gd name="connsiteY6" fmla="*/ 707863 h 1990834"/>
              <a:gd name="connsiteX0" fmla="*/ 124315 w 1816054"/>
              <a:gd name="connsiteY0" fmla="*/ 696678 h 1979649"/>
              <a:gd name="connsiteX1" fmla="*/ 925933 w 1816054"/>
              <a:gd name="connsiteY1" fmla="*/ 402 h 1979649"/>
              <a:gd name="connsiteX2" fmla="*/ 1698223 w 1816054"/>
              <a:gd name="connsiteY2" fmla="*/ 666979 h 1979649"/>
              <a:gd name="connsiteX3" fmla="*/ 1613122 w 1816054"/>
              <a:gd name="connsiteY3" fmla="*/ 1594828 h 1979649"/>
              <a:gd name="connsiteX4" fmla="*/ 921339 w 1816054"/>
              <a:gd name="connsiteY4" fmla="*/ 1972316 h 1979649"/>
              <a:gd name="connsiteX5" fmla="*/ 125850 w 1816054"/>
              <a:gd name="connsiteY5" fmla="*/ 1738077 h 1979649"/>
              <a:gd name="connsiteX6" fmla="*/ 124315 w 1816054"/>
              <a:gd name="connsiteY6" fmla="*/ 696678 h 1979649"/>
              <a:gd name="connsiteX0" fmla="*/ 123963 w 1815702"/>
              <a:gd name="connsiteY0" fmla="*/ 890853 h 2173824"/>
              <a:gd name="connsiteX1" fmla="*/ 919312 w 1815702"/>
              <a:gd name="connsiteY1" fmla="*/ 220 h 2173824"/>
              <a:gd name="connsiteX2" fmla="*/ 1697871 w 1815702"/>
              <a:gd name="connsiteY2" fmla="*/ 861154 h 2173824"/>
              <a:gd name="connsiteX3" fmla="*/ 1612770 w 1815702"/>
              <a:gd name="connsiteY3" fmla="*/ 1789003 h 2173824"/>
              <a:gd name="connsiteX4" fmla="*/ 920987 w 1815702"/>
              <a:gd name="connsiteY4" fmla="*/ 2166491 h 2173824"/>
              <a:gd name="connsiteX5" fmla="*/ 125498 w 1815702"/>
              <a:gd name="connsiteY5" fmla="*/ 1932252 h 2173824"/>
              <a:gd name="connsiteX6" fmla="*/ 123963 w 1815702"/>
              <a:gd name="connsiteY6" fmla="*/ 890853 h 2173824"/>
              <a:gd name="connsiteX0" fmla="*/ 123963 w 1759704"/>
              <a:gd name="connsiteY0" fmla="*/ 890661 h 2173632"/>
              <a:gd name="connsiteX1" fmla="*/ 919312 w 1759704"/>
              <a:gd name="connsiteY1" fmla="*/ 28 h 2173632"/>
              <a:gd name="connsiteX2" fmla="*/ 1597558 w 1759704"/>
              <a:gd name="connsiteY2" fmla="*/ 867232 h 2173632"/>
              <a:gd name="connsiteX3" fmla="*/ 1612770 w 1759704"/>
              <a:gd name="connsiteY3" fmla="*/ 1788811 h 2173632"/>
              <a:gd name="connsiteX4" fmla="*/ 920987 w 1759704"/>
              <a:gd name="connsiteY4" fmla="*/ 2166299 h 2173632"/>
              <a:gd name="connsiteX5" fmla="*/ 125498 w 1759704"/>
              <a:gd name="connsiteY5" fmla="*/ 1932060 h 2173632"/>
              <a:gd name="connsiteX6" fmla="*/ 123963 w 1759704"/>
              <a:gd name="connsiteY6" fmla="*/ 890661 h 2173632"/>
              <a:gd name="connsiteX0" fmla="*/ 167794 w 1734569"/>
              <a:gd name="connsiteY0" fmla="*/ 909529 h 2173691"/>
              <a:gd name="connsiteX1" fmla="*/ 894177 w 1734569"/>
              <a:gd name="connsiteY1" fmla="*/ 87 h 2173691"/>
              <a:gd name="connsiteX2" fmla="*/ 1572423 w 1734569"/>
              <a:gd name="connsiteY2" fmla="*/ 867291 h 2173691"/>
              <a:gd name="connsiteX3" fmla="*/ 1587635 w 1734569"/>
              <a:gd name="connsiteY3" fmla="*/ 1788870 h 2173691"/>
              <a:gd name="connsiteX4" fmla="*/ 895852 w 1734569"/>
              <a:gd name="connsiteY4" fmla="*/ 2166358 h 2173691"/>
              <a:gd name="connsiteX5" fmla="*/ 100363 w 1734569"/>
              <a:gd name="connsiteY5" fmla="*/ 1932119 h 2173691"/>
              <a:gd name="connsiteX6" fmla="*/ 167794 w 1734569"/>
              <a:gd name="connsiteY6" fmla="*/ 909529 h 2173691"/>
              <a:gd name="connsiteX0" fmla="*/ 145276 w 1712051"/>
              <a:gd name="connsiteY0" fmla="*/ 909529 h 2170508"/>
              <a:gd name="connsiteX1" fmla="*/ 871659 w 1712051"/>
              <a:gd name="connsiteY1" fmla="*/ 87 h 2170508"/>
              <a:gd name="connsiteX2" fmla="*/ 1549905 w 1712051"/>
              <a:gd name="connsiteY2" fmla="*/ 867291 h 2170508"/>
              <a:gd name="connsiteX3" fmla="*/ 1565117 w 1712051"/>
              <a:gd name="connsiteY3" fmla="*/ 1788870 h 2170508"/>
              <a:gd name="connsiteX4" fmla="*/ 873334 w 1712051"/>
              <a:gd name="connsiteY4" fmla="*/ 2166358 h 2170508"/>
              <a:gd name="connsiteX5" fmla="*/ 109193 w 1712051"/>
              <a:gd name="connsiteY5" fmla="*/ 1907041 h 2170508"/>
              <a:gd name="connsiteX6" fmla="*/ 145276 w 1712051"/>
              <a:gd name="connsiteY6" fmla="*/ 909529 h 2170508"/>
              <a:gd name="connsiteX0" fmla="*/ 145276 w 1712051"/>
              <a:gd name="connsiteY0" fmla="*/ 909529 h 2176819"/>
              <a:gd name="connsiteX1" fmla="*/ 871659 w 1712051"/>
              <a:gd name="connsiteY1" fmla="*/ 87 h 2176819"/>
              <a:gd name="connsiteX2" fmla="*/ 1549905 w 1712051"/>
              <a:gd name="connsiteY2" fmla="*/ 867291 h 2176819"/>
              <a:gd name="connsiteX3" fmla="*/ 1565117 w 1712051"/>
              <a:gd name="connsiteY3" fmla="*/ 1788870 h 2176819"/>
              <a:gd name="connsiteX4" fmla="*/ 873334 w 1712051"/>
              <a:gd name="connsiteY4" fmla="*/ 2166358 h 2176819"/>
              <a:gd name="connsiteX5" fmla="*/ 109193 w 1712051"/>
              <a:gd name="connsiteY5" fmla="*/ 1907041 h 2176819"/>
              <a:gd name="connsiteX6" fmla="*/ 145276 w 1712051"/>
              <a:gd name="connsiteY6" fmla="*/ 909529 h 2176819"/>
              <a:gd name="connsiteX0" fmla="*/ 145276 w 1712051"/>
              <a:gd name="connsiteY0" fmla="*/ 909529 h 2176819"/>
              <a:gd name="connsiteX1" fmla="*/ 871659 w 1712051"/>
              <a:gd name="connsiteY1" fmla="*/ 87 h 2176819"/>
              <a:gd name="connsiteX2" fmla="*/ 1549905 w 1712051"/>
              <a:gd name="connsiteY2" fmla="*/ 867291 h 2176819"/>
              <a:gd name="connsiteX3" fmla="*/ 1565117 w 1712051"/>
              <a:gd name="connsiteY3" fmla="*/ 1788870 h 2176819"/>
              <a:gd name="connsiteX4" fmla="*/ 873334 w 1712051"/>
              <a:gd name="connsiteY4" fmla="*/ 2166358 h 2176819"/>
              <a:gd name="connsiteX5" fmla="*/ 109193 w 1712051"/>
              <a:gd name="connsiteY5" fmla="*/ 1907041 h 2176819"/>
              <a:gd name="connsiteX6" fmla="*/ 145276 w 1712051"/>
              <a:gd name="connsiteY6" fmla="*/ 909529 h 2176819"/>
              <a:gd name="connsiteX0" fmla="*/ 145276 w 1709814"/>
              <a:gd name="connsiteY0" fmla="*/ 909529 h 2176819"/>
              <a:gd name="connsiteX1" fmla="*/ 871659 w 1709814"/>
              <a:gd name="connsiteY1" fmla="*/ 87 h 2176819"/>
              <a:gd name="connsiteX2" fmla="*/ 1549905 w 1709814"/>
              <a:gd name="connsiteY2" fmla="*/ 867291 h 2176819"/>
              <a:gd name="connsiteX3" fmla="*/ 1565117 w 1709814"/>
              <a:gd name="connsiteY3" fmla="*/ 1788870 h 2176819"/>
              <a:gd name="connsiteX4" fmla="*/ 873334 w 1709814"/>
              <a:gd name="connsiteY4" fmla="*/ 2166358 h 2176819"/>
              <a:gd name="connsiteX5" fmla="*/ 109193 w 1709814"/>
              <a:gd name="connsiteY5" fmla="*/ 1907041 h 2176819"/>
              <a:gd name="connsiteX6" fmla="*/ 145276 w 1709814"/>
              <a:gd name="connsiteY6" fmla="*/ 909529 h 2176819"/>
              <a:gd name="connsiteX0" fmla="*/ 144083 w 1708621"/>
              <a:gd name="connsiteY0" fmla="*/ 1172818 h 2440108"/>
              <a:gd name="connsiteX1" fmla="*/ 845388 w 1708621"/>
              <a:gd name="connsiteY1" fmla="*/ 53 h 2440108"/>
              <a:gd name="connsiteX2" fmla="*/ 1548712 w 1708621"/>
              <a:gd name="connsiteY2" fmla="*/ 1130580 h 2440108"/>
              <a:gd name="connsiteX3" fmla="*/ 1563924 w 1708621"/>
              <a:gd name="connsiteY3" fmla="*/ 2052159 h 2440108"/>
              <a:gd name="connsiteX4" fmla="*/ 872141 w 1708621"/>
              <a:gd name="connsiteY4" fmla="*/ 2429647 h 2440108"/>
              <a:gd name="connsiteX5" fmla="*/ 108000 w 1708621"/>
              <a:gd name="connsiteY5" fmla="*/ 2170330 h 2440108"/>
              <a:gd name="connsiteX6" fmla="*/ 144083 w 1708621"/>
              <a:gd name="connsiteY6" fmla="*/ 1172818 h 2440108"/>
              <a:gd name="connsiteX0" fmla="*/ 144083 w 1708621"/>
              <a:gd name="connsiteY0" fmla="*/ 959678 h 2226968"/>
              <a:gd name="connsiteX1" fmla="*/ 845388 w 1708621"/>
              <a:gd name="connsiteY1" fmla="*/ 79 h 2226968"/>
              <a:gd name="connsiteX2" fmla="*/ 1548712 w 1708621"/>
              <a:gd name="connsiteY2" fmla="*/ 917440 h 2226968"/>
              <a:gd name="connsiteX3" fmla="*/ 1563924 w 1708621"/>
              <a:gd name="connsiteY3" fmla="*/ 1839019 h 2226968"/>
              <a:gd name="connsiteX4" fmla="*/ 872141 w 1708621"/>
              <a:gd name="connsiteY4" fmla="*/ 2216507 h 2226968"/>
              <a:gd name="connsiteX5" fmla="*/ 108000 w 1708621"/>
              <a:gd name="connsiteY5" fmla="*/ 1957190 h 2226968"/>
              <a:gd name="connsiteX6" fmla="*/ 144083 w 1708621"/>
              <a:gd name="connsiteY6" fmla="*/ 959678 h 222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8621" h="2226968">
                <a:moveTo>
                  <a:pt x="144083" y="959678"/>
                </a:moveTo>
                <a:cubicBezTo>
                  <a:pt x="266981" y="633493"/>
                  <a:pt x="611283" y="7119"/>
                  <a:pt x="845388" y="79"/>
                </a:cubicBezTo>
                <a:cubicBezTo>
                  <a:pt x="1079493" y="-6961"/>
                  <a:pt x="1126205" y="463409"/>
                  <a:pt x="1548712" y="917440"/>
                </a:cubicBezTo>
                <a:cubicBezTo>
                  <a:pt x="1745952" y="1274225"/>
                  <a:pt x="1771789" y="1582317"/>
                  <a:pt x="1563924" y="1839019"/>
                </a:cubicBezTo>
                <a:cubicBezTo>
                  <a:pt x="1378575" y="2116334"/>
                  <a:pt x="1114795" y="2196812"/>
                  <a:pt x="872141" y="2216507"/>
                </a:cubicBezTo>
                <a:cubicBezTo>
                  <a:pt x="629487" y="2236202"/>
                  <a:pt x="406913" y="2260522"/>
                  <a:pt x="108000" y="1957190"/>
                </a:cubicBezTo>
                <a:cubicBezTo>
                  <a:pt x="-89442" y="1698379"/>
                  <a:pt x="21185" y="1285863"/>
                  <a:pt x="144083" y="95967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97405" y="3750380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94332" y="3684848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59374" y="1838642"/>
            <a:ext cx="2076637" cy="2617714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260784 w 2790820"/>
              <a:gd name="connsiteY0" fmla="*/ 1219095 h 2423022"/>
              <a:gd name="connsiteX1" fmla="*/ 1313868 w 2790820"/>
              <a:gd name="connsiteY1" fmla="*/ 472 h 2423022"/>
              <a:gd name="connsiteX2" fmla="*/ 2271448 w 2790820"/>
              <a:gd name="connsiteY2" fmla="*/ 1079649 h 2423022"/>
              <a:gd name="connsiteX3" fmla="*/ 2723522 w 2790820"/>
              <a:gd name="connsiteY3" fmla="*/ 2089668 h 2423022"/>
              <a:gd name="connsiteX4" fmla="*/ 1351460 w 2790820"/>
              <a:gd name="connsiteY4" fmla="*/ 2422986 h 2423022"/>
              <a:gd name="connsiteX5" fmla="*/ 115957 w 2790820"/>
              <a:gd name="connsiteY5" fmla="*/ 2099956 h 2423022"/>
              <a:gd name="connsiteX6" fmla="*/ 260784 w 2790820"/>
              <a:gd name="connsiteY6" fmla="*/ 1219095 h 2423022"/>
              <a:gd name="connsiteX0" fmla="*/ 260784 w 2780004"/>
              <a:gd name="connsiteY0" fmla="*/ 1230605 h 2434532"/>
              <a:gd name="connsiteX1" fmla="*/ 1313868 w 2780004"/>
              <a:gd name="connsiteY1" fmla="*/ 11982 h 2434532"/>
              <a:gd name="connsiteX2" fmla="*/ 2139368 w 2780004"/>
              <a:gd name="connsiteY2" fmla="*/ 664439 h 2434532"/>
              <a:gd name="connsiteX3" fmla="*/ 2723522 w 2780004"/>
              <a:gd name="connsiteY3" fmla="*/ 2101178 h 2434532"/>
              <a:gd name="connsiteX4" fmla="*/ 1351460 w 2780004"/>
              <a:gd name="connsiteY4" fmla="*/ 2434496 h 2434532"/>
              <a:gd name="connsiteX5" fmla="*/ 115957 w 2780004"/>
              <a:gd name="connsiteY5" fmla="*/ 2111466 h 2434532"/>
              <a:gd name="connsiteX6" fmla="*/ 260784 w 2780004"/>
              <a:gd name="connsiteY6" fmla="*/ 1230605 h 2434532"/>
              <a:gd name="connsiteX0" fmla="*/ 260784 w 2780004"/>
              <a:gd name="connsiteY0" fmla="*/ 1231991 h 2435918"/>
              <a:gd name="connsiteX1" fmla="*/ 1313868 w 2780004"/>
              <a:gd name="connsiteY1" fmla="*/ 13368 h 2435918"/>
              <a:gd name="connsiteX2" fmla="*/ 2139368 w 2780004"/>
              <a:gd name="connsiteY2" fmla="*/ 665825 h 2435918"/>
              <a:gd name="connsiteX3" fmla="*/ 2723522 w 2780004"/>
              <a:gd name="connsiteY3" fmla="*/ 2102564 h 2435918"/>
              <a:gd name="connsiteX4" fmla="*/ 1351460 w 2780004"/>
              <a:gd name="connsiteY4" fmla="*/ 2435882 h 2435918"/>
              <a:gd name="connsiteX5" fmla="*/ 115957 w 2780004"/>
              <a:gd name="connsiteY5" fmla="*/ 2112852 h 2435918"/>
              <a:gd name="connsiteX6" fmla="*/ 260784 w 2780004"/>
              <a:gd name="connsiteY6" fmla="*/ 1231991 h 2435918"/>
              <a:gd name="connsiteX0" fmla="*/ 260784 w 2777778"/>
              <a:gd name="connsiteY0" fmla="*/ 1231991 h 2435918"/>
              <a:gd name="connsiteX1" fmla="*/ 1313868 w 2777778"/>
              <a:gd name="connsiteY1" fmla="*/ 13368 h 2435918"/>
              <a:gd name="connsiteX2" fmla="*/ 2139368 w 2777778"/>
              <a:gd name="connsiteY2" fmla="*/ 665825 h 2435918"/>
              <a:gd name="connsiteX3" fmla="*/ 2723522 w 2777778"/>
              <a:gd name="connsiteY3" fmla="*/ 2102564 h 2435918"/>
              <a:gd name="connsiteX4" fmla="*/ 1351460 w 2777778"/>
              <a:gd name="connsiteY4" fmla="*/ 2435882 h 2435918"/>
              <a:gd name="connsiteX5" fmla="*/ 115957 w 2777778"/>
              <a:gd name="connsiteY5" fmla="*/ 2112852 h 2435918"/>
              <a:gd name="connsiteX6" fmla="*/ 260784 w 2777778"/>
              <a:gd name="connsiteY6" fmla="*/ 1231991 h 2435918"/>
              <a:gd name="connsiteX0" fmla="*/ 260784 w 2777778"/>
              <a:gd name="connsiteY0" fmla="*/ 1231991 h 2239526"/>
              <a:gd name="connsiteX1" fmla="*/ 1313868 w 2777778"/>
              <a:gd name="connsiteY1" fmla="*/ 13368 h 2239526"/>
              <a:gd name="connsiteX2" fmla="*/ 2139368 w 2777778"/>
              <a:gd name="connsiteY2" fmla="*/ 665825 h 2239526"/>
              <a:gd name="connsiteX3" fmla="*/ 2723522 w 2777778"/>
              <a:gd name="connsiteY3" fmla="*/ 2102564 h 2239526"/>
              <a:gd name="connsiteX4" fmla="*/ 1265100 w 2777778"/>
              <a:gd name="connsiteY4" fmla="*/ 2141242 h 2239526"/>
              <a:gd name="connsiteX5" fmla="*/ 115957 w 2777778"/>
              <a:gd name="connsiteY5" fmla="*/ 2112852 h 2239526"/>
              <a:gd name="connsiteX6" fmla="*/ 260784 w 2777778"/>
              <a:gd name="connsiteY6" fmla="*/ 1231991 h 2239526"/>
              <a:gd name="connsiteX0" fmla="*/ 260784 w 2777778"/>
              <a:gd name="connsiteY0" fmla="*/ 1231991 h 2240799"/>
              <a:gd name="connsiteX1" fmla="*/ 1313868 w 2777778"/>
              <a:gd name="connsiteY1" fmla="*/ 13368 h 2240799"/>
              <a:gd name="connsiteX2" fmla="*/ 2139368 w 2777778"/>
              <a:gd name="connsiteY2" fmla="*/ 665825 h 2240799"/>
              <a:gd name="connsiteX3" fmla="*/ 2723522 w 2777778"/>
              <a:gd name="connsiteY3" fmla="*/ 2102564 h 2240799"/>
              <a:gd name="connsiteX4" fmla="*/ 1265100 w 2777778"/>
              <a:gd name="connsiteY4" fmla="*/ 2141242 h 2240799"/>
              <a:gd name="connsiteX5" fmla="*/ 115957 w 2777778"/>
              <a:gd name="connsiteY5" fmla="*/ 2112852 h 2240799"/>
              <a:gd name="connsiteX6" fmla="*/ 260784 w 2777778"/>
              <a:gd name="connsiteY6" fmla="*/ 1231991 h 2240799"/>
              <a:gd name="connsiteX0" fmla="*/ 260784 w 2735148"/>
              <a:gd name="connsiteY0" fmla="*/ 1231991 h 2251637"/>
              <a:gd name="connsiteX1" fmla="*/ 1313868 w 2735148"/>
              <a:gd name="connsiteY1" fmla="*/ 13368 h 2251637"/>
              <a:gd name="connsiteX2" fmla="*/ 2139368 w 2735148"/>
              <a:gd name="connsiteY2" fmla="*/ 665825 h 2251637"/>
              <a:gd name="connsiteX3" fmla="*/ 2677802 w 2735148"/>
              <a:gd name="connsiteY3" fmla="*/ 1828244 h 2251637"/>
              <a:gd name="connsiteX4" fmla="*/ 1265100 w 2735148"/>
              <a:gd name="connsiteY4" fmla="*/ 2141242 h 2251637"/>
              <a:gd name="connsiteX5" fmla="*/ 115957 w 2735148"/>
              <a:gd name="connsiteY5" fmla="*/ 2112852 h 2251637"/>
              <a:gd name="connsiteX6" fmla="*/ 260784 w 2735148"/>
              <a:gd name="connsiteY6" fmla="*/ 1231991 h 2251637"/>
              <a:gd name="connsiteX0" fmla="*/ 190356 w 2664720"/>
              <a:gd name="connsiteY0" fmla="*/ 1231991 h 2150656"/>
              <a:gd name="connsiteX1" fmla="*/ 1243440 w 2664720"/>
              <a:gd name="connsiteY1" fmla="*/ 13368 h 2150656"/>
              <a:gd name="connsiteX2" fmla="*/ 2068940 w 2664720"/>
              <a:gd name="connsiteY2" fmla="*/ 665825 h 2150656"/>
              <a:gd name="connsiteX3" fmla="*/ 2607374 w 2664720"/>
              <a:gd name="connsiteY3" fmla="*/ 1828244 h 2150656"/>
              <a:gd name="connsiteX4" fmla="*/ 1194672 w 2664720"/>
              <a:gd name="connsiteY4" fmla="*/ 2141242 h 2150656"/>
              <a:gd name="connsiteX5" fmla="*/ 142049 w 2664720"/>
              <a:gd name="connsiteY5" fmla="*/ 1919812 h 2150656"/>
              <a:gd name="connsiteX6" fmla="*/ 190356 w 2664720"/>
              <a:gd name="connsiteY6" fmla="*/ 1231991 h 2150656"/>
              <a:gd name="connsiteX0" fmla="*/ 280455 w 2627819"/>
              <a:gd name="connsiteY0" fmla="*/ 943333 h 2141398"/>
              <a:gd name="connsiteX1" fmla="*/ 1206539 w 2627819"/>
              <a:gd name="connsiteY1" fmla="*/ 4110 h 2141398"/>
              <a:gd name="connsiteX2" fmla="*/ 2032039 w 2627819"/>
              <a:gd name="connsiteY2" fmla="*/ 656567 h 2141398"/>
              <a:gd name="connsiteX3" fmla="*/ 2570473 w 2627819"/>
              <a:gd name="connsiteY3" fmla="*/ 1818986 h 2141398"/>
              <a:gd name="connsiteX4" fmla="*/ 1157771 w 2627819"/>
              <a:gd name="connsiteY4" fmla="*/ 2131984 h 2141398"/>
              <a:gd name="connsiteX5" fmla="*/ 105148 w 2627819"/>
              <a:gd name="connsiteY5" fmla="*/ 1910554 h 2141398"/>
              <a:gd name="connsiteX6" fmla="*/ 280455 w 2627819"/>
              <a:gd name="connsiteY6" fmla="*/ 943333 h 2141398"/>
              <a:gd name="connsiteX0" fmla="*/ 280455 w 2634704"/>
              <a:gd name="connsiteY0" fmla="*/ 947024 h 2145089"/>
              <a:gd name="connsiteX1" fmla="*/ 1206539 w 2634704"/>
              <a:gd name="connsiteY1" fmla="*/ 7801 h 2145089"/>
              <a:gd name="connsiteX2" fmla="*/ 2118399 w 2634704"/>
              <a:gd name="connsiteY2" fmla="*/ 578978 h 2145089"/>
              <a:gd name="connsiteX3" fmla="*/ 2570473 w 2634704"/>
              <a:gd name="connsiteY3" fmla="*/ 1822677 h 2145089"/>
              <a:gd name="connsiteX4" fmla="*/ 1157771 w 2634704"/>
              <a:gd name="connsiteY4" fmla="*/ 2135675 h 2145089"/>
              <a:gd name="connsiteX5" fmla="*/ 105148 w 2634704"/>
              <a:gd name="connsiteY5" fmla="*/ 1914245 h 2145089"/>
              <a:gd name="connsiteX6" fmla="*/ 280455 w 2634704"/>
              <a:gd name="connsiteY6" fmla="*/ 947024 h 2145089"/>
              <a:gd name="connsiteX0" fmla="*/ 280455 w 2634704"/>
              <a:gd name="connsiteY0" fmla="*/ 996885 h 2194950"/>
              <a:gd name="connsiteX1" fmla="*/ 1206539 w 2634704"/>
              <a:gd name="connsiteY1" fmla="*/ 6862 h 2194950"/>
              <a:gd name="connsiteX2" fmla="*/ 2118399 w 2634704"/>
              <a:gd name="connsiteY2" fmla="*/ 628839 h 2194950"/>
              <a:gd name="connsiteX3" fmla="*/ 2570473 w 2634704"/>
              <a:gd name="connsiteY3" fmla="*/ 1872538 h 2194950"/>
              <a:gd name="connsiteX4" fmla="*/ 1157771 w 2634704"/>
              <a:gd name="connsiteY4" fmla="*/ 2185536 h 2194950"/>
              <a:gd name="connsiteX5" fmla="*/ 105148 w 2634704"/>
              <a:gd name="connsiteY5" fmla="*/ 1964106 h 2194950"/>
              <a:gd name="connsiteX6" fmla="*/ 280455 w 2634704"/>
              <a:gd name="connsiteY6" fmla="*/ 996885 h 2194950"/>
              <a:gd name="connsiteX0" fmla="*/ 280455 w 2634704"/>
              <a:gd name="connsiteY0" fmla="*/ 998954 h 2197019"/>
              <a:gd name="connsiteX1" fmla="*/ 1206539 w 2634704"/>
              <a:gd name="connsiteY1" fmla="*/ 8931 h 2197019"/>
              <a:gd name="connsiteX2" fmla="*/ 2118399 w 2634704"/>
              <a:gd name="connsiteY2" fmla="*/ 630908 h 2197019"/>
              <a:gd name="connsiteX3" fmla="*/ 2570473 w 2634704"/>
              <a:gd name="connsiteY3" fmla="*/ 1874607 h 2197019"/>
              <a:gd name="connsiteX4" fmla="*/ 1157771 w 2634704"/>
              <a:gd name="connsiteY4" fmla="*/ 2187605 h 2197019"/>
              <a:gd name="connsiteX5" fmla="*/ 105148 w 2634704"/>
              <a:gd name="connsiteY5" fmla="*/ 1966175 h 2197019"/>
              <a:gd name="connsiteX6" fmla="*/ 280455 w 2634704"/>
              <a:gd name="connsiteY6" fmla="*/ 998954 h 2197019"/>
              <a:gd name="connsiteX0" fmla="*/ 82488 w 2436737"/>
              <a:gd name="connsiteY0" fmla="*/ 998954 h 2190993"/>
              <a:gd name="connsiteX1" fmla="*/ 1008572 w 2436737"/>
              <a:gd name="connsiteY1" fmla="*/ 8931 h 2190993"/>
              <a:gd name="connsiteX2" fmla="*/ 1920432 w 2436737"/>
              <a:gd name="connsiteY2" fmla="*/ 630908 h 2190993"/>
              <a:gd name="connsiteX3" fmla="*/ 2372506 w 2436737"/>
              <a:gd name="connsiteY3" fmla="*/ 1874607 h 2190993"/>
              <a:gd name="connsiteX4" fmla="*/ 959804 w 2436737"/>
              <a:gd name="connsiteY4" fmla="*/ 2187605 h 2190993"/>
              <a:gd name="connsiteX5" fmla="*/ 211981 w 2436737"/>
              <a:gd name="connsiteY5" fmla="*/ 1935695 h 2190993"/>
              <a:gd name="connsiteX6" fmla="*/ 82488 w 2436737"/>
              <a:gd name="connsiteY6" fmla="*/ 998954 h 2190993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3776"/>
              <a:gd name="connsiteY0" fmla="*/ 998954 h 2199839"/>
              <a:gd name="connsiteX1" fmla="*/ 1008572 w 2063776"/>
              <a:gd name="connsiteY1" fmla="*/ 8931 h 2199839"/>
              <a:gd name="connsiteX2" fmla="*/ 1920432 w 2063776"/>
              <a:gd name="connsiteY2" fmla="*/ 630908 h 2199839"/>
              <a:gd name="connsiteX3" fmla="*/ 1889906 w 2063776"/>
              <a:gd name="connsiteY3" fmla="*/ 1737447 h 2199839"/>
              <a:gd name="connsiteX4" fmla="*/ 959804 w 2063776"/>
              <a:gd name="connsiteY4" fmla="*/ 2187605 h 2199839"/>
              <a:gd name="connsiteX5" fmla="*/ 211981 w 2063776"/>
              <a:gd name="connsiteY5" fmla="*/ 1935695 h 2199839"/>
              <a:gd name="connsiteX6" fmla="*/ 82488 w 2063776"/>
              <a:gd name="connsiteY6" fmla="*/ 998954 h 2199839"/>
              <a:gd name="connsiteX0" fmla="*/ 82488 w 2063776"/>
              <a:gd name="connsiteY0" fmla="*/ 998954 h 2087748"/>
              <a:gd name="connsiteX1" fmla="*/ 1008572 w 2063776"/>
              <a:gd name="connsiteY1" fmla="*/ 8931 h 2087748"/>
              <a:gd name="connsiteX2" fmla="*/ 1920432 w 2063776"/>
              <a:gd name="connsiteY2" fmla="*/ 630908 h 2087748"/>
              <a:gd name="connsiteX3" fmla="*/ 1889906 w 2063776"/>
              <a:gd name="connsiteY3" fmla="*/ 1737447 h 2087748"/>
              <a:gd name="connsiteX4" fmla="*/ 1061331 w 2063776"/>
              <a:gd name="connsiteY4" fmla="*/ 2011268 h 2087748"/>
              <a:gd name="connsiteX5" fmla="*/ 211981 w 2063776"/>
              <a:gd name="connsiteY5" fmla="*/ 1935695 h 2087748"/>
              <a:gd name="connsiteX6" fmla="*/ 82488 w 2063776"/>
              <a:gd name="connsiteY6" fmla="*/ 998954 h 2087748"/>
              <a:gd name="connsiteX0" fmla="*/ 82488 w 2063776"/>
              <a:gd name="connsiteY0" fmla="*/ 998954 h 2113849"/>
              <a:gd name="connsiteX1" fmla="*/ 1008572 w 2063776"/>
              <a:gd name="connsiteY1" fmla="*/ 8931 h 2113849"/>
              <a:gd name="connsiteX2" fmla="*/ 1920432 w 2063776"/>
              <a:gd name="connsiteY2" fmla="*/ 630908 h 2113849"/>
              <a:gd name="connsiteX3" fmla="*/ 1889906 w 2063776"/>
              <a:gd name="connsiteY3" fmla="*/ 1737447 h 2113849"/>
              <a:gd name="connsiteX4" fmla="*/ 1061331 w 2063776"/>
              <a:gd name="connsiteY4" fmla="*/ 2011268 h 2113849"/>
              <a:gd name="connsiteX5" fmla="*/ 211981 w 2063776"/>
              <a:gd name="connsiteY5" fmla="*/ 1935695 h 2113849"/>
              <a:gd name="connsiteX6" fmla="*/ 82488 w 2063776"/>
              <a:gd name="connsiteY6" fmla="*/ 998954 h 2113849"/>
              <a:gd name="connsiteX0" fmla="*/ 82488 w 2043369"/>
              <a:gd name="connsiteY0" fmla="*/ 998954 h 2098802"/>
              <a:gd name="connsiteX1" fmla="*/ 1008572 w 2043369"/>
              <a:gd name="connsiteY1" fmla="*/ 8931 h 2098802"/>
              <a:gd name="connsiteX2" fmla="*/ 1920432 w 2043369"/>
              <a:gd name="connsiteY2" fmla="*/ 630908 h 2098802"/>
              <a:gd name="connsiteX3" fmla="*/ 1847158 w 2043369"/>
              <a:gd name="connsiteY3" fmla="*/ 1539736 h 2098802"/>
              <a:gd name="connsiteX4" fmla="*/ 1061331 w 2043369"/>
              <a:gd name="connsiteY4" fmla="*/ 2011268 h 2098802"/>
              <a:gd name="connsiteX5" fmla="*/ 211981 w 2043369"/>
              <a:gd name="connsiteY5" fmla="*/ 1935695 h 2098802"/>
              <a:gd name="connsiteX6" fmla="*/ 82488 w 2043369"/>
              <a:gd name="connsiteY6" fmla="*/ 998954 h 2098802"/>
              <a:gd name="connsiteX0" fmla="*/ 82488 w 2029321"/>
              <a:gd name="connsiteY0" fmla="*/ 998954 h 2098802"/>
              <a:gd name="connsiteX1" fmla="*/ 1008572 w 2029321"/>
              <a:gd name="connsiteY1" fmla="*/ 8931 h 2098802"/>
              <a:gd name="connsiteX2" fmla="*/ 1920432 w 2029321"/>
              <a:gd name="connsiteY2" fmla="*/ 630908 h 2098802"/>
              <a:gd name="connsiteX3" fmla="*/ 1847158 w 2029321"/>
              <a:gd name="connsiteY3" fmla="*/ 1539736 h 2098802"/>
              <a:gd name="connsiteX4" fmla="*/ 1061331 w 2029321"/>
              <a:gd name="connsiteY4" fmla="*/ 2011268 h 2098802"/>
              <a:gd name="connsiteX5" fmla="*/ 211981 w 2029321"/>
              <a:gd name="connsiteY5" fmla="*/ 1935695 h 2098802"/>
              <a:gd name="connsiteX6" fmla="*/ 82488 w 2029321"/>
              <a:gd name="connsiteY6" fmla="*/ 998954 h 2098802"/>
              <a:gd name="connsiteX0" fmla="*/ 91990 w 2038823"/>
              <a:gd name="connsiteY0" fmla="*/ 998954 h 2035797"/>
              <a:gd name="connsiteX1" fmla="*/ 1018074 w 2038823"/>
              <a:gd name="connsiteY1" fmla="*/ 8931 h 2035797"/>
              <a:gd name="connsiteX2" fmla="*/ 1929934 w 2038823"/>
              <a:gd name="connsiteY2" fmla="*/ 630908 h 2035797"/>
              <a:gd name="connsiteX3" fmla="*/ 1856660 w 2038823"/>
              <a:gd name="connsiteY3" fmla="*/ 1539736 h 2035797"/>
              <a:gd name="connsiteX4" fmla="*/ 1070833 w 2038823"/>
              <a:gd name="connsiteY4" fmla="*/ 2011268 h 2035797"/>
              <a:gd name="connsiteX5" fmla="*/ 200109 w 2038823"/>
              <a:gd name="connsiteY5" fmla="*/ 1802107 h 2035797"/>
              <a:gd name="connsiteX6" fmla="*/ 91990 w 2038823"/>
              <a:gd name="connsiteY6" fmla="*/ 998954 h 2035797"/>
              <a:gd name="connsiteX0" fmla="*/ 91990 w 2038823"/>
              <a:gd name="connsiteY0" fmla="*/ 998954 h 2030058"/>
              <a:gd name="connsiteX1" fmla="*/ 1018074 w 2038823"/>
              <a:gd name="connsiteY1" fmla="*/ 8931 h 2030058"/>
              <a:gd name="connsiteX2" fmla="*/ 1929934 w 2038823"/>
              <a:gd name="connsiteY2" fmla="*/ 630908 h 2030058"/>
              <a:gd name="connsiteX3" fmla="*/ 1856660 w 2038823"/>
              <a:gd name="connsiteY3" fmla="*/ 1539736 h 2030058"/>
              <a:gd name="connsiteX4" fmla="*/ 1070833 w 2038823"/>
              <a:gd name="connsiteY4" fmla="*/ 2011268 h 2030058"/>
              <a:gd name="connsiteX5" fmla="*/ 200109 w 2038823"/>
              <a:gd name="connsiteY5" fmla="*/ 1802107 h 2030058"/>
              <a:gd name="connsiteX6" fmla="*/ 91990 w 2038823"/>
              <a:gd name="connsiteY6" fmla="*/ 998954 h 2030058"/>
              <a:gd name="connsiteX0" fmla="*/ 77813 w 2024646"/>
              <a:gd name="connsiteY0" fmla="*/ 998954 h 2030058"/>
              <a:gd name="connsiteX1" fmla="*/ 1003897 w 2024646"/>
              <a:gd name="connsiteY1" fmla="*/ 8931 h 2030058"/>
              <a:gd name="connsiteX2" fmla="*/ 1915757 w 2024646"/>
              <a:gd name="connsiteY2" fmla="*/ 630908 h 2030058"/>
              <a:gd name="connsiteX3" fmla="*/ 1842483 w 2024646"/>
              <a:gd name="connsiteY3" fmla="*/ 1539736 h 2030058"/>
              <a:gd name="connsiteX4" fmla="*/ 1056656 w 2024646"/>
              <a:gd name="connsiteY4" fmla="*/ 2011268 h 2030058"/>
              <a:gd name="connsiteX5" fmla="*/ 185932 w 2024646"/>
              <a:gd name="connsiteY5" fmla="*/ 1802107 h 2030058"/>
              <a:gd name="connsiteX6" fmla="*/ 77813 w 2024646"/>
              <a:gd name="connsiteY6" fmla="*/ 998954 h 2030058"/>
              <a:gd name="connsiteX0" fmla="*/ 77424 w 2024257"/>
              <a:gd name="connsiteY0" fmla="*/ 993720 h 2024824"/>
              <a:gd name="connsiteX1" fmla="*/ 998165 w 2024257"/>
              <a:gd name="connsiteY1" fmla="*/ 9041 h 2024824"/>
              <a:gd name="connsiteX2" fmla="*/ 1915368 w 2024257"/>
              <a:gd name="connsiteY2" fmla="*/ 625674 h 2024824"/>
              <a:gd name="connsiteX3" fmla="*/ 1842094 w 2024257"/>
              <a:gd name="connsiteY3" fmla="*/ 1534502 h 2024824"/>
              <a:gd name="connsiteX4" fmla="*/ 1056267 w 2024257"/>
              <a:gd name="connsiteY4" fmla="*/ 2006034 h 2024824"/>
              <a:gd name="connsiteX5" fmla="*/ 185543 w 2024257"/>
              <a:gd name="connsiteY5" fmla="*/ 1796873 h 2024824"/>
              <a:gd name="connsiteX6" fmla="*/ 77424 w 2024257"/>
              <a:gd name="connsiteY6" fmla="*/ 993720 h 2024824"/>
              <a:gd name="connsiteX0" fmla="*/ 77424 w 2005749"/>
              <a:gd name="connsiteY0" fmla="*/ 989958 h 2021062"/>
              <a:gd name="connsiteX1" fmla="*/ 998165 w 2005749"/>
              <a:gd name="connsiteY1" fmla="*/ 5279 h 2021062"/>
              <a:gd name="connsiteX2" fmla="*/ 1883307 w 2005749"/>
              <a:gd name="connsiteY2" fmla="*/ 659317 h 2021062"/>
              <a:gd name="connsiteX3" fmla="*/ 1842094 w 2005749"/>
              <a:gd name="connsiteY3" fmla="*/ 1530740 h 2021062"/>
              <a:gd name="connsiteX4" fmla="*/ 1056267 w 2005749"/>
              <a:gd name="connsiteY4" fmla="*/ 2002272 h 2021062"/>
              <a:gd name="connsiteX5" fmla="*/ 185543 w 2005749"/>
              <a:gd name="connsiteY5" fmla="*/ 1793111 h 2021062"/>
              <a:gd name="connsiteX6" fmla="*/ 77424 w 2005749"/>
              <a:gd name="connsiteY6" fmla="*/ 989958 h 2021062"/>
              <a:gd name="connsiteX0" fmla="*/ 77424 w 2005749"/>
              <a:gd name="connsiteY0" fmla="*/ 990912 h 2022016"/>
              <a:gd name="connsiteX1" fmla="*/ 998165 w 2005749"/>
              <a:gd name="connsiteY1" fmla="*/ 6233 h 2022016"/>
              <a:gd name="connsiteX2" fmla="*/ 1883307 w 2005749"/>
              <a:gd name="connsiteY2" fmla="*/ 660271 h 2022016"/>
              <a:gd name="connsiteX3" fmla="*/ 1842094 w 2005749"/>
              <a:gd name="connsiteY3" fmla="*/ 1531694 h 2022016"/>
              <a:gd name="connsiteX4" fmla="*/ 1056267 w 2005749"/>
              <a:gd name="connsiteY4" fmla="*/ 2003226 h 2022016"/>
              <a:gd name="connsiteX5" fmla="*/ 185543 w 2005749"/>
              <a:gd name="connsiteY5" fmla="*/ 1794065 h 2022016"/>
              <a:gd name="connsiteX6" fmla="*/ 77424 w 2005749"/>
              <a:gd name="connsiteY6" fmla="*/ 990912 h 2022016"/>
              <a:gd name="connsiteX0" fmla="*/ 58848 w 1987173"/>
              <a:gd name="connsiteY0" fmla="*/ 990912 h 2022016"/>
              <a:gd name="connsiteX1" fmla="*/ 979589 w 1987173"/>
              <a:gd name="connsiteY1" fmla="*/ 6233 h 2022016"/>
              <a:gd name="connsiteX2" fmla="*/ 1864731 w 1987173"/>
              <a:gd name="connsiteY2" fmla="*/ 660271 h 2022016"/>
              <a:gd name="connsiteX3" fmla="*/ 1823518 w 1987173"/>
              <a:gd name="connsiteY3" fmla="*/ 1531694 h 2022016"/>
              <a:gd name="connsiteX4" fmla="*/ 1037691 w 1987173"/>
              <a:gd name="connsiteY4" fmla="*/ 2003226 h 2022016"/>
              <a:gd name="connsiteX5" fmla="*/ 166967 w 1987173"/>
              <a:gd name="connsiteY5" fmla="*/ 1794065 h 2022016"/>
              <a:gd name="connsiteX6" fmla="*/ 58848 w 1987173"/>
              <a:gd name="connsiteY6" fmla="*/ 990912 h 2022016"/>
              <a:gd name="connsiteX0" fmla="*/ 82095 w 2010420"/>
              <a:gd name="connsiteY0" fmla="*/ 990912 h 2022016"/>
              <a:gd name="connsiteX1" fmla="*/ 1002836 w 2010420"/>
              <a:gd name="connsiteY1" fmla="*/ 6233 h 2022016"/>
              <a:gd name="connsiteX2" fmla="*/ 1887978 w 2010420"/>
              <a:gd name="connsiteY2" fmla="*/ 660271 h 2022016"/>
              <a:gd name="connsiteX3" fmla="*/ 1846765 w 2010420"/>
              <a:gd name="connsiteY3" fmla="*/ 1531694 h 2022016"/>
              <a:gd name="connsiteX4" fmla="*/ 1060938 w 2010420"/>
              <a:gd name="connsiteY4" fmla="*/ 2003226 h 2022016"/>
              <a:gd name="connsiteX5" fmla="*/ 190214 w 2010420"/>
              <a:gd name="connsiteY5" fmla="*/ 1794065 h 2022016"/>
              <a:gd name="connsiteX6" fmla="*/ 82095 w 2010420"/>
              <a:gd name="connsiteY6" fmla="*/ 990912 h 2022016"/>
              <a:gd name="connsiteX0" fmla="*/ 64908 w 2055929"/>
              <a:gd name="connsiteY0" fmla="*/ 952117 h 2020838"/>
              <a:gd name="connsiteX1" fmla="*/ 1048345 w 2055929"/>
              <a:gd name="connsiteY1" fmla="*/ 5055 h 2020838"/>
              <a:gd name="connsiteX2" fmla="*/ 1933487 w 2055929"/>
              <a:gd name="connsiteY2" fmla="*/ 659093 h 2020838"/>
              <a:gd name="connsiteX3" fmla="*/ 1892274 w 2055929"/>
              <a:gd name="connsiteY3" fmla="*/ 1530516 h 2020838"/>
              <a:gd name="connsiteX4" fmla="*/ 1106447 w 2055929"/>
              <a:gd name="connsiteY4" fmla="*/ 2002048 h 2020838"/>
              <a:gd name="connsiteX5" fmla="*/ 235723 w 2055929"/>
              <a:gd name="connsiteY5" fmla="*/ 1792887 h 2020838"/>
              <a:gd name="connsiteX6" fmla="*/ 64908 w 2055929"/>
              <a:gd name="connsiteY6" fmla="*/ 952117 h 2020838"/>
              <a:gd name="connsiteX0" fmla="*/ 52326 w 2043347"/>
              <a:gd name="connsiteY0" fmla="*/ 823243 h 1891964"/>
              <a:gd name="connsiteX1" fmla="*/ 929180 w 2043347"/>
              <a:gd name="connsiteY1" fmla="*/ 7843 h 1891964"/>
              <a:gd name="connsiteX2" fmla="*/ 1920905 w 2043347"/>
              <a:gd name="connsiteY2" fmla="*/ 530219 h 1891964"/>
              <a:gd name="connsiteX3" fmla="*/ 1879692 w 2043347"/>
              <a:gd name="connsiteY3" fmla="*/ 1401642 h 1891964"/>
              <a:gd name="connsiteX4" fmla="*/ 1093865 w 2043347"/>
              <a:gd name="connsiteY4" fmla="*/ 1873174 h 1891964"/>
              <a:gd name="connsiteX5" fmla="*/ 223141 w 2043347"/>
              <a:gd name="connsiteY5" fmla="*/ 1664013 h 1891964"/>
              <a:gd name="connsiteX6" fmla="*/ 52326 w 2043347"/>
              <a:gd name="connsiteY6" fmla="*/ 823243 h 1891964"/>
              <a:gd name="connsiteX0" fmla="*/ 52326 w 2018433"/>
              <a:gd name="connsiteY0" fmla="*/ 820800 h 1889521"/>
              <a:gd name="connsiteX1" fmla="*/ 929180 w 2018433"/>
              <a:gd name="connsiteY1" fmla="*/ 5400 h 1889521"/>
              <a:gd name="connsiteX2" fmla="*/ 1870749 w 2018433"/>
              <a:gd name="connsiteY2" fmla="*/ 565394 h 1889521"/>
              <a:gd name="connsiteX3" fmla="*/ 1879692 w 2018433"/>
              <a:gd name="connsiteY3" fmla="*/ 1399199 h 1889521"/>
              <a:gd name="connsiteX4" fmla="*/ 1093865 w 2018433"/>
              <a:gd name="connsiteY4" fmla="*/ 1870731 h 1889521"/>
              <a:gd name="connsiteX5" fmla="*/ 223141 w 2018433"/>
              <a:gd name="connsiteY5" fmla="*/ 1661570 h 1889521"/>
              <a:gd name="connsiteX6" fmla="*/ 52326 w 2018433"/>
              <a:gd name="connsiteY6" fmla="*/ 820800 h 1889521"/>
              <a:gd name="connsiteX0" fmla="*/ 52326 w 1975128"/>
              <a:gd name="connsiteY0" fmla="*/ 820800 h 1882842"/>
              <a:gd name="connsiteX1" fmla="*/ 929180 w 1975128"/>
              <a:gd name="connsiteY1" fmla="*/ 5400 h 1882842"/>
              <a:gd name="connsiteX2" fmla="*/ 1870749 w 1975128"/>
              <a:gd name="connsiteY2" fmla="*/ 565394 h 1882842"/>
              <a:gd name="connsiteX3" fmla="*/ 1785648 w 1975128"/>
              <a:gd name="connsiteY3" fmla="*/ 1493243 h 1882842"/>
              <a:gd name="connsiteX4" fmla="*/ 1093865 w 1975128"/>
              <a:gd name="connsiteY4" fmla="*/ 1870731 h 1882842"/>
              <a:gd name="connsiteX5" fmla="*/ 223141 w 1975128"/>
              <a:gd name="connsiteY5" fmla="*/ 1661570 h 1882842"/>
              <a:gd name="connsiteX6" fmla="*/ 52326 w 1975128"/>
              <a:gd name="connsiteY6" fmla="*/ 820800 h 1882842"/>
              <a:gd name="connsiteX0" fmla="*/ 34101 w 1956903"/>
              <a:gd name="connsiteY0" fmla="*/ 820800 h 1878064"/>
              <a:gd name="connsiteX1" fmla="*/ 910955 w 1956903"/>
              <a:gd name="connsiteY1" fmla="*/ 5400 h 1878064"/>
              <a:gd name="connsiteX2" fmla="*/ 1852524 w 1956903"/>
              <a:gd name="connsiteY2" fmla="*/ 565394 h 1878064"/>
              <a:gd name="connsiteX3" fmla="*/ 1767423 w 1956903"/>
              <a:gd name="connsiteY3" fmla="*/ 1493243 h 1878064"/>
              <a:gd name="connsiteX4" fmla="*/ 1075640 w 1956903"/>
              <a:gd name="connsiteY4" fmla="*/ 1870731 h 1878064"/>
              <a:gd name="connsiteX5" fmla="*/ 280151 w 1956903"/>
              <a:gd name="connsiteY5" fmla="*/ 1636492 h 1878064"/>
              <a:gd name="connsiteX6" fmla="*/ 34101 w 1956903"/>
              <a:gd name="connsiteY6" fmla="*/ 820800 h 1878064"/>
              <a:gd name="connsiteX0" fmla="*/ 48193 w 1889490"/>
              <a:gd name="connsiteY0" fmla="*/ 646903 h 1873447"/>
              <a:gd name="connsiteX1" fmla="*/ 843542 w 1889490"/>
              <a:gd name="connsiteY1" fmla="*/ 783 h 1873447"/>
              <a:gd name="connsiteX2" fmla="*/ 1785111 w 1889490"/>
              <a:gd name="connsiteY2" fmla="*/ 560777 h 1873447"/>
              <a:gd name="connsiteX3" fmla="*/ 1700010 w 1889490"/>
              <a:gd name="connsiteY3" fmla="*/ 1488626 h 1873447"/>
              <a:gd name="connsiteX4" fmla="*/ 1008227 w 1889490"/>
              <a:gd name="connsiteY4" fmla="*/ 1866114 h 1873447"/>
              <a:gd name="connsiteX5" fmla="*/ 212738 w 1889490"/>
              <a:gd name="connsiteY5" fmla="*/ 1631875 h 1873447"/>
              <a:gd name="connsiteX6" fmla="*/ 48193 w 1889490"/>
              <a:gd name="connsiteY6" fmla="*/ 646903 h 1873447"/>
              <a:gd name="connsiteX0" fmla="*/ 78768 w 1920065"/>
              <a:gd name="connsiteY0" fmla="*/ 646903 h 1873447"/>
              <a:gd name="connsiteX1" fmla="*/ 874117 w 1920065"/>
              <a:gd name="connsiteY1" fmla="*/ 783 h 1873447"/>
              <a:gd name="connsiteX2" fmla="*/ 1815686 w 1920065"/>
              <a:gd name="connsiteY2" fmla="*/ 560777 h 1873447"/>
              <a:gd name="connsiteX3" fmla="*/ 1730585 w 1920065"/>
              <a:gd name="connsiteY3" fmla="*/ 1488626 h 1873447"/>
              <a:gd name="connsiteX4" fmla="*/ 1038802 w 1920065"/>
              <a:gd name="connsiteY4" fmla="*/ 1866114 h 1873447"/>
              <a:gd name="connsiteX5" fmla="*/ 243313 w 1920065"/>
              <a:gd name="connsiteY5" fmla="*/ 1631875 h 1873447"/>
              <a:gd name="connsiteX6" fmla="*/ 78768 w 1920065"/>
              <a:gd name="connsiteY6" fmla="*/ 646903 h 1873447"/>
              <a:gd name="connsiteX0" fmla="*/ 42642 w 1883939"/>
              <a:gd name="connsiteY0" fmla="*/ 646903 h 1873447"/>
              <a:gd name="connsiteX1" fmla="*/ 837991 w 1883939"/>
              <a:gd name="connsiteY1" fmla="*/ 783 h 1873447"/>
              <a:gd name="connsiteX2" fmla="*/ 1779560 w 1883939"/>
              <a:gd name="connsiteY2" fmla="*/ 560777 h 1873447"/>
              <a:gd name="connsiteX3" fmla="*/ 1694459 w 1883939"/>
              <a:gd name="connsiteY3" fmla="*/ 1488626 h 1873447"/>
              <a:gd name="connsiteX4" fmla="*/ 1002676 w 1883939"/>
              <a:gd name="connsiteY4" fmla="*/ 1866114 h 1873447"/>
              <a:gd name="connsiteX5" fmla="*/ 207187 w 1883939"/>
              <a:gd name="connsiteY5" fmla="*/ 1631875 h 1873447"/>
              <a:gd name="connsiteX6" fmla="*/ 42642 w 1883939"/>
              <a:gd name="connsiteY6" fmla="*/ 646903 h 1873447"/>
              <a:gd name="connsiteX0" fmla="*/ 111160 w 1789447"/>
              <a:gd name="connsiteY0" fmla="*/ 589796 h 1872767"/>
              <a:gd name="connsiteX1" fmla="*/ 743499 w 1789447"/>
              <a:gd name="connsiteY1" fmla="*/ 103 h 1872767"/>
              <a:gd name="connsiteX2" fmla="*/ 1685068 w 1789447"/>
              <a:gd name="connsiteY2" fmla="*/ 560097 h 1872767"/>
              <a:gd name="connsiteX3" fmla="*/ 1599967 w 1789447"/>
              <a:gd name="connsiteY3" fmla="*/ 1487946 h 1872767"/>
              <a:gd name="connsiteX4" fmla="*/ 908184 w 1789447"/>
              <a:gd name="connsiteY4" fmla="*/ 1865434 h 1872767"/>
              <a:gd name="connsiteX5" fmla="*/ 112695 w 1789447"/>
              <a:gd name="connsiteY5" fmla="*/ 1631195 h 1872767"/>
              <a:gd name="connsiteX6" fmla="*/ 111160 w 1789447"/>
              <a:gd name="connsiteY6" fmla="*/ 589796 h 1872767"/>
              <a:gd name="connsiteX0" fmla="*/ 232138 w 1910425"/>
              <a:gd name="connsiteY0" fmla="*/ 589796 h 1872767"/>
              <a:gd name="connsiteX1" fmla="*/ 864477 w 1910425"/>
              <a:gd name="connsiteY1" fmla="*/ 103 h 1872767"/>
              <a:gd name="connsiteX2" fmla="*/ 1806046 w 1910425"/>
              <a:gd name="connsiteY2" fmla="*/ 560097 h 1872767"/>
              <a:gd name="connsiteX3" fmla="*/ 1720945 w 1910425"/>
              <a:gd name="connsiteY3" fmla="*/ 1487946 h 1872767"/>
              <a:gd name="connsiteX4" fmla="*/ 1029162 w 1910425"/>
              <a:gd name="connsiteY4" fmla="*/ 1865434 h 1872767"/>
              <a:gd name="connsiteX5" fmla="*/ 233673 w 1910425"/>
              <a:gd name="connsiteY5" fmla="*/ 1631195 h 1872767"/>
              <a:gd name="connsiteX6" fmla="*/ 232138 w 1910425"/>
              <a:gd name="connsiteY6" fmla="*/ 589796 h 1872767"/>
              <a:gd name="connsiteX0" fmla="*/ 122558 w 1800845"/>
              <a:gd name="connsiteY0" fmla="*/ 683804 h 1966775"/>
              <a:gd name="connsiteX1" fmla="*/ 892828 w 1800845"/>
              <a:gd name="connsiteY1" fmla="*/ 67 h 1966775"/>
              <a:gd name="connsiteX2" fmla="*/ 1696466 w 1800845"/>
              <a:gd name="connsiteY2" fmla="*/ 654105 h 1966775"/>
              <a:gd name="connsiteX3" fmla="*/ 1611365 w 1800845"/>
              <a:gd name="connsiteY3" fmla="*/ 1581954 h 1966775"/>
              <a:gd name="connsiteX4" fmla="*/ 919582 w 1800845"/>
              <a:gd name="connsiteY4" fmla="*/ 1959442 h 1966775"/>
              <a:gd name="connsiteX5" fmla="*/ 124093 w 1800845"/>
              <a:gd name="connsiteY5" fmla="*/ 1725203 h 1966775"/>
              <a:gd name="connsiteX6" fmla="*/ 122558 w 1800845"/>
              <a:gd name="connsiteY6" fmla="*/ 683804 h 1966775"/>
              <a:gd name="connsiteX0" fmla="*/ 122558 w 1800845"/>
              <a:gd name="connsiteY0" fmla="*/ 693994 h 1976965"/>
              <a:gd name="connsiteX1" fmla="*/ 892828 w 1800845"/>
              <a:gd name="connsiteY1" fmla="*/ 10257 h 1976965"/>
              <a:gd name="connsiteX2" fmla="*/ 1696466 w 1800845"/>
              <a:gd name="connsiteY2" fmla="*/ 664295 h 1976965"/>
              <a:gd name="connsiteX3" fmla="*/ 1611365 w 1800845"/>
              <a:gd name="connsiteY3" fmla="*/ 1592144 h 1976965"/>
              <a:gd name="connsiteX4" fmla="*/ 919582 w 1800845"/>
              <a:gd name="connsiteY4" fmla="*/ 1969632 h 1976965"/>
              <a:gd name="connsiteX5" fmla="*/ 124093 w 1800845"/>
              <a:gd name="connsiteY5" fmla="*/ 1735393 h 1976965"/>
              <a:gd name="connsiteX6" fmla="*/ 122558 w 1800845"/>
              <a:gd name="connsiteY6" fmla="*/ 693994 h 1976965"/>
              <a:gd name="connsiteX0" fmla="*/ 122558 w 1800845"/>
              <a:gd name="connsiteY0" fmla="*/ 694628 h 1977599"/>
              <a:gd name="connsiteX1" fmla="*/ 892828 w 1800845"/>
              <a:gd name="connsiteY1" fmla="*/ 10891 h 1977599"/>
              <a:gd name="connsiteX2" fmla="*/ 1696466 w 1800845"/>
              <a:gd name="connsiteY2" fmla="*/ 664929 h 1977599"/>
              <a:gd name="connsiteX3" fmla="*/ 1611365 w 1800845"/>
              <a:gd name="connsiteY3" fmla="*/ 1592778 h 1977599"/>
              <a:gd name="connsiteX4" fmla="*/ 919582 w 1800845"/>
              <a:gd name="connsiteY4" fmla="*/ 1970266 h 1977599"/>
              <a:gd name="connsiteX5" fmla="*/ 124093 w 1800845"/>
              <a:gd name="connsiteY5" fmla="*/ 1736027 h 1977599"/>
              <a:gd name="connsiteX6" fmla="*/ 122558 w 1800845"/>
              <a:gd name="connsiteY6" fmla="*/ 694628 h 1977599"/>
              <a:gd name="connsiteX0" fmla="*/ 122558 w 1814297"/>
              <a:gd name="connsiteY0" fmla="*/ 694628 h 1977599"/>
              <a:gd name="connsiteX1" fmla="*/ 892828 w 1814297"/>
              <a:gd name="connsiteY1" fmla="*/ 10891 h 1977599"/>
              <a:gd name="connsiteX2" fmla="*/ 1696466 w 1814297"/>
              <a:gd name="connsiteY2" fmla="*/ 664929 h 1977599"/>
              <a:gd name="connsiteX3" fmla="*/ 1611365 w 1814297"/>
              <a:gd name="connsiteY3" fmla="*/ 1592778 h 1977599"/>
              <a:gd name="connsiteX4" fmla="*/ 919582 w 1814297"/>
              <a:gd name="connsiteY4" fmla="*/ 1970266 h 1977599"/>
              <a:gd name="connsiteX5" fmla="*/ 124093 w 1814297"/>
              <a:gd name="connsiteY5" fmla="*/ 1736027 h 1977599"/>
              <a:gd name="connsiteX6" fmla="*/ 122558 w 1814297"/>
              <a:gd name="connsiteY6" fmla="*/ 694628 h 1977599"/>
              <a:gd name="connsiteX0" fmla="*/ 122558 w 1814297"/>
              <a:gd name="connsiteY0" fmla="*/ 695726 h 1978697"/>
              <a:gd name="connsiteX1" fmla="*/ 892828 w 1814297"/>
              <a:gd name="connsiteY1" fmla="*/ 11989 h 1978697"/>
              <a:gd name="connsiteX2" fmla="*/ 1696466 w 1814297"/>
              <a:gd name="connsiteY2" fmla="*/ 666027 h 1978697"/>
              <a:gd name="connsiteX3" fmla="*/ 1611365 w 1814297"/>
              <a:gd name="connsiteY3" fmla="*/ 1593876 h 1978697"/>
              <a:gd name="connsiteX4" fmla="*/ 919582 w 1814297"/>
              <a:gd name="connsiteY4" fmla="*/ 1971364 h 1978697"/>
              <a:gd name="connsiteX5" fmla="*/ 124093 w 1814297"/>
              <a:gd name="connsiteY5" fmla="*/ 1737125 h 1978697"/>
              <a:gd name="connsiteX6" fmla="*/ 122558 w 1814297"/>
              <a:gd name="connsiteY6" fmla="*/ 695726 h 1978697"/>
              <a:gd name="connsiteX0" fmla="*/ 124315 w 1816054"/>
              <a:gd name="connsiteY0" fmla="*/ 707863 h 1990834"/>
              <a:gd name="connsiteX1" fmla="*/ 925933 w 1816054"/>
              <a:gd name="connsiteY1" fmla="*/ 11587 h 1990834"/>
              <a:gd name="connsiteX2" fmla="*/ 1698223 w 1816054"/>
              <a:gd name="connsiteY2" fmla="*/ 678164 h 1990834"/>
              <a:gd name="connsiteX3" fmla="*/ 1613122 w 1816054"/>
              <a:gd name="connsiteY3" fmla="*/ 1606013 h 1990834"/>
              <a:gd name="connsiteX4" fmla="*/ 921339 w 1816054"/>
              <a:gd name="connsiteY4" fmla="*/ 1983501 h 1990834"/>
              <a:gd name="connsiteX5" fmla="*/ 125850 w 1816054"/>
              <a:gd name="connsiteY5" fmla="*/ 1749262 h 1990834"/>
              <a:gd name="connsiteX6" fmla="*/ 124315 w 1816054"/>
              <a:gd name="connsiteY6" fmla="*/ 707863 h 1990834"/>
              <a:gd name="connsiteX0" fmla="*/ 124315 w 1816054"/>
              <a:gd name="connsiteY0" fmla="*/ 696678 h 1979649"/>
              <a:gd name="connsiteX1" fmla="*/ 925933 w 1816054"/>
              <a:gd name="connsiteY1" fmla="*/ 402 h 1979649"/>
              <a:gd name="connsiteX2" fmla="*/ 1698223 w 1816054"/>
              <a:gd name="connsiteY2" fmla="*/ 666979 h 1979649"/>
              <a:gd name="connsiteX3" fmla="*/ 1613122 w 1816054"/>
              <a:gd name="connsiteY3" fmla="*/ 1594828 h 1979649"/>
              <a:gd name="connsiteX4" fmla="*/ 921339 w 1816054"/>
              <a:gd name="connsiteY4" fmla="*/ 1972316 h 1979649"/>
              <a:gd name="connsiteX5" fmla="*/ 125850 w 1816054"/>
              <a:gd name="connsiteY5" fmla="*/ 1738077 h 1979649"/>
              <a:gd name="connsiteX6" fmla="*/ 124315 w 1816054"/>
              <a:gd name="connsiteY6" fmla="*/ 696678 h 1979649"/>
              <a:gd name="connsiteX0" fmla="*/ 123963 w 1815702"/>
              <a:gd name="connsiteY0" fmla="*/ 890853 h 2173824"/>
              <a:gd name="connsiteX1" fmla="*/ 919312 w 1815702"/>
              <a:gd name="connsiteY1" fmla="*/ 220 h 2173824"/>
              <a:gd name="connsiteX2" fmla="*/ 1697871 w 1815702"/>
              <a:gd name="connsiteY2" fmla="*/ 861154 h 2173824"/>
              <a:gd name="connsiteX3" fmla="*/ 1612770 w 1815702"/>
              <a:gd name="connsiteY3" fmla="*/ 1789003 h 2173824"/>
              <a:gd name="connsiteX4" fmla="*/ 920987 w 1815702"/>
              <a:gd name="connsiteY4" fmla="*/ 2166491 h 2173824"/>
              <a:gd name="connsiteX5" fmla="*/ 125498 w 1815702"/>
              <a:gd name="connsiteY5" fmla="*/ 1932252 h 2173824"/>
              <a:gd name="connsiteX6" fmla="*/ 123963 w 1815702"/>
              <a:gd name="connsiteY6" fmla="*/ 890853 h 2173824"/>
              <a:gd name="connsiteX0" fmla="*/ 123963 w 1759704"/>
              <a:gd name="connsiteY0" fmla="*/ 890661 h 2173632"/>
              <a:gd name="connsiteX1" fmla="*/ 919312 w 1759704"/>
              <a:gd name="connsiteY1" fmla="*/ 28 h 2173632"/>
              <a:gd name="connsiteX2" fmla="*/ 1597558 w 1759704"/>
              <a:gd name="connsiteY2" fmla="*/ 867232 h 2173632"/>
              <a:gd name="connsiteX3" fmla="*/ 1612770 w 1759704"/>
              <a:gd name="connsiteY3" fmla="*/ 1788811 h 2173632"/>
              <a:gd name="connsiteX4" fmla="*/ 920987 w 1759704"/>
              <a:gd name="connsiteY4" fmla="*/ 2166299 h 2173632"/>
              <a:gd name="connsiteX5" fmla="*/ 125498 w 1759704"/>
              <a:gd name="connsiteY5" fmla="*/ 1932060 h 2173632"/>
              <a:gd name="connsiteX6" fmla="*/ 123963 w 1759704"/>
              <a:gd name="connsiteY6" fmla="*/ 890661 h 2173632"/>
              <a:gd name="connsiteX0" fmla="*/ 167794 w 1734569"/>
              <a:gd name="connsiteY0" fmla="*/ 909529 h 2173691"/>
              <a:gd name="connsiteX1" fmla="*/ 894177 w 1734569"/>
              <a:gd name="connsiteY1" fmla="*/ 87 h 2173691"/>
              <a:gd name="connsiteX2" fmla="*/ 1572423 w 1734569"/>
              <a:gd name="connsiteY2" fmla="*/ 867291 h 2173691"/>
              <a:gd name="connsiteX3" fmla="*/ 1587635 w 1734569"/>
              <a:gd name="connsiteY3" fmla="*/ 1788870 h 2173691"/>
              <a:gd name="connsiteX4" fmla="*/ 895852 w 1734569"/>
              <a:gd name="connsiteY4" fmla="*/ 2166358 h 2173691"/>
              <a:gd name="connsiteX5" fmla="*/ 100363 w 1734569"/>
              <a:gd name="connsiteY5" fmla="*/ 1932119 h 2173691"/>
              <a:gd name="connsiteX6" fmla="*/ 167794 w 1734569"/>
              <a:gd name="connsiteY6" fmla="*/ 909529 h 2173691"/>
              <a:gd name="connsiteX0" fmla="*/ 145276 w 1712051"/>
              <a:gd name="connsiteY0" fmla="*/ 909529 h 2170508"/>
              <a:gd name="connsiteX1" fmla="*/ 871659 w 1712051"/>
              <a:gd name="connsiteY1" fmla="*/ 87 h 2170508"/>
              <a:gd name="connsiteX2" fmla="*/ 1549905 w 1712051"/>
              <a:gd name="connsiteY2" fmla="*/ 867291 h 2170508"/>
              <a:gd name="connsiteX3" fmla="*/ 1565117 w 1712051"/>
              <a:gd name="connsiteY3" fmla="*/ 1788870 h 2170508"/>
              <a:gd name="connsiteX4" fmla="*/ 873334 w 1712051"/>
              <a:gd name="connsiteY4" fmla="*/ 2166358 h 2170508"/>
              <a:gd name="connsiteX5" fmla="*/ 109193 w 1712051"/>
              <a:gd name="connsiteY5" fmla="*/ 1907041 h 2170508"/>
              <a:gd name="connsiteX6" fmla="*/ 145276 w 1712051"/>
              <a:gd name="connsiteY6" fmla="*/ 909529 h 2170508"/>
              <a:gd name="connsiteX0" fmla="*/ 145276 w 1712051"/>
              <a:gd name="connsiteY0" fmla="*/ 909529 h 2176819"/>
              <a:gd name="connsiteX1" fmla="*/ 871659 w 1712051"/>
              <a:gd name="connsiteY1" fmla="*/ 87 h 2176819"/>
              <a:gd name="connsiteX2" fmla="*/ 1549905 w 1712051"/>
              <a:gd name="connsiteY2" fmla="*/ 867291 h 2176819"/>
              <a:gd name="connsiteX3" fmla="*/ 1565117 w 1712051"/>
              <a:gd name="connsiteY3" fmla="*/ 1788870 h 2176819"/>
              <a:gd name="connsiteX4" fmla="*/ 873334 w 1712051"/>
              <a:gd name="connsiteY4" fmla="*/ 2166358 h 2176819"/>
              <a:gd name="connsiteX5" fmla="*/ 109193 w 1712051"/>
              <a:gd name="connsiteY5" fmla="*/ 1907041 h 2176819"/>
              <a:gd name="connsiteX6" fmla="*/ 145276 w 1712051"/>
              <a:gd name="connsiteY6" fmla="*/ 909529 h 2176819"/>
              <a:gd name="connsiteX0" fmla="*/ 145276 w 1712051"/>
              <a:gd name="connsiteY0" fmla="*/ 909529 h 2176819"/>
              <a:gd name="connsiteX1" fmla="*/ 871659 w 1712051"/>
              <a:gd name="connsiteY1" fmla="*/ 87 h 2176819"/>
              <a:gd name="connsiteX2" fmla="*/ 1549905 w 1712051"/>
              <a:gd name="connsiteY2" fmla="*/ 867291 h 2176819"/>
              <a:gd name="connsiteX3" fmla="*/ 1565117 w 1712051"/>
              <a:gd name="connsiteY3" fmla="*/ 1788870 h 2176819"/>
              <a:gd name="connsiteX4" fmla="*/ 873334 w 1712051"/>
              <a:gd name="connsiteY4" fmla="*/ 2166358 h 2176819"/>
              <a:gd name="connsiteX5" fmla="*/ 109193 w 1712051"/>
              <a:gd name="connsiteY5" fmla="*/ 1907041 h 2176819"/>
              <a:gd name="connsiteX6" fmla="*/ 145276 w 1712051"/>
              <a:gd name="connsiteY6" fmla="*/ 909529 h 2176819"/>
              <a:gd name="connsiteX0" fmla="*/ 145276 w 1709814"/>
              <a:gd name="connsiteY0" fmla="*/ 909529 h 2176819"/>
              <a:gd name="connsiteX1" fmla="*/ 871659 w 1709814"/>
              <a:gd name="connsiteY1" fmla="*/ 87 h 2176819"/>
              <a:gd name="connsiteX2" fmla="*/ 1549905 w 1709814"/>
              <a:gd name="connsiteY2" fmla="*/ 867291 h 2176819"/>
              <a:gd name="connsiteX3" fmla="*/ 1565117 w 1709814"/>
              <a:gd name="connsiteY3" fmla="*/ 1788870 h 2176819"/>
              <a:gd name="connsiteX4" fmla="*/ 873334 w 1709814"/>
              <a:gd name="connsiteY4" fmla="*/ 2166358 h 2176819"/>
              <a:gd name="connsiteX5" fmla="*/ 109193 w 1709814"/>
              <a:gd name="connsiteY5" fmla="*/ 1907041 h 2176819"/>
              <a:gd name="connsiteX6" fmla="*/ 145276 w 1709814"/>
              <a:gd name="connsiteY6" fmla="*/ 909529 h 2176819"/>
              <a:gd name="connsiteX0" fmla="*/ 144083 w 1708621"/>
              <a:gd name="connsiteY0" fmla="*/ 1172818 h 2440108"/>
              <a:gd name="connsiteX1" fmla="*/ 845388 w 1708621"/>
              <a:gd name="connsiteY1" fmla="*/ 53 h 2440108"/>
              <a:gd name="connsiteX2" fmla="*/ 1548712 w 1708621"/>
              <a:gd name="connsiteY2" fmla="*/ 1130580 h 2440108"/>
              <a:gd name="connsiteX3" fmla="*/ 1563924 w 1708621"/>
              <a:gd name="connsiteY3" fmla="*/ 2052159 h 2440108"/>
              <a:gd name="connsiteX4" fmla="*/ 872141 w 1708621"/>
              <a:gd name="connsiteY4" fmla="*/ 2429647 h 2440108"/>
              <a:gd name="connsiteX5" fmla="*/ 108000 w 1708621"/>
              <a:gd name="connsiteY5" fmla="*/ 2170330 h 2440108"/>
              <a:gd name="connsiteX6" fmla="*/ 144083 w 1708621"/>
              <a:gd name="connsiteY6" fmla="*/ 1172818 h 2440108"/>
              <a:gd name="connsiteX0" fmla="*/ 144083 w 1708621"/>
              <a:gd name="connsiteY0" fmla="*/ 959678 h 2226968"/>
              <a:gd name="connsiteX1" fmla="*/ 845388 w 1708621"/>
              <a:gd name="connsiteY1" fmla="*/ 79 h 2226968"/>
              <a:gd name="connsiteX2" fmla="*/ 1548712 w 1708621"/>
              <a:gd name="connsiteY2" fmla="*/ 917440 h 2226968"/>
              <a:gd name="connsiteX3" fmla="*/ 1563924 w 1708621"/>
              <a:gd name="connsiteY3" fmla="*/ 1839019 h 2226968"/>
              <a:gd name="connsiteX4" fmla="*/ 872141 w 1708621"/>
              <a:gd name="connsiteY4" fmla="*/ 2216507 h 2226968"/>
              <a:gd name="connsiteX5" fmla="*/ 108000 w 1708621"/>
              <a:gd name="connsiteY5" fmla="*/ 1957190 h 2226968"/>
              <a:gd name="connsiteX6" fmla="*/ 144083 w 1708621"/>
              <a:gd name="connsiteY6" fmla="*/ 959678 h 2226968"/>
              <a:gd name="connsiteX0" fmla="*/ 144083 w 1708621"/>
              <a:gd name="connsiteY0" fmla="*/ 959678 h 2180468"/>
              <a:gd name="connsiteX1" fmla="*/ 845388 w 1708621"/>
              <a:gd name="connsiteY1" fmla="*/ 79 h 2180468"/>
              <a:gd name="connsiteX2" fmla="*/ 1548712 w 1708621"/>
              <a:gd name="connsiteY2" fmla="*/ 917440 h 2180468"/>
              <a:gd name="connsiteX3" fmla="*/ 1563924 w 1708621"/>
              <a:gd name="connsiteY3" fmla="*/ 1839019 h 2180468"/>
              <a:gd name="connsiteX4" fmla="*/ 1156363 w 1708621"/>
              <a:gd name="connsiteY4" fmla="*/ 2153811 h 2180468"/>
              <a:gd name="connsiteX5" fmla="*/ 108000 w 1708621"/>
              <a:gd name="connsiteY5" fmla="*/ 1957190 h 2180468"/>
              <a:gd name="connsiteX6" fmla="*/ 144083 w 1708621"/>
              <a:gd name="connsiteY6" fmla="*/ 959678 h 2180468"/>
              <a:gd name="connsiteX0" fmla="*/ 144083 w 1708621"/>
              <a:gd name="connsiteY0" fmla="*/ 959678 h 2189963"/>
              <a:gd name="connsiteX1" fmla="*/ 845388 w 1708621"/>
              <a:gd name="connsiteY1" fmla="*/ 79 h 2189963"/>
              <a:gd name="connsiteX2" fmla="*/ 1548712 w 1708621"/>
              <a:gd name="connsiteY2" fmla="*/ 917440 h 2189963"/>
              <a:gd name="connsiteX3" fmla="*/ 1563924 w 1708621"/>
              <a:gd name="connsiteY3" fmla="*/ 1839019 h 2189963"/>
              <a:gd name="connsiteX4" fmla="*/ 1156363 w 1708621"/>
              <a:gd name="connsiteY4" fmla="*/ 2153811 h 2189963"/>
              <a:gd name="connsiteX5" fmla="*/ 515906 w 1708621"/>
              <a:gd name="connsiteY5" fmla="*/ 2161186 h 2189963"/>
              <a:gd name="connsiteX6" fmla="*/ 108000 w 1708621"/>
              <a:gd name="connsiteY6" fmla="*/ 1957190 h 2189963"/>
              <a:gd name="connsiteX7" fmla="*/ 144083 w 1708621"/>
              <a:gd name="connsiteY7" fmla="*/ 959678 h 2189963"/>
              <a:gd name="connsiteX0" fmla="*/ 144083 w 1708621"/>
              <a:gd name="connsiteY0" fmla="*/ 959678 h 2183775"/>
              <a:gd name="connsiteX1" fmla="*/ 845388 w 1708621"/>
              <a:gd name="connsiteY1" fmla="*/ 79 h 2183775"/>
              <a:gd name="connsiteX2" fmla="*/ 1548712 w 1708621"/>
              <a:gd name="connsiteY2" fmla="*/ 917440 h 2183775"/>
              <a:gd name="connsiteX3" fmla="*/ 1563924 w 1708621"/>
              <a:gd name="connsiteY3" fmla="*/ 1839019 h 2183775"/>
              <a:gd name="connsiteX4" fmla="*/ 1156363 w 1708621"/>
              <a:gd name="connsiteY4" fmla="*/ 2153811 h 2183775"/>
              <a:gd name="connsiteX5" fmla="*/ 419772 w 1708621"/>
              <a:gd name="connsiteY5" fmla="*/ 2148647 h 2183775"/>
              <a:gd name="connsiteX6" fmla="*/ 108000 w 1708621"/>
              <a:gd name="connsiteY6" fmla="*/ 1957190 h 2183775"/>
              <a:gd name="connsiteX7" fmla="*/ 144083 w 1708621"/>
              <a:gd name="connsiteY7" fmla="*/ 959678 h 2183775"/>
              <a:gd name="connsiteX0" fmla="*/ 144083 w 1708621"/>
              <a:gd name="connsiteY0" fmla="*/ 959678 h 2153811"/>
              <a:gd name="connsiteX1" fmla="*/ 845388 w 1708621"/>
              <a:gd name="connsiteY1" fmla="*/ 79 h 2153811"/>
              <a:gd name="connsiteX2" fmla="*/ 1548712 w 1708621"/>
              <a:gd name="connsiteY2" fmla="*/ 917440 h 2153811"/>
              <a:gd name="connsiteX3" fmla="*/ 1563924 w 1708621"/>
              <a:gd name="connsiteY3" fmla="*/ 1839019 h 2153811"/>
              <a:gd name="connsiteX4" fmla="*/ 1156363 w 1708621"/>
              <a:gd name="connsiteY4" fmla="*/ 2153811 h 2153811"/>
              <a:gd name="connsiteX5" fmla="*/ 419772 w 1708621"/>
              <a:gd name="connsiteY5" fmla="*/ 2148647 h 2153811"/>
              <a:gd name="connsiteX6" fmla="*/ 108000 w 1708621"/>
              <a:gd name="connsiteY6" fmla="*/ 1957190 h 2153811"/>
              <a:gd name="connsiteX7" fmla="*/ 144083 w 1708621"/>
              <a:gd name="connsiteY7" fmla="*/ 959678 h 2153811"/>
              <a:gd name="connsiteX0" fmla="*/ 144083 w 1708621"/>
              <a:gd name="connsiteY0" fmla="*/ 959678 h 2153811"/>
              <a:gd name="connsiteX1" fmla="*/ 845388 w 1708621"/>
              <a:gd name="connsiteY1" fmla="*/ 79 h 2153811"/>
              <a:gd name="connsiteX2" fmla="*/ 1548712 w 1708621"/>
              <a:gd name="connsiteY2" fmla="*/ 917440 h 2153811"/>
              <a:gd name="connsiteX3" fmla="*/ 1563924 w 1708621"/>
              <a:gd name="connsiteY3" fmla="*/ 1839019 h 2153811"/>
              <a:gd name="connsiteX4" fmla="*/ 1156363 w 1708621"/>
              <a:gd name="connsiteY4" fmla="*/ 2153811 h 2153811"/>
              <a:gd name="connsiteX5" fmla="*/ 419772 w 1708621"/>
              <a:gd name="connsiteY5" fmla="*/ 2148647 h 2153811"/>
              <a:gd name="connsiteX6" fmla="*/ 108000 w 1708621"/>
              <a:gd name="connsiteY6" fmla="*/ 1957190 h 2153811"/>
              <a:gd name="connsiteX7" fmla="*/ 144083 w 1708621"/>
              <a:gd name="connsiteY7" fmla="*/ 959678 h 215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8621" h="2153811">
                <a:moveTo>
                  <a:pt x="144083" y="959678"/>
                </a:moveTo>
                <a:cubicBezTo>
                  <a:pt x="266981" y="633493"/>
                  <a:pt x="611283" y="7119"/>
                  <a:pt x="845388" y="79"/>
                </a:cubicBezTo>
                <a:cubicBezTo>
                  <a:pt x="1079493" y="-6961"/>
                  <a:pt x="1126205" y="463409"/>
                  <a:pt x="1548712" y="917440"/>
                </a:cubicBezTo>
                <a:cubicBezTo>
                  <a:pt x="1745952" y="1274225"/>
                  <a:pt x="1771789" y="1582317"/>
                  <a:pt x="1563924" y="1839019"/>
                </a:cubicBezTo>
                <a:cubicBezTo>
                  <a:pt x="1378575" y="2116334"/>
                  <a:pt x="1347055" y="2102206"/>
                  <a:pt x="1156363" y="2153811"/>
                </a:cubicBezTo>
                <a:lnTo>
                  <a:pt x="419772" y="2148647"/>
                </a:lnTo>
                <a:cubicBezTo>
                  <a:pt x="245045" y="2115877"/>
                  <a:pt x="236847" y="2119823"/>
                  <a:pt x="108000" y="1957190"/>
                </a:cubicBezTo>
                <a:cubicBezTo>
                  <a:pt x="-89442" y="1698379"/>
                  <a:pt x="21185" y="1285863"/>
                  <a:pt x="144083" y="95967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84705" y="393293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56142" y="393293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485812" y="2478640"/>
            <a:ext cx="2929221" cy="1990728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260784 w 2790820"/>
              <a:gd name="connsiteY0" fmla="*/ 1219095 h 2423022"/>
              <a:gd name="connsiteX1" fmla="*/ 1313868 w 2790820"/>
              <a:gd name="connsiteY1" fmla="*/ 472 h 2423022"/>
              <a:gd name="connsiteX2" fmla="*/ 2271448 w 2790820"/>
              <a:gd name="connsiteY2" fmla="*/ 1079649 h 2423022"/>
              <a:gd name="connsiteX3" fmla="*/ 2723522 w 2790820"/>
              <a:gd name="connsiteY3" fmla="*/ 2089668 h 2423022"/>
              <a:gd name="connsiteX4" fmla="*/ 1351460 w 2790820"/>
              <a:gd name="connsiteY4" fmla="*/ 2422986 h 2423022"/>
              <a:gd name="connsiteX5" fmla="*/ 115957 w 2790820"/>
              <a:gd name="connsiteY5" fmla="*/ 2099956 h 2423022"/>
              <a:gd name="connsiteX6" fmla="*/ 260784 w 2790820"/>
              <a:gd name="connsiteY6" fmla="*/ 1219095 h 2423022"/>
              <a:gd name="connsiteX0" fmla="*/ 260784 w 2780004"/>
              <a:gd name="connsiteY0" fmla="*/ 1230605 h 2434532"/>
              <a:gd name="connsiteX1" fmla="*/ 1313868 w 2780004"/>
              <a:gd name="connsiteY1" fmla="*/ 11982 h 2434532"/>
              <a:gd name="connsiteX2" fmla="*/ 2139368 w 2780004"/>
              <a:gd name="connsiteY2" fmla="*/ 664439 h 2434532"/>
              <a:gd name="connsiteX3" fmla="*/ 2723522 w 2780004"/>
              <a:gd name="connsiteY3" fmla="*/ 2101178 h 2434532"/>
              <a:gd name="connsiteX4" fmla="*/ 1351460 w 2780004"/>
              <a:gd name="connsiteY4" fmla="*/ 2434496 h 2434532"/>
              <a:gd name="connsiteX5" fmla="*/ 115957 w 2780004"/>
              <a:gd name="connsiteY5" fmla="*/ 2111466 h 2434532"/>
              <a:gd name="connsiteX6" fmla="*/ 260784 w 2780004"/>
              <a:gd name="connsiteY6" fmla="*/ 1230605 h 2434532"/>
              <a:gd name="connsiteX0" fmla="*/ 260784 w 2780004"/>
              <a:gd name="connsiteY0" fmla="*/ 1231991 h 2435918"/>
              <a:gd name="connsiteX1" fmla="*/ 1313868 w 2780004"/>
              <a:gd name="connsiteY1" fmla="*/ 13368 h 2435918"/>
              <a:gd name="connsiteX2" fmla="*/ 2139368 w 2780004"/>
              <a:gd name="connsiteY2" fmla="*/ 665825 h 2435918"/>
              <a:gd name="connsiteX3" fmla="*/ 2723522 w 2780004"/>
              <a:gd name="connsiteY3" fmla="*/ 2102564 h 2435918"/>
              <a:gd name="connsiteX4" fmla="*/ 1351460 w 2780004"/>
              <a:gd name="connsiteY4" fmla="*/ 2435882 h 2435918"/>
              <a:gd name="connsiteX5" fmla="*/ 115957 w 2780004"/>
              <a:gd name="connsiteY5" fmla="*/ 2112852 h 2435918"/>
              <a:gd name="connsiteX6" fmla="*/ 260784 w 2780004"/>
              <a:gd name="connsiteY6" fmla="*/ 1231991 h 2435918"/>
              <a:gd name="connsiteX0" fmla="*/ 260784 w 2777778"/>
              <a:gd name="connsiteY0" fmla="*/ 1231991 h 2435918"/>
              <a:gd name="connsiteX1" fmla="*/ 1313868 w 2777778"/>
              <a:gd name="connsiteY1" fmla="*/ 13368 h 2435918"/>
              <a:gd name="connsiteX2" fmla="*/ 2139368 w 2777778"/>
              <a:gd name="connsiteY2" fmla="*/ 665825 h 2435918"/>
              <a:gd name="connsiteX3" fmla="*/ 2723522 w 2777778"/>
              <a:gd name="connsiteY3" fmla="*/ 2102564 h 2435918"/>
              <a:gd name="connsiteX4" fmla="*/ 1351460 w 2777778"/>
              <a:gd name="connsiteY4" fmla="*/ 2435882 h 2435918"/>
              <a:gd name="connsiteX5" fmla="*/ 115957 w 2777778"/>
              <a:gd name="connsiteY5" fmla="*/ 2112852 h 2435918"/>
              <a:gd name="connsiteX6" fmla="*/ 260784 w 2777778"/>
              <a:gd name="connsiteY6" fmla="*/ 1231991 h 2435918"/>
              <a:gd name="connsiteX0" fmla="*/ 260784 w 2777778"/>
              <a:gd name="connsiteY0" fmla="*/ 1231991 h 2239526"/>
              <a:gd name="connsiteX1" fmla="*/ 1313868 w 2777778"/>
              <a:gd name="connsiteY1" fmla="*/ 13368 h 2239526"/>
              <a:gd name="connsiteX2" fmla="*/ 2139368 w 2777778"/>
              <a:gd name="connsiteY2" fmla="*/ 665825 h 2239526"/>
              <a:gd name="connsiteX3" fmla="*/ 2723522 w 2777778"/>
              <a:gd name="connsiteY3" fmla="*/ 2102564 h 2239526"/>
              <a:gd name="connsiteX4" fmla="*/ 1265100 w 2777778"/>
              <a:gd name="connsiteY4" fmla="*/ 2141242 h 2239526"/>
              <a:gd name="connsiteX5" fmla="*/ 115957 w 2777778"/>
              <a:gd name="connsiteY5" fmla="*/ 2112852 h 2239526"/>
              <a:gd name="connsiteX6" fmla="*/ 260784 w 2777778"/>
              <a:gd name="connsiteY6" fmla="*/ 1231991 h 2239526"/>
              <a:gd name="connsiteX0" fmla="*/ 260784 w 2777778"/>
              <a:gd name="connsiteY0" fmla="*/ 1231991 h 2240799"/>
              <a:gd name="connsiteX1" fmla="*/ 1313868 w 2777778"/>
              <a:gd name="connsiteY1" fmla="*/ 13368 h 2240799"/>
              <a:gd name="connsiteX2" fmla="*/ 2139368 w 2777778"/>
              <a:gd name="connsiteY2" fmla="*/ 665825 h 2240799"/>
              <a:gd name="connsiteX3" fmla="*/ 2723522 w 2777778"/>
              <a:gd name="connsiteY3" fmla="*/ 2102564 h 2240799"/>
              <a:gd name="connsiteX4" fmla="*/ 1265100 w 2777778"/>
              <a:gd name="connsiteY4" fmla="*/ 2141242 h 2240799"/>
              <a:gd name="connsiteX5" fmla="*/ 115957 w 2777778"/>
              <a:gd name="connsiteY5" fmla="*/ 2112852 h 2240799"/>
              <a:gd name="connsiteX6" fmla="*/ 260784 w 2777778"/>
              <a:gd name="connsiteY6" fmla="*/ 1231991 h 2240799"/>
              <a:gd name="connsiteX0" fmla="*/ 260784 w 2735148"/>
              <a:gd name="connsiteY0" fmla="*/ 1231991 h 2251637"/>
              <a:gd name="connsiteX1" fmla="*/ 1313868 w 2735148"/>
              <a:gd name="connsiteY1" fmla="*/ 13368 h 2251637"/>
              <a:gd name="connsiteX2" fmla="*/ 2139368 w 2735148"/>
              <a:gd name="connsiteY2" fmla="*/ 665825 h 2251637"/>
              <a:gd name="connsiteX3" fmla="*/ 2677802 w 2735148"/>
              <a:gd name="connsiteY3" fmla="*/ 1828244 h 2251637"/>
              <a:gd name="connsiteX4" fmla="*/ 1265100 w 2735148"/>
              <a:gd name="connsiteY4" fmla="*/ 2141242 h 2251637"/>
              <a:gd name="connsiteX5" fmla="*/ 115957 w 2735148"/>
              <a:gd name="connsiteY5" fmla="*/ 2112852 h 2251637"/>
              <a:gd name="connsiteX6" fmla="*/ 260784 w 2735148"/>
              <a:gd name="connsiteY6" fmla="*/ 1231991 h 2251637"/>
              <a:gd name="connsiteX0" fmla="*/ 190356 w 2664720"/>
              <a:gd name="connsiteY0" fmla="*/ 1231991 h 2150656"/>
              <a:gd name="connsiteX1" fmla="*/ 1243440 w 2664720"/>
              <a:gd name="connsiteY1" fmla="*/ 13368 h 2150656"/>
              <a:gd name="connsiteX2" fmla="*/ 2068940 w 2664720"/>
              <a:gd name="connsiteY2" fmla="*/ 665825 h 2150656"/>
              <a:gd name="connsiteX3" fmla="*/ 2607374 w 2664720"/>
              <a:gd name="connsiteY3" fmla="*/ 1828244 h 2150656"/>
              <a:gd name="connsiteX4" fmla="*/ 1194672 w 2664720"/>
              <a:gd name="connsiteY4" fmla="*/ 2141242 h 2150656"/>
              <a:gd name="connsiteX5" fmla="*/ 142049 w 2664720"/>
              <a:gd name="connsiteY5" fmla="*/ 1919812 h 2150656"/>
              <a:gd name="connsiteX6" fmla="*/ 190356 w 2664720"/>
              <a:gd name="connsiteY6" fmla="*/ 1231991 h 2150656"/>
              <a:gd name="connsiteX0" fmla="*/ 280455 w 2627819"/>
              <a:gd name="connsiteY0" fmla="*/ 943333 h 2141398"/>
              <a:gd name="connsiteX1" fmla="*/ 1206539 w 2627819"/>
              <a:gd name="connsiteY1" fmla="*/ 4110 h 2141398"/>
              <a:gd name="connsiteX2" fmla="*/ 2032039 w 2627819"/>
              <a:gd name="connsiteY2" fmla="*/ 656567 h 2141398"/>
              <a:gd name="connsiteX3" fmla="*/ 2570473 w 2627819"/>
              <a:gd name="connsiteY3" fmla="*/ 1818986 h 2141398"/>
              <a:gd name="connsiteX4" fmla="*/ 1157771 w 2627819"/>
              <a:gd name="connsiteY4" fmla="*/ 2131984 h 2141398"/>
              <a:gd name="connsiteX5" fmla="*/ 105148 w 2627819"/>
              <a:gd name="connsiteY5" fmla="*/ 1910554 h 2141398"/>
              <a:gd name="connsiteX6" fmla="*/ 280455 w 2627819"/>
              <a:gd name="connsiteY6" fmla="*/ 943333 h 2141398"/>
              <a:gd name="connsiteX0" fmla="*/ 280455 w 2634704"/>
              <a:gd name="connsiteY0" fmla="*/ 947024 h 2145089"/>
              <a:gd name="connsiteX1" fmla="*/ 1206539 w 2634704"/>
              <a:gd name="connsiteY1" fmla="*/ 7801 h 2145089"/>
              <a:gd name="connsiteX2" fmla="*/ 2118399 w 2634704"/>
              <a:gd name="connsiteY2" fmla="*/ 578978 h 2145089"/>
              <a:gd name="connsiteX3" fmla="*/ 2570473 w 2634704"/>
              <a:gd name="connsiteY3" fmla="*/ 1822677 h 2145089"/>
              <a:gd name="connsiteX4" fmla="*/ 1157771 w 2634704"/>
              <a:gd name="connsiteY4" fmla="*/ 2135675 h 2145089"/>
              <a:gd name="connsiteX5" fmla="*/ 105148 w 2634704"/>
              <a:gd name="connsiteY5" fmla="*/ 1914245 h 2145089"/>
              <a:gd name="connsiteX6" fmla="*/ 280455 w 2634704"/>
              <a:gd name="connsiteY6" fmla="*/ 947024 h 2145089"/>
              <a:gd name="connsiteX0" fmla="*/ 280455 w 2634704"/>
              <a:gd name="connsiteY0" fmla="*/ 996885 h 2194950"/>
              <a:gd name="connsiteX1" fmla="*/ 1206539 w 2634704"/>
              <a:gd name="connsiteY1" fmla="*/ 6862 h 2194950"/>
              <a:gd name="connsiteX2" fmla="*/ 2118399 w 2634704"/>
              <a:gd name="connsiteY2" fmla="*/ 628839 h 2194950"/>
              <a:gd name="connsiteX3" fmla="*/ 2570473 w 2634704"/>
              <a:gd name="connsiteY3" fmla="*/ 1872538 h 2194950"/>
              <a:gd name="connsiteX4" fmla="*/ 1157771 w 2634704"/>
              <a:gd name="connsiteY4" fmla="*/ 2185536 h 2194950"/>
              <a:gd name="connsiteX5" fmla="*/ 105148 w 2634704"/>
              <a:gd name="connsiteY5" fmla="*/ 1964106 h 2194950"/>
              <a:gd name="connsiteX6" fmla="*/ 280455 w 2634704"/>
              <a:gd name="connsiteY6" fmla="*/ 996885 h 2194950"/>
              <a:gd name="connsiteX0" fmla="*/ 280455 w 2634704"/>
              <a:gd name="connsiteY0" fmla="*/ 998954 h 2197019"/>
              <a:gd name="connsiteX1" fmla="*/ 1206539 w 2634704"/>
              <a:gd name="connsiteY1" fmla="*/ 8931 h 2197019"/>
              <a:gd name="connsiteX2" fmla="*/ 2118399 w 2634704"/>
              <a:gd name="connsiteY2" fmla="*/ 630908 h 2197019"/>
              <a:gd name="connsiteX3" fmla="*/ 2570473 w 2634704"/>
              <a:gd name="connsiteY3" fmla="*/ 1874607 h 2197019"/>
              <a:gd name="connsiteX4" fmla="*/ 1157771 w 2634704"/>
              <a:gd name="connsiteY4" fmla="*/ 2187605 h 2197019"/>
              <a:gd name="connsiteX5" fmla="*/ 105148 w 2634704"/>
              <a:gd name="connsiteY5" fmla="*/ 1966175 h 2197019"/>
              <a:gd name="connsiteX6" fmla="*/ 280455 w 2634704"/>
              <a:gd name="connsiteY6" fmla="*/ 998954 h 2197019"/>
              <a:gd name="connsiteX0" fmla="*/ 82488 w 2436737"/>
              <a:gd name="connsiteY0" fmla="*/ 998954 h 2190993"/>
              <a:gd name="connsiteX1" fmla="*/ 1008572 w 2436737"/>
              <a:gd name="connsiteY1" fmla="*/ 8931 h 2190993"/>
              <a:gd name="connsiteX2" fmla="*/ 1920432 w 2436737"/>
              <a:gd name="connsiteY2" fmla="*/ 630908 h 2190993"/>
              <a:gd name="connsiteX3" fmla="*/ 2372506 w 2436737"/>
              <a:gd name="connsiteY3" fmla="*/ 1874607 h 2190993"/>
              <a:gd name="connsiteX4" fmla="*/ 959804 w 2436737"/>
              <a:gd name="connsiteY4" fmla="*/ 2187605 h 2190993"/>
              <a:gd name="connsiteX5" fmla="*/ 211981 w 2436737"/>
              <a:gd name="connsiteY5" fmla="*/ 1935695 h 2190993"/>
              <a:gd name="connsiteX6" fmla="*/ 82488 w 2436737"/>
              <a:gd name="connsiteY6" fmla="*/ 998954 h 2190993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3776"/>
              <a:gd name="connsiteY0" fmla="*/ 998954 h 2199839"/>
              <a:gd name="connsiteX1" fmla="*/ 1008572 w 2063776"/>
              <a:gd name="connsiteY1" fmla="*/ 8931 h 2199839"/>
              <a:gd name="connsiteX2" fmla="*/ 1920432 w 2063776"/>
              <a:gd name="connsiteY2" fmla="*/ 630908 h 2199839"/>
              <a:gd name="connsiteX3" fmla="*/ 1889906 w 2063776"/>
              <a:gd name="connsiteY3" fmla="*/ 1737447 h 2199839"/>
              <a:gd name="connsiteX4" fmla="*/ 959804 w 2063776"/>
              <a:gd name="connsiteY4" fmla="*/ 2187605 h 2199839"/>
              <a:gd name="connsiteX5" fmla="*/ 211981 w 2063776"/>
              <a:gd name="connsiteY5" fmla="*/ 1935695 h 2199839"/>
              <a:gd name="connsiteX6" fmla="*/ 82488 w 2063776"/>
              <a:gd name="connsiteY6" fmla="*/ 998954 h 2199839"/>
              <a:gd name="connsiteX0" fmla="*/ 82488 w 2063776"/>
              <a:gd name="connsiteY0" fmla="*/ 998954 h 2087748"/>
              <a:gd name="connsiteX1" fmla="*/ 1008572 w 2063776"/>
              <a:gd name="connsiteY1" fmla="*/ 8931 h 2087748"/>
              <a:gd name="connsiteX2" fmla="*/ 1920432 w 2063776"/>
              <a:gd name="connsiteY2" fmla="*/ 630908 h 2087748"/>
              <a:gd name="connsiteX3" fmla="*/ 1889906 w 2063776"/>
              <a:gd name="connsiteY3" fmla="*/ 1737447 h 2087748"/>
              <a:gd name="connsiteX4" fmla="*/ 1061331 w 2063776"/>
              <a:gd name="connsiteY4" fmla="*/ 2011268 h 2087748"/>
              <a:gd name="connsiteX5" fmla="*/ 211981 w 2063776"/>
              <a:gd name="connsiteY5" fmla="*/ 1935695 h 2087748"/>
              <a:gd name="connsiteX6" fmla="*/ 82488 w 2063776"/>
              <a:gd name="connsiteY6" fmla="*/ 998954 h 2087748"/>
              <a:gd name="connsiteX0" fmla="*/ 82488 w 2063776"/>
              <a:gd name="connsiteY0" fmla="*/ 998954 h 2113849"/>
              <a:gd name="connsiteX1" fmla="*/ 1008572 w 2063776"/>
              <a:gd name="connsiteY1" fmla="*/ 8931 h 2113849"/>
              <a:gd name="connsiteX2" fmla="*/ 1920432 w 2063776"/>
              <a:gd name="connsiteY2" fmla="*/ 630908 h 2113849"/>
              <a:gd name="connsiteX3" fmla="*/ 1889906 w 2063776"/>
              <a:gd name="connsiteY3" fmla="*/ 1737447 h 2113849"/>
              <a:gd name="connsiteX4" fmla="*/ 1061331 w 2063776"/>
              <a:gd name="connsiteY4" fmla="*/ 2011268 h 2113849"/>
              <a:gd name="connsiteX5" fmla="*/ 211981 w 2063776"/>
              <a:gd name="connsiteY5" fmla="*/ 1935695 h 2113849"/>
              <a:gd name="connsiteX6" fmla="*/ 82488 w 2063776"/>
              <a:gd name="connsiteY6" fmla="*/ 998954 h 2113849"/>
              <a:gd name="connsiteX0" fmla="*/ 82488 w 2043369"/>
              <a:gd name="connsiteY0" fmla="*/ 998954 h 2098802"/>
              <a:gd name="connsiteX1" fmla="*/ 1008572 w 2043369"/>
              <a:gd name="connsiteY1" fmla="*/ 8931 h 2098802"/>
              <a:gd name="connsiteX2" fmla="*/ 1920432 w 2043369"/>
              <a:gd name="connsiteY2" fmla="*/ 630908 h 2098802"/>
              <a:gd name="connsiteX3" fmla="*/ 1847158 w 2043369"/>
              <a:gd name="connsiteY3" fmla="*/ 1539736 h 2098802"/>
              <a:gd name="connsiteX4" fmla="*/ 1061331 w 2043369"/>
              <a:gd name="connsiteY4" fmla="*/ 2011268 h 2098802"/>
              <a:gd name="connsiteX5" fmla="*/ 211981 w 2043369"/>
              <a:gd name="connsiteY5" fmla="*/ 1935695 h 2098802"/>
              <a:gd name="connsiteX6" fmla="*/ 82488 w 2043369"/>
              <a:gd name="connsiteY6" fmla="*/ 998954 h 2098802"/>
              <a:gd name="connsiteX0" fmla="*/ 82488 w 2029321"/>
              <a:gd name="connsiteY0" fmla="*/ 998954 h 2098802"/>
              <a:gd name="connsiteX1" fmla="*/ 1008572 w 2029321"/>
              <a:gd name="connsiteY1" fmla="*/ 8931 h 2098802"/>
              <a:gd name="connsiteX2" fmla="*/ 1920432 w 2029321"/>
              <a:gd name="connsiteY2" fmla="*/ 630908 h 2098802"/>
              <a:gd name="connsiteX3" fmla="*/ 1847158 w 2029321"/>
              <a:gd name="connsiteY3" fmla="*/ 1539736 h 2098802"/>
              <a:gd name="connsiteX4" fmla="*/ 1061331 w 2029321"/>
              <a:gd name="connsiteY4" fmla="*/ 2011268 h 2098802"/>
              <a:gd name="connsiteX5" fmla="*/ 211981 w 2029321"/>
              <a:gd name="connsiteY5" fmla="*/ 1935695 h 2098802"/>
              <a:gd name="connsiteX6" fmla="*/ 82488 w 2029321"/>
              <a:gd name="connsiteY6" fmla="*/ 998954 h 2098802"/>
              <a:gd name="connsiteX0" fmla="*/ 91990 w 2038823"/>
              <a:gd name="connsiteY0" fmla="*/ 998954 h 2035797"/>
              <a:gd name="connsiteX1" fmla="*/ 1018074 w 2038823"/>
              <a:gd name="connsiteY1" fmla="*/ 8931 h 2035797"/>
              <a:gd name="connsiteX2" fmla="*/ 1929934 w 2038823"/>
              <a:gd name="connsiteY2" fmla="*/ 630908 h 2035797"/>
              <a:gd name="connsiteX3" fmla="*/ 1856660 w 2038823"/>
              <a:gd name="connsiteY3" fmla="*/ 1539736 h 2035797"/>
              <a:gd name="connsiteX4" fmla="*/ 1070833 w 2038823"/>
              <a:gd name="connsiteY4" fmla="*/ 2011268 h 2035797"/>
              <a:gd name="connsiteX5" fmla="*/ 200109 w 2038823"/>
              <a:gd name="connsiteY5" fmla="*/ 1802107 h 2035797"/>
              <a:gd name="connsiteX6" fmla="*/ 91990 w 2038823"/>
              <a:gd name="connsiteY6" fmla="*/ 998954 h 2035797"/>
              <a:gd name="connsiteX0" fmla="*/ 91990 w 2038823"/>
              <a:gd name="connsiteY0" fmla="*/ 998954 h 2030058"/>
              <a:gd name="connsiteX1" fmla="*/ 1018074 w 2038823"/>
              <a:gd name="connsiteY1" fmla="*/ 8931 h 2030058"/>
              <a:gd name="connsiteX2" fmla="*/ 1929934 w 2038823"/>
              <a:gd name="connsiteY2" fmla="*/ 630908 h 2030058"/>
              <a:gd name="connsiteX3" fmla="*/ 1856660 w 2038823"/>
              <a:gd name="connsiteY3" fmla="*/ 1539736 h 2030058"/>
              <a:gd name="connsiteX4" fmla="*/ 1070833 w 2038823"/>
              <a:gd name="connsiteY4" fmla="*/ 2011268 h 2030058"/>
              <a:gd name="connsiteX5" fmla="*/ 200109 w 2038823"/>
              <a:gd name="connsiteY5" fmla="*/ 1802107 h 2030058"/>
              <a:gd name="connsiteX6" fmla="*/ 91990 w 2038823"/>
              <a:gd name="connsiteY6" fmla="*/ 998954 h 2030058"/>
              <a:gd name="connsiteX0" fmla="*/ 77813 w 2024646"/>
              <a:gd name="connsiteY0" fmla="*/ 998954 h 2030058"/>
              <a:gd name="connsiteX1" fmla="*/ 1003897 w 2024646"/>
              <a:gd name="connsiteY1" fmla="*/ 8931 h 2030058"/>
              <a:gd name="connsiteX2" fmla="*/ 1915757 w 2024646"/>
              <a:gd name="connsiteY2" fmla="*/ 630908 h 2030058"/>
              <a:gd name="connsiteX3" fmla="*/ 1842483 w 2024646"/>
              <a:gd name="connsiteY3" fmla="*/ 1539736 h 2030058"/>
              <a:gd name="connsiteX4" fmla="*/ 1056656 w 2024646"/>
              <a:gd name="connsiteY4" fmla="*/ 2011268 h 2030058"/>
              <a:gd name="connsiteX5" fmla="*/ 185932 w 2024646"/>
              <a:gd name="connsiteY5" fmla="*/ 1802107 h 2030058"/>
              <a:gd name="connsiteX6" fmla="*/ 77813 w 2024646"/>
              <a:gd name="connsiteY6" fmla="*/ 998954 h 2030058"/>
              <a:gd name="connsiteX0" fmla="*/ 77424 w 2024257"/>
              <a:gd name="connsiteY0" fmla="*/ 993720 h 2024824"/>
              <a:gd name="connsiteX1" fmla="*/ 998165 w 2024257"/>
              <a:gd name="connsiteY1" fmla="*/ 9041 h 2024824"/>
              <a:gd name="connsiteX2" fmla="*/ 1915368 w 2024257"/>
              <a:gd name="connsiteY2" fmla="*/ 625674 h 2024824"/>
              <a:gd name="connsiteX3" fmla="*/ 1842094 w 2024257"/>
              <a:gd name="connsiteY3" fmla="*/ 1534502 h 2024824"/>
              <a:gd name="connsiteX4" fmla="*/ 1056267 w 2024257"/>
              <a:gd name="connsiteY4" fmla="*/ 2006034 h 2024824"/>
              <a:gd name="connsiteX5" fmla="*/ 185543 w 2024257"/>
              <a:gd name="connsiteY5" fmla="*/ 1796873 h 2024824"/>
              <a:gd name="connsiteX6" fmla="*/ 77424 w 2024257"/>
              <a:gd name="connsiteY6" fmla="*/ 993720 h 2024824"/>
              <a:gd name="connsiteX0" fmla="*/ 77424 w 2005749"/>
              <a:gd name="connsiteY0" fmla="*/ 989958 h 2021062"/>
              <a:gd name="connsiteX1" fmla="*/ 998165 w 2005749"/>
              <a:gd name="connsiteY1" fmla="*/ 5279 h 2021062"/>
              <a:gd name="connsiteX2" fmla="*/ 1883307 w 2005749"/>
              <a:gd name="connsiteY2" fmla="*/ 659317 h 2021062"/>
              <a:gd name="connsiteX3" fmla="*/ 1842094 w 2005749"/>
              <a:gd name="connsiteY3" fmla="*/ 1530740 h 2021062"/>
              <a:gd name="connsiteX4" fmla="*/ 1056267 w 2005749"/>
              <a:gd name="connsiteY4" fmla="*/ 2002272 h 2021062"/>
              <a:gd name="connsiteX5" fmla="*/ 185543 w 2005749"/>
              <a:gd name="connsiteY5" fmla="*/ 1793111 h 2021062"/>
              <a:gd name="connsiteX6" fmla="*/ 77424 w 2005749"/>
              <a:gd name="connsiteY6" fmla="*/ 989958 h 2021062"/>
              <a:gd name="connsiteX0" fmla="*/ 77424 w 2005749"/>
              <a:gd name="connsiteY0" fmla="*/ 990912 h 2022016"/>
              <a:gd name="connsiteX1" fmla="*/ 998165 w 2005749"/>
              <a:gd name="connsiteY1" fmla="*/ 6233 h 2022016"/>
              <a:gd name="connsiteX2" fmla="*/ 1883307 w 2005749"/>
              <a:gd name="connsiteY2" fmla="*/ 660271 h 2022016"/>
              <a:gd name="connsiteX3" fmla="*/ 1842094 w 2005749"/>
              <a:gd name="connsiteY3" fmla="*/ 1531694 h 2022016"/>
              <a:gd name="connsiteX4" fmla="*/ 1056267 w 2005749"/>
              <a:gd name="connsiteY4" fmla="*/ 2003226 h 2022016"/>
              <a:gd name="connsiteX5" fmla="*/ 185543 w 2005749"/>
              <a:gd name="connsiteY5" fmla="*/ 1794065 h 2022016"/>
              <a:gd name="connsiteX6" fmla="*/ 77424 w 2005749"/>
              <a:gd name="connsiteY6" fmla="*/ 990912 h 2022016"/>
              <a:gd name="connsiteX0" fmla="*/ 58848 w 1987173"/>
              <a:gd name="connsiteY0" fmla="*/ 990912 h 2022016"/>
              <a:gd name="connsiteX1" fmla="*/ 979589 w 1987173"/>
              <a:gd name="connsiteY1" fmla="*/ 6233 h 2022016"/>
              <a:gd name="connsiteX2" fmla="*/ 1864731 w 1987173"/>
              <a:gd name="connsiteY2" fmla="*/ 660271 h 2022016"/>
              <a:gd name="connsiteX3" fmla="*/ 1823518 w 1987173"/>
              <a:gd name="connsiteY3" fmla="*/ 1531694 h 2022016"/>
              <a:gd name="connsiteX4" fmla="*/ 1037691 w 1987173"/>
              <a:gd name="connsiteY4" fmla="*/ 2003226 h 2022016"/>
              <a:gd name="connsiteX5" fmla="*/ 166967 w 1987173"/>
              <a:gd name="connsiteY5" fmla="*/ 1794065 h 2022016"/>
              <a:gd name="connsiteX6" fmla="*/ 58848 w 1987173"/>
              <a:gd name="connsiteY6" fmla="*/ 990912 h 2022016"/>
              <a:gd name="connsiteX0" fmla="*/ 82095 w 2010420"/>
              <a:gd name="connsiteY0" fmla="*/ 990912 h 2022016"/>
              <a:gd name="connsiteX1" fmla="*/ 1002836 w 2010420"/>
              <a:gd name="connsiteY1" fmla="*/ 6233 h 2022016"/>
              <a:gd name="connsiteX2" fmla="*/ 1887978 w 2010420"/>
              <a:gd name="connsiteY2" fmla="*/ 660271 h 2022016"/>
              <a:gd name="connsiteX3" fmla="*/ 1846765 w 2010420"/>
              <a:gd name="connsiteY3" fmla="*/ 1531694 h 2022016"/>
              <a:gd name="connsiteX4" fmla="*/ 1060938 w 2010420"/>
              <a:gd name="connsiteY4" fmla="*/ 2003226 h 2022016"/>
              <a:gd name="connsiteX5" fmla="*/ 190214 w 2010420"/>
              <a:gd name="connsiteY5" fmla="*/ 1794065 h 2022016"/>
              <a:gd name="connsiteX6" fmla="*/ 82095 w 2010420"/>
              <a:gd name="connsiteY6" fmla="*/ 990912 h 2022016"/>
              <a:gd name="connsiteX0" fmla="*/ 64908 w 2055929"/>
              <a:gd name="connsiteY0" fmla="*/ 952117 h 2020838"/>
              <a:gd name="connsiteX1" fmla="*/ 1048345 w 2055929"/>
              <a:gd name="connsiteY1" fmla="*/ 5055 h 2020838"/>
              <a:gd name="connsiteX2" fmla="*/ 1933487 w 2055929"/>
              <a:gd name="connsiteY2" fmla="*/ 659093 h 2020838"/>
              <a:gd name="connsiteX3" fmla="*/ 1892274 w 2055929"/>
              <a:gd name="connsiteY3" fmla="*/ 1530516 h 2020838"/>
              <a:gd name="connsiteX4" fmla="*/ 1106447 w 2055929"/>
              <a:gd name="connsiteY4" fmla="*/ 2002048 h 2020838"/>
              <a:gd name="connsiteX5" fmla="*/ 235723 w 2055929"/>
              <a:gd name="connsiteY5" fmla="*/ 1792887 h 2020838"/>
              <a:gd name="connsiteX6" fmla="*/ 64908 w 2055929"/>
              <a:gd name="connsiteY6" fmla="*/ 952117 h 2020838"/>
              <a:gd name="connsiteX0" fmla="*/ 52326 w 2043347"/>
              <a:gd name="connsiteY0" fmla="*/ 823243 h 1891964"/>
              <a:gd name="connsiteX1" fmla="*/ 929180 w 2043347"/>
              <a:gd name="connsiteY1" fmla="*/ 7843 h 1891964"/>
              <a:gd name="connsiteX2" fmla="*/ 1920905 w 2043347"/>
              <a:gd name="connsiteY2" fmla="*/ 530219 h 1891964"/>
              <a:gd name="connsiteX3" fmla="*/ 1879692 w 2043347"/>
              <a:gd name="connsiteY3" fmla="*/ 1401642 h 1891964"/>
              <a:gd name="connsiteX4" fmla="*/ 1093865 w 2043347"/>
              <a:gd name="connsiteY4" fmla="*/ 1873174 h 1891964"/>
              <a:gd name="connsiteX5" fmla="*/ 223141 w 2043347"/>
              <a:gd name="connsiteY5" fmla="*/ 1664013 h 1891964"/>
              <a:gd name="connsiteX6" fmla="*/ 52326 w 2043347"/>
              <a:gd name="connsiteY6" fmla="*/ 823243 h 1891964"/>
              <a:gd name="connsiteX0" fmla="*/ 52326 w 2018433"/>
              <a:gd name="connsiteY0" fmla="*/ 820800 h 1889521"/>
              <a:gd name="connsiteX1" fmla="*/ 929180 w 2018433"/>
              <a:gd name="connsiteY1" fmla="*/ 5400 h 1889521"/>
              <a:gd name="connsiteX2" fmla="*/ 1870749 w 2018433"/>
              <a:gd name="connsiteY2" fmla="*/ 565394 h 1889521"/>
              <a:gd name="connsiteX3" fmla="*/ 1879692 w 2018433"/>
              <a:gd name="connsiteY3" fmla="*/ 1399199 h 1889521"/>
              <a:gd name="connsiteX4" fmla="*/ 1093865 w 2018433"/>
              <a:gd name="connsiteY4" fmla="*/ 1870731 h 1889521"/>
              <a:gd name="connsiteX5" fmla="*/ 223141 w 2018433"/>
              <a:gd name="connsiteY5" fmla="*/ 1661570 h 1889521"/>
              <a:gd name="connsiteX6" fmla="*/ 52326 w 2018433"/>
              <a:gd name="connsiteY6" fmla="*/ 820800 h 1889521"/>
              <a:gd name="connsiteX0" fmla="*/ 52326 w 1975128"/>
              <a:gd name="connsiteY0" fmla="*/ 820800 h 1882842"/>
              <a:gd name="connsiteX1" fmla="*/ 929180 w 1975128"/>
              <a:gd name="connsiteY1" fmla="*/ 5400 h 1882842"/>
              <a:gd name="connsiteX2" fmla="*/ 1870749 w 1975128"/>
              <a:gd name="connsiteY2" fmla="*/ 565394 h 1882842"/>
              <a:gd name="connsiteX3" fmla="*/ 1785648 w 1975128"/>
              <a:gd name="connsiteY3" fmla="*/ 1493243 h 1882842"/>
              <a:gd name="connsiteX4" fmla="*/ 1093865 w 1975128"/>
              <a:gd name="connsiteY4" fmla="*/ 1870731 h 1882842"/>
              <a:gd name="connsiteX5" fmla="*/ 223141 w 1975128"/>
              <a:gd name="connsiteY5" fmla="*/ 1661570 h 1882842"/>
              <a:gd name="connsiteX6" fmla="*/ 52326 w 1975128"/>
              <a:gd name="connsiteY6" fmla="*/ 820800 h 1882842"/>
              <a:gd name="connsiteX0" fmla="*/ 34101 w 1956903"/>
              <a:gd name="connsiteY0" fmla="*/ 820800 h 1878064"/>
              <a:gd name="connsiteX1" fmla="*/ 910955 w 1956903"/>
              <a:gd name="connsiteY1" fmla="*/ 5400 h 1878064"/>
              <a:gd name="connsiteX2" fmla="*/ 1852524 w 1956903"/>
              <a:gd name="connsiteY2" fmla="*/ 565394 h 1878064"/>
              <a:gd name="connsiteX3" fmla="*/ 1767423 w 1956903"/>
              <a:gd name="connsiteY3" fmla="*/ 1493243 h 1878064"/>
              <a:gd name="connsiteX4" fmla="*/ 1075640 w 1956903"/>
              <a:gd name="connsiteY4" fmla="*/ 1870731 h 1878064"/>
              <a:gd name="connsiteX5" fmla="*/ 280151 w 1956903"/>
              <a:gd name="connsiteY5" fmla="*/ 1636492 h 1878064"/>
              <a:gd name="connsiteX6" fmla="*/ 34101 w 1956903"/>
              <a:gd name="connsiteY6" fmla="*/ 820800 h 1878064"/>
              <a:gd name="connsiteX0" fmla="*/ 48193 w 1889490"/>
              <a:gd name="connsiteY0" fmla="*/ 646903 h 1873447"/>
              <a:gd name="connsiteX1" fmla="*/ 843542 w 1889490"/>
              <a:gd name="connsiteY1" fmla="*/ 783 h 1873447"/>
              <a:gd name="connsiteX2" fmla="*/ 1785111 w 1889490"/>
              <a:gd name="connsiteY2" fmla="*/ 560777 h 1873447"/>
              <a:gd name="connsiteX3" fmla="*/ 1700010 w 1889490"/>
              <a:gd name="connsiteY3" fmla="*/ 1488626 h 1873447"/>
              <a:gd name="connsiteX4" fmla="*/ 1008227 w 1889490"/>
              <a:gd name="connsiteY4" fmla="*/ 1866114 h 1873447"/>
              <a:gd name="connsiteX5" fmla="*/ 212738 w 1889490"/>
              <a:gd name="connsiteY5" fmla="*/ 1631875 h 1873447"/>
              <a:gd name="connsiteX6" fmla="*/ 48193 w 1889490"/>
              <a:gd name="connsiteY6" fmla="*/ 646903 h 1873447"/>
              <a:gd name="connsiteX0" fmla="*/ 78768 w 1920065"/>
              <a:gd name="connsiteY0" fmla="*/ 646903 h 1873447"/>
              <a:gd name="connsiteX1" fmla="*/ 874117 w 1920065"/>
              <a:gd name="connsiteY1" fmla="*/ 783 h 1873447"/>
              <a:gd name="connsiteX2" fmla="*/ 1815686 w 1920065"/>
              <a:gd name="connsiteY2" fmla="*/ 560777 h 1873447"/>
              <a:gd name="connsiteX3" fmla="*/ 1730585 w 1920065"/>
              <a:gd name="connsiteY3" fmla="*/ 1488626 h 1873447"/>
              <a:gd name="connsiteX4" fmla="*/ 1038802 w 1920065"/>
              <a:gd name="connsiteY4" fmla="*/ 1866114 h 1873447"/>
              <a:gd name="connsiteX5" fmla="*/ 243313 w 1920065"/>
              <a:gd name="connsiteY5" fmla="*/ 1631875 h 1873447"/>
              <a:gd name="connsiteX6" fmla="*/ 78768 w 1920065"/>
              <a:gd name="connsiteY6" fmla="*/ 646903 h 1873447"/>
              <a:gd name="connsiteX0" fmla="*/ 42642 w 1883939"/>
              <a:gd name="connsiteY0" fmla="*/ 646903 h 1873447"/>
              <a:gd name="connsiteX1" fmla="*/ 837991 w 1883939"/>
              <a:gd name="connsiteY1" fmla="*/ 783 h 1873447"/>
              <a:gd name="connsiteX2" fmla="*/ 1779560 w 1883939"/>
              <a:gd name="connsiteY2" fmla="*/ 560777 h 1873447"/>
              <a:gd name="connsiteX3" fmla="*/ 1694459 w 1883939"/>
              <a:gd name="connsiteY3" fmla="*/ 1488626 h 1873447"/>
              <a:gd name="connsiteX4" fmla="*/ 1002676 w 1883939"/>
              <a:gd name="connsiteY4" fmla="*/ 1866114 h 1873447"/>
              <a:gd name="connsiteX5" fmla="*/ 207187 w 1883939"/>
              <a:gd name="connsiteY5" fmla="*/ 1631875 h 1873447"/>
              <a:gd name="connsiteX6" fmla="*/ 42642 w 1883939"/>
              <a:gd name="connsiteY6" fmla="*/ 646903 h 1873447"/>
              <a:gd name="connsiteX0" fmla="*/ 111160 w 1789447"/>
              <a:gd name="connsiteY0" fmla="*/ 589796 h 1872767"/>
              <a:gd name="connsiteX1" fmla="*/ 743499 w 1789447"/>
              <a:gd name="connsiteY1" fmla="*/ 103 h 1872767"/>
              <a:gd name="connsiteX2" fmla="*/ 1685068 w 1789447"/>
              <a:gd name="connsiteY2" fmla="*/ 560097 h 1872767"/>
              <a:gd name="connsiteX3" fmla="*/ 1599967 w 1789447"/>
              <a:gd name="connsiteY3" fmla="*/ 1487946 h 1872767"/>
              <a:gd name="connsiteX4" fmla="*/ 908184 w 1789447"/>
              <a:gd name="connsiteY4" fmla="*/ 1865434 h 1872767"/>
              <a:gd name="connsiteX5" fmla="*/ 112695 w 1789447"/>
              <a:gd name="connsiteY5" fmla="*/ 1631195 h 1872767"/>
              <a:gd name="connsiteX6" fmla="*/ 111160 w 1789447"/>
              <a:gd name="connsiteY6" fmla="*/ 589796 h 1872767"/>
              <a:gd name="connsiteX0" fmla="*/ 232138 w 1910425"/>
              <a:gd name="connsiteY0" fmla="*/ 589796 h 1872767"/>
              <a:gd name="connsiteX1" fmla="*/ 864477 w 1910425"/>
              <a:gd name="connsiteY1" fmla="*/ 103 h 1872767"/>
              <a:gd name="connsiteX2" fmla="*/ 1806046 w 1910425"/>
              <a:gd name="connsiteY2" fmla="*/ 560097 h 1872767"/>
              <a:gd name="connsiteX3" fmla="*/ 1720945 w 1910425"/>
              <a:gd name="connsiteY3" fmla="*/ 1487946 h 1872767"/>
              <a:gd name="connsiteX4" fmla="*/ 1029162 w 1910425"/>
              <a:gd name="connsiteY4" fmla="*/ 1865434 h 1872767"/>
              <a:gd name="connsiteX5" fmla="*/ 233673 w 1910425"/>
              <a:gd name="connsiteY5" fmla="*/ 1631195 h 1872767"/>
              <a:gd name="connsiteX6" fmla="*/ 232138 w 1910425"/>
              <a:gd name="connsiteY6" fmla="*/ 589796 h 1872767"/>
              <a:gd name="connsiteX0" fmla="*/ 122558 w 1800845"/>
              <a:gd name="connsiteY0" fmla="*/ 683804 h 1966775"/>
              <a:gd name="connsiteX1" fmla="*/ 892828 w 1800845"/>
              <a:gd name="connsiteY1" fmla="*/ 67 h 1966775"/>
              <a:gd name="connsiteX2" fmla="*/ 1696466 w 1800845"/>
              <a:gd name="connsiteY2" fmla="*/ 654105 h 1966775"/>
              <a:gd name="connsiteX3" fmla="*/ 1611365 w 1800845"/>
              <a:gd name="connsiteY3" fmla="*/ 1581954 h 1966775"/>
              <a:gd name="connsiteX4" fmla="*/ 919582 w 1800845"/>
              <a:gd name="connsiteY4" fmla="*/ 1959442 h 1966775"/>
              <a:gd name="connsiteX5" fmla="*/ 124093 w 1800845"/>
              <a:gd name="connsiteY5" fmla="*/ 1725203 h 1966775"/>
              <a:gd name="connsiteX6" fmla="*/ 122558 w 1800845"/>
              <a:gd name="connsiteY6" fmla="*/ 683804 h 1966775"/>
              <a:gd name="connsiteX0" fmla="*/ 122558 w 1800845"/>
              <a:gd name="connsiteY0" fmla="*/ 693994 h 1976965"/>
              <a:gd name="connsiteX1" fmla="*/ 892828 w 1800845"/>
              <a:gd name="connsiteY1" fmla="*/ 10257 h 1976965"/>
              <a:gd name="connsiteX2" fmla="*/ 1696466 w 1800845"/>
              <a:gd name="connsiteY2" fmla="*/ 664295 h 1976965"/>
              <a:gd name="connsiteX3" fmla="*/ 1611365 w 1800845"/>
              <a:gd name="connsiteY3" fmla="*/ 1592144 h 1976965"/>
              <a:gd name="connsiteX4" fmla="*/ 919582 w 1800845"/>
              <a:gd name="connsiteY4" fmla="*/ 1969632 h 1976965"/>
              <a:gd name="connsiteX5" fmla="*/ 124093 w 1800845"/>
              <a:gd name="connsiteY5" fmla="*/ 1735393 h 1976965"/>
              <a:gd name="connsiteX6" fmla="*/ 122558 w 1800845"/>
              <a:gd name="connsiteY6" fmla="*/ 693994 h 1976965"/>
              <a:gd name="connsiteX0" fmla="*/ 122558 w 1800845"/>
              <a:gd name="connsiteY0" fmla="*/ 694628 h 1977599"/>
              <a:gd name="connsiteX1" fmla="*/ 892828 w 1800845"/>
              <a:gd name="connsiteY1" fmla="*/ 10891 h 1977599"/>
              <a:gd name="connsiteX2" fmla="*/ 1696466 w 1800845"/>
              <a:gd name="connsiteY2" fmla="*/ 664929 h 1977599"/>
              <a:gd name="connsiteX3" fmla="*/ 1611365 w 1800845"/>
              <a:gd name="connsiteY3" fmla="*/ 1592778 h 1977599"/>
              <a:gd name="connsiteX4" fmla="*/ 919582 w 1800845"/>
              <a:gd name="connsiteY4" fmla="*/ 1970266 h 1977599"/>
              <a:gd name="connsiteX5" fmla="*/ 124093 w 1800845"/>
              <a:gd name="connsiteY5" fmla="*/ 1736027 h 1977599"/>
              <a:gd name="connsiteX6" fmla="*/ 122558 w 1800845"/>
              <a:gd name="connsiteY6" fmla="*/ 694628 h 1977599"/>
              <a:gd name="connsiteX0" fmla="*/ 122558 w 1814297"/>
              <a:gd name="connsiteY0" fmla="*/ 694628 h 1977599"/>
              <a:gd name="connsiteX1" fmla="*/ 892828 w 1814297"/>
              <a:gd name="connsiteY1" fmla="*/ 10891 h 1977599"/>
              <a:gd name="connsiteX2" fmla="*/ 1696466 w 1814297"/>
              <a:gd name="connsiteY2" fmla="*/ 664929 h 1977599"/>
              <a:gd name="connsiteX3" fmla="*/ 1611365 w 1814297"/>
              <a:gd name="connsiteY3" fmla="*/ 1592778 h 1977599"/>
              <a:gd name="connsiteX4" fmla="*/ 919582 w 1814297"/>
              <a:gd name="connsiteY4" fmla="*/ 1970266 h 1977599"/>
              <a:gd name="connsiteX5" fmla="*/ 124093 w 1814297"/>
              <a:gd name="connsiteY5" fmla="*/ 1736027 h 1977599"/>
              <a:gd name="connsiteX6" fmla="*/ 122558 w 1814297"/>
              <a:gd name="connsiteY6" fmla="*/ 694628 h 1977599"/>
              <a:gd name="connsiteX0" fmla="*/ 122558 w 1814297"/>
              <a:gd name="connsiteY0" fmla="*/ 695726 h 1978697"/>
              <a:gd name="connsiteX1" fmla="*/ 892828 w 1814297"/>
              <a:gd name="connsiteY1" fmla="*/ 11989 h 1978697"/>
              <a:gd name="connsiteX2" fmla="*/ 1696466 w 1814297"/>
              <a:gd name="connsiteY2" fmla="*/ 666027 h 1978697"/>
              <a:gd name="connsiteX3" fmla="*/ 1611365 w 1814297"/>
              <a:gd name="connsiteY3" fmla="*/ 1593876 h 1978697"/>
              <a:gd name="connsiteX4" fmla="*/ 919582 w 1814297"/>
              <a:gd name="connsiteY4" fmla="*/ 1971364 h 1978697"/>
              <a:gd name="connsiteX5" fmla="*/ 124093 w 1814297"/>
              <a:gd name="connsiteY5" fmla="*/ 1737125 h 1978697"/>
              <a:gd name="connsiteX6" fmla="*/ 122558 w 1814297"/>
              <a:gd name="connsiteY6" fmla="*/ 695726 h 1978697"/>
              <a:gd name="connsiteX0" fmla="*/ 124315 w 1816054"/>
              <a:gd name="connsiteY0" fmla="*/ 707863 h 1990834"/>
              <a:gd name="connsiteX1" fmla="*/ 925933 w 1816054"/>
              <a:gd name="connsiteY1" fmla="*/ 11587 h 1990834"/>
              <a:gd name="connsiteX2" fmla="*/ 1698223 w 1816054"/>
              <a:gd name="connsiteY2" fmla="*/ 678164 h 1990834"/>
              <a:gd name="connsiteX3" fmla="*/ 1613122 w 1816054"/>
              <a:gd name="connsiteY3" fmla="*/ 1606013 h 1990834"/>
              <a:gd name="connsiteX4" fmla="*/ 921339 w 1816054"/>
              <a:gd name="connsiteY4" fmla="*/ 1983501 h 1990834"/>
              <a:gd name="connsiteX5" fmla="*/ 125850 w 1816054"/>
              <a:gd name="connsiteY5" fmla="*/ 1749262 h 1990834"/>
              <a:gd name="connsiteX6" fmla="*/ 124315 w 1816054"/>
              <a:gd name="connsiteY6" fmla="*/ 707863 h 1990834"/>
              <a:gd name="connsiteX0" fmla="*/ 124315 w 1816054"/>
              <a:gd name="connsiteY0" fmla="*/ 696678 h 1979649"/>
              <a:gd name="connsiteX1" fmla="*/ 925933 w 1816054"/>
              <a:gd name="connsiteY1" fmla="*/ 402 h 1979649"/>
              <a:gd name="connsiteX2" fmla="*/ 1698223 w 1816054"/>
              <a:gd name="connsiteY2" fmla="*/ 666979 h 1979649"/>
              <a:gd name="connsiteX3" fmla="*/ 1613122 w 1816054"/>
              <a:gd name="connsiteY3" fmla="*/ 1594828 h 1979649"/>
              <a:gd name="connsiteX4" fmla="*/ 921339 w 1816054"/>
              <a:gd name="connsiteY4" fmla="*/ 1972316 h 1979649"/>
              <a:gd name="connsiteX5" fmla="*/ 125850 w 1816054"/>
              <a:gd name="connsiteY5" fmla="*/ 1738077 h 1979649"/>
              <a:gd name="connsiteX6" fmla="*/ 124315 w 1816054"/>
              <a:gd name="connsiteY6" fmla="*/ 696678 h 1979649"/>
              <a:gd name="connsiteX0" fmla="*/ 123963 w 1815702"/>
              <a:gd name="connsiteY0" fmla="*/ 890853 h 2173824"/>
              <a:gd name="connsiteX1" fmla="*/ 919312 w 1815702"/>
              <a:gd name="connsiteY1" fmla="*/ 220 h 2173824"/>
              <a:gd name="connsiteX2" fmla="*/ 1697871 w 1815702"/>
              <a:gd name="connsiteY2" fmla="*/ 861154 h 2173824"/>
              <a:gd name="connsiteX3" fmla="*/ 1612770 w 1815702"/>
              <a:gd name="connsiteY3" fmla="*/ 1789003 h 2173824"/>
              <a:gd name="connsiteX4" fmla="*/ 920987 w 1815702"/>
              <a:gd name="connsiteY4" fmla="*/ 2166491 h 2173824"/>
              <a:gd name="connsiteX5" fmla="*/ 125498 w 1815702"/>
              <a:gd name="connsiteY5" fmla="*/ 1932252 h 2173824"/>
              <a:gd name="connsiteX6" fmla="*/ 123963 w 1815702"/>
              <a:gd name="connsiteY6" fmla="*/ 890853 h 2173824"/>
              <a:gd name="connsiteX0" fmla="*/ 123963 w 1759704"/>
              <a:gd name="connsiteY0" fmla="*/ 890661 h 2173632"/>
              <a:gd name="connsiteX1" fmla="*/ 919312 w 1759704"/>
              <a:gd name="connsiteY1" fmla="*/ 28 h 2173632"/>
              <a:gd name="connsiteX2" fmla="*/ 1597558 w 1759704"/>
              <a:gd name="connsiteY2" fmla="*/ 867232 h 2173632"/>
              <a:gd name="connsiteX3" fmla="*/ 1612770 w 1759704"/>
              <a:gd name="connsiteY3" fmla="*/ 1788811 h 2173632"/>
              <a:gd name="connsiteX4" fmla="*/ 920987 w 1759704"/>
              <a:gd name="connsiteY4" fmla="*/ 2166299 h 2173632"/>
              <a:gd name="connsiteX5" fmla="*/ 125498 w 1759704"/>
              <a:gd name="connsiteY5" fmla="*/ 1932060 h 2173632"/>
              <a:gd name="connsiteX6" fmla="*/ 123963 w 1759704"/>
              <a:gd name="connsiteY6" fmla="*/ 890661 h 2173632"/>
              <a:gd name="connsiteX0" fmla="*/ 167794 w 1734569"/>
              <a:gd name="connsiteY0" fmla="*/ 909529 h 2173691"/>
              <a:gd name="connsiteX1" fmla="*/ 894177 w 1734569"/>
              <a:gd name="connsiteY1" fmla="*/ 87 h 2173691"/>
              <a:gd name="connsiteX2" fmla="*/ 1572423 w 1734569"/>
              <a:gd name="connsiteY2" fmla="*/ 867291 h 2173691"/>
              <a:gd name="connsiteX3" fmla="*/ 1587635 w 1734569"/>
              <a:gd name="connsiteY3" fmla="*/ 1788870 h 2173691"/>
              <a:gd name="connsiteX4" fmla="*/ 895852 w 1734569"/>
              <a:gd name="connsiteY4" fmla="*/ 2166358 h 2173691"/>
              <a:gd name="connsiteX5" fmla="*/ 100363 w 1734569"/>
              <a:gd name="connsiteY5" fmla="*/ 1932119 h 2173691"/>
              <a:gd name="connsiteX6" fmla="*/ 167794 w 1734569"/>
              <a:gd name="connsiteY6" fmla="*/ 909529 h 2173691"/>
              <a:gd name="connsiteX0" fmla="*/ 145276 w 1712051"/>
              <a:gd name="connsiteY0" fmla="*/ 909529 h 2170508"/>
              <a:gd name="connsiteX1" fmla="*/ 871659 w 1712051"/>
              <a:gd name="connsiteY1" fmla="*/ 87 h 2170508"/>
              <a:gd name="connsiteX2" fmla="*/ 1549905 w 1712051"/>
              <a:gd name="connsiteY2" fmla="*/ 867291 h 2170508"/>
              <a:gd name="connsiteX3" fmla="*/ 1565117 w 1712051"/>
              <a:gd name="connsiteY3" fmla="*/ 1788870 h 2170508"/>
              <a:gd name="connsiteX4" fmla="*/ 873334 w 1712051"/>
              <a:gd name="connsiteY4" fmla="*/ 2166358 h 2170508"/>
              <a:gd name="connsiteX5" fmla="*/ 109193 w 1712051"/>
              <a:gd name="connsiteY5" fmla="*/ 1907041 h 2170508"/>
              <a:gd name="connsiteX6" fmla="*/ 145276 w 1712051"/>
              <a:gd name="connsiteY6" fmla="*/ 909529 h 2170508"/>
              <a:gd name="connsiteX0" fmla="*/ 145276 w 1712051"/>
              <a:gd name="connsiteY0" fmla="*/ 909529 h 2176819"/>
              <a:gd name="connsiteX1" fmla="*/ 871659 w 1712051"/>
              <a:gd name="connsiteY1" fmla="*/ 87 h 2176819"/>
              <a:gd name="connsiteX2" fmla="*/ 1549905 w 1712051"/>
              <a:gd name="connsiteY2" fmla="*/ 867291 h 2176819"/>
              <a:gd name="connsiteX3" fmla="*/ 1565117 w 1712051"/>
              <a:gd name="connsiteY3" fmla="*/ 1788870 h 2176819"/>
              <a:gd name="connsiteX4" fmla="*/ 873334 w 1712051"/>
              <a:gd name="connsiteY4" fmla="*/ 2166358 h 2176819"/>
              <a:gd name="connsiteX5" fmla="*/ 109193 w 1712051"/>
              <a:gd name="connsiteY5" fmla="*/ 1907041 h 2176819"/>
              <a:gd name="connsiteX6" fmla="*/ 145276 w 1712051"/>
              <a:gd name="connsiteY6" fmla="*/ 909529 h 2176819"/>
              <a:gd name="connsiteX0" fmla="*/ 145276 w 1712051"/>
              <a:gd name="connsiteY0" fmla="*/ 909529 h 2176819"/>
              <a:gd name="connsiteX1" fmla="*/ 871659 w 1712051"/>
              <a:gd name="connsiteY1" fmla="*/ 87 h 2176819"/>
              <a:gd name="connsiteX2" fmla="*/ 1549905 w 1712051"/>
              <a:gd name="connsiteY2" fmla="*/ 867291 h 2176819"/>
              <a:gd name="connsiteX3" fmla="*/ 1565117 w 1712051"/>
              <a:gd name="connsiteY3" fmla="*/ 1788870 h 2176819"/>
              <a:gd name="connsiteX4" fmla="*/ 873334 w 1712051"/>
              <a:gd name="connsiteY4" fmla="*/ 2166358 h 2176819"/>
              <a:gd name="connsiteX5" fmla="*/ 109193 w 1712051"/>
              <a:gd name="connsiteY5" fmla="*/ 1907041 h 2176819"/>
              <a:gd name="connsiteX6" fmla="*/ 145276 w 1712051"/>
              <a:gd name="connsiteY6" fmla="*/ 909529 h 2176819"/>
              <a:gd name="connsiteX0" fmla="*/ 145276 w 1709814"/>
              <a:gd name="connsiteY0" fmla="*/ 909529 h 2176819"/>
              <a:gd name="connsiteX1" fmla="*/ 871659 w 1709814"/>
              <a:gd name="connsiteY1" fmla="*/ 87 h 2176819"/>
              <a:gd name="connsiteX2" fmla="*/ 1549905 w 1709814"/>
              <a:gd name="connsiteY2" fmla="*/ 867291 h 2176819"/>
              <a:gd name="connsiteX3" fmla="*/ 1565117 w 1709814"/>
              <a:gd name="connsiteY3" fmla="*/ 1788870 h 2176819"/>
              <a:gd name="connsiteX4" fmla="*/ 873334 w 1709814"/>
              <a:gd name="connsiteY4" fmla="*/ 2166358 h 2176819"/>
              <a:gd name="connsiteX5" fmla="*/ 109193 w 1709814"/>
              <a:gd name="connsiteY5" fmla="*/ 1907041 h 2176819"/>
              <a:gd name="connsiteX6" fmla="*/ 145276 w 1709814"/>
              <a:gd name="connsiteY6" fmla="*/ 909529 h 2176819"/>
              <a:gd name="connsiteX0" fmla="*/ 144083 w 1708621"/>
              <a:gd name="connsiteY0" fmla="*/ 1172818 h 2440108"/>
              <a:gd name="connsiteX1" fmla="*/ 845388 w 1708621"/>
              <a:gd name="connsiteY1" fmla="*/ 53 h 2440108"/>
              <a:gd name="connsiteX2" fmla="*/ 1548712 w 1708621"/>
              <a:gd name="connsiteY2" fmla="*/ 1130580 h 2440108"/>
              <a:gd name="connsiteX3" fmla="*/ 1563924 w 1708621"/>
              <a:gd name="connsiteY3" fmla="*/ 2052159 h 2440108"/>
              <a:gd name="connsiteX4" fmla="*/ 872141 w 1708621"/>
              <a:gd name="connsiteY4" fmla="*/ 2429647 h 2440108"/>
              <a:gd name="connsiteX5" fmla="*/ 108000 w 1708621"/>
              <a:gd name="connsiteY5" fmla="*/ 2170330 h 2440108"/>
              <a:gd name="connsiteX6" fmla="*/ 144083 w 1708621"/>
              <a:gd name="connsiteY6" fmla="*/ 1172818 h 2440108"/>
              <a:gd name="connsiteX0" fmla="*/ 144083 w 1708621"/>
              <a:gd name="connsiteY0" fmla="*/ 959678 h 2226968"/>
              <a:gd name="connsiteX1" fmla="*/ 845388 w 1708621"/>
              <a:gd name="connsiteY1" fmla="*/ 79 h 2226968"/>
              <a:gd name="connsiteX2" fmla="*/ 1548712 w 1708621"/>
              <a:gd name="connsiteY2" fmla="*/ 917440 h 2226968"/>
              <a:gd name="connsiteX3" fmla="*/ 1563924 w 1708621"/>
              <a:gd name="connsiteY3" fmla="*/ 1839019 h 2226968"/>
              <a:gd name="connsiteX4" fmla="*/ 872141 w 1708621"/>
              <a:gd name="connsiteY4" fmla="*/ 2216507 h 2226968"/>
              <a:gd name="connsiteX5" fmla="*/ 108000 w 1708621"/>
              <a:gd name="connsiteY5" fmla="*/ 1957190 h 2226968"/>
              <a:gd name="connsiteX6" fmla="*/ 144083 w 1708621"/>
              <a:gd name="connsiteY6" fmla="*/ 959678 h 2226968"/>
              <a:gd name="connsiteX0" fmla="*/ 144083 w 1708621"/>
              <a:gd name="connsiteY0" fmla="*/ 959678 h 2180468"/>
              <a:gd name="connsiteX1" fmla="*/ 845388 w 1708621"/>
              <a:gd name="connsiteY1" fmla="*/ 79 h 2180468"/>
              <a:gd name="connsiteX2" fmla="*/ 1548712 w 1708621"/>
              <a:gd name="connsiteY2" fmla="*/ 917440 h 2180468"/>
              <a:gd name="connsiteX3" fmla="*/ 1563924 w 1708621"/>
              <a:gd name="connsiteY3" fmla="*/ 1839019 h 2180468"/>
              <a:gd name="connsiteX4" fmla="*/ 1156363 w 1708621"/>
              <a:gd name="connsiteY4" fmla="*/ 2153811 h 2180468"/>
              <a:gd name="connsiteX5" fmla="*/ 108000 w 1708621"/>
              <a:gd name="connsiteY5" fmla="*/ 1957190 h 2180468"/>
              <a:gd name="connsiteX6" fmla="*/ 144083 w 1708621"/>
              <a:gd name="connsiteY6" fmla="*/ 959678 h 2180468"/>
              <a:gd name="connsiteX0" fmla="*/ 144083 w 1708621"/>
              <a:gd name="connsiteY0" fmla="*/ 959678 h 2189963"/>
              <a:gd name="connsiteX1" fmla="*/ 845388 w 1708621"/>
              <a:gd name="connsiteY1" fmla="*/ 79 h 2189963"/>
              <a:gd name="connsiteX2" fmla="*/ 1548712 w 1708621"/>
              <a:gd name="connsiteY2" fmla="*/ 917440 h 2189963"/>
              <a:gd name="connsiteX3" fmla="*/ 1563924 w 1708621"/>
              <a:gd name="connsiteY3" fmla="*/ 1839019 h 2189963"/>
              <a:gd name="connsiteX4" fmla="*/ 1156363 w 1708621"/>
              <a:gd name="connsiteY4" fmla="*/ 2153811 h 2189963"/>
              <a:gd name="connsiteX5" fmla="*/ 515906 w 1708621"/>
              <a:gd name="connsiteY5" fmla="*/ 2161186 h 2189963"/>
              <a:gd name="connsiteX6" fmla="*/ 108000 w 1708621"/>
              <a:gd name="connsiteY6" fmla="*/ 1957190 h 2189963"/>
              <a:gd name="connsiteX7" fmla="*/ 144083 w 1708621"/>
              <a:gd name="connsiteY7" fmla="*/ 959678 h 2189963"/>
              <a:gd name="connsiteX0" fmla="*/ 144083 w 1708621"/>
              <a:gd name="connsiteY0" fmla="*/ 959678 h 2183775"/>
              <a:gd name="connsiteX1" fmla="*/ 845388 w 1708621"/>
              <a:gd name="connsiteY1" fmla="*/ 79 h 2183775"/>
              <a:gd name="connsiteX2" fmla="*/ 1548712 w 1708621"/>
              <a:gd name="connsiteY2" fmla="*/ 917440 h 2183775"/>
              <a:gd name="connsiteX3" fmla="*/ 1563924 w 1708621"/>
              <a:gd name="connsiteY3" fmla="*/ 1839019 h 2183775"/>
              <a:gd name="connsiteX4" fmla="*/ 1156363 w 1708621"/>
              <a:gd name="connsiteY4" fmla="*/ 2153811 h 2183775"/>
              <a:gd name="connsiteX5" fmla="*/ 419772 w 1708621"/>
              <a:gd name="connsiteY5" fmla="*/ 2148647 h 2183775"/>
              <a:gd name="connsiteX6" fmla="*/ 108000 w 1708621"/>
              <a:gd name="connsiteY6" fmla="*/ 1957190 h 2183775"/>
              <a:gd name="connsiteX7" fmla="*/ 144083 w 1708621"/>
              <a:gd name="connsiteY7" fmla="*/ 959678 h 2183775"/>
              <a:gd name="connsiteX0" fmla="*/ 144083 w 1708621"/>
              <a:gd name="connsiteY0" fmla="*/ 959678 h 2153811"/>
              <a:gd name="connsiteX1" fmla="*/ 845388 w 1708621"/>
              <a:gd name="connsiteY1" fmla="*/ 79 h 2153811"/>
              <a:gd name="connsiteX2" fmla="*/ 1548712 w 1708621"/>
              <a:gd name="connsiteY2" fmla="*/ 917440 h 2153811"/>
              <a:gd name="connsiteX3" fmla="*/ 1563924 w 1708621"/>
              <a:gd name="connsiteY3" fmla="*/ 1839019 h 2153811"/>
              <a:gd name="connsiteX4" fmla="*/ 1156363 w 1708621"/>
              <a:gd name="connsiteY4" fmla="*/ 2153811 h 2153811"/>
              <a:gd name="connsiteX5" fmla="*/ 419772 w 1708621"/>
              <a:gd name="connsiteY5" fmla="*/ 2148647 h 2153811"/>
              <a:gd name="connsiteX6" fmla="*/ 108000 w 1708621"/>
              <a:gd name="connsiteY6" fmla="*/ 1957190 h 2153811"/>
              <a:gd name="connsiteX7" fmla="*/ 144083 w 1708621"/>
              <a:gd name="connsiteY7" fmla="*/ 959678 h 2153811"/>
              <a:gd name="connsiteX0" fmla="*/ 144083 w 1708621"/>
              <a:gd name="connsiteY0" fmla="*/ 959678 h 2153811"/>
              <a:gd name="connsiteX1" fmla="*/ 845388 w 1708621"/>
              <a:gd name="connsiteY1" fmla="*/ 79 h 2153811"/>
              <a:gd name="connsiteX2" fmla="*/ 1548712 w 1708621"/>
              <a:gd name="connsiteY2" fmla="*/ 917440 h 2153811"/>
              <a:gd name="connsiteX3" fmla="*/ 1563924 w 1708621"/>
              <a:gd name="connsiteY3" fmla="*/ 1839019 h 2153811"/>
              <a:gd name="connsiteX4" fmla="*/ 1156363 w 1708621"/>
              <a:gd name="connsiteY4" fmla="*/ 2153811 h 2153811"/>
              <a:gd name="connsiteX5" fmla="*/ 419772 w 1708621"/>
              <a:gd name="connsiteY5" fmla="*/ 2148647 h 2153811"/>
              <a:gd name="connsiteX6" fmla="*/ 108000 w 1708621"/>
              <a:gd name="connsiteY6" fmla="*/ 1957190 h 2153811"/>
              <a:gd name="connsiteX7" fmla="*/ 144083 w 1708621"/>
              <a:gd name="connsiteY7" fmla="*/ 959678 h 2153811"/>
              <a:gd name="connsiteX0" fmla="*/ 144083 w 1796513"/>
              <a:gd name="connsiteY0" fmla="*/ 959678 h 2173235"/>
              <a:gd name="connsiteX1" fmla="*/ 845388 w 1796513"/>
              <a:gd name="connsiteY1" fmla="*/ 79 h 2173235"/>
              <a:gd name="connsiteX2" fmla="*/ 1548712 w 1796513"/>
              <a:gd name="connsiteY2" fmla="*/ 917440 h 2173235"/>
              <a:gd name="connsiteX3" fmla="*/ 1699347 w 1796513"/>
              <a:gd name="connsiteY3" fmla="*/ 1874129 h 2173235"/>
              <a:gd name="connsiteX4" fmla="*/ 1156363 w 1796513"/>
              <a:gd name="connsiteY4" fmla="*/ 2153811 h 2173235"/>
              <a:gd name="connsiteX5" fmla="*/ 419772 w 1796513"/>
              <a:gd name="connsiteY5" fmla="*/ 2148647 h 2173235"/>
              <a:gd name="connsiteX6" fmla="*/ 108000 w 1796513"/>
              <a:gd name="connsiteY6" fmla="*/ 1957190 h 2173235"/>
              <a:gd name="connsiteX7" fmla="*/ 144083 w 1796513"/>
              <a:gd name="connsiteY7" fmla="*/ 959678 h 2173235"/>
              <a:gd name="connsiteX0" fmla="*/ 144083 w 2054261"/>
              <a:gd name="connsiteY0" fmla="*/ 959678 h 2162504"/>
              <a:gd name="connsiteX1" fmla="*/ 845388 w 2054261"/>
              <a:gd name="connsiteY1" fmla="*/ 79 h 2162504"/>
              <a:gd name="connsiteX2" fmla="*/ 1548712 w 2054261"/>
              <a:gd name="connsiteY2" fmla="*/ 917440 h 2162504"/>
              <a:gd name="connsiteX3" fmla="*/ 1699347 w 2054261"/>
              <a:gd name="connsiteY3" fmla="*/ 1874129 h 2162504"/>
              <a:gd name="connsiteX4" fmla="*/ 2014045 w 2054261"/>
              <a:gd name="connsiteY4" fmla="*/ 2138764 h 2162504"/>
              <a:gd name="connsiteX5" fmla="*/ 419772 w 2054261"/>
              <a:gd name="connsiteY5" fmla="*/ 2148647 h 2162504"/>
              <a:gd name="connsiteX6" fmla="*/ 108000 w 2054261"/>
              <a:gd name="connsiteY6" fmla="*/ 1957190 h 2162504"/>
              <a:gd name="connsiteX7" fmla="*/ 144083 w 2054261"/>
              <a:gd name="connsiteY7" fmla="*/ 959678 h 2162504"/>
              <a:gd name="connsiteX0" fmla="*/ 373017 w 2316553"/>
              <a:gd name="connsiteY0" fmla="*/ 959678 h 2169993"/>
              <a:gd name="connsiteX1" fmla="*/ 1074322 w 2316553"/>
              <a:gd name="connsiteY1" fmla="*/ 79 h 2169993"/>
              <a:gd name="connsiteX2" fmla="*/ 1777646 w 2316553"/>
              <a:gd name="connsiteY2" fmla="*/ 917440 h 2169993"/>
              <a:gd name="connsiteX3" fmla="*/ 1928281 w 2316553"/>
              <a:gd name="connsiteY3" fmla="*/ 1874129 h 2169993"/>
              <a:gd name="connsiteX4" fmla="*/ 2242979 w 2316553"/>
              <a:gd name="connsiteY4" fmla="*/ 2138764 h 2169993"/>
              <a:gd name="connsiteX5" fmla="*/ 31777 w 2316553"/>
              <a:gd name="connsiteY5" fmla="*/ 2163695 h 2169993"/>
              <a:gd name="connsiteX6" fmla="*/ 336934 w 2316553"/>
              <a:gd name="connsiteY6" fmla="*/ 1957190 h 2169993"/>
              <a:gd name="connsiteX7" fmla="*/ 373017 w 2316553"/>
              <a:gd name="connsiteY7" fmla="*/ 959678 h 2169993"/>
              <a:gd name="connsiteX0" fmla="*/ 380805 w 2324340"/>
              <a:gd name="connsiteY0" fmla="*/ 959678 h 2169993"/>
              <a:gd name="connsiteX1" fmla="*/ 1082110 w 2324340"/>
              <a:gd name="connsiteY1" fmla="*/ 79 h 2169993"/>
              <a:gd name="connsiteX2" fmla="*/ 1785434 w 2324340"/>
              <a:gd name="connsiteY2" fmla="*/ 917440 h 2169993"/>
              <a:gd name="connsiteX3" fmla="*/ 1936069 w 2324340"/>
              <a:gd name="connsiteY3" fmla="*/ 1874129 h 2169993"/>
              <a:gd name="connsiteX4" fmla="*/ 2250767 w 2324340"/>
              <a:gd name="connsiteY4" fmla="*/ 2138764 h 2169993"/>
              <a:gd name="connsiteX5" fmla="*/ 39565 w 2324340"/>
              <a:gd name="connsiteY5" fmla="*/ 2163695 h 2169993"/>
              <a:gd name="connsiteX6" fmla="*/ 204283 w 2324340"/>
              <a:gd name="connsiteY6" fmla="*/ 1831798 h 2169993"/>
              <a:gd name="connsiteX7" fmla="*/ 380805 w 2324340"/>
              <a:gd name="connsiteY7" fmla="*/ 959678 h 2169993"/>
              <a:gd name="connsiteX0" fmla="*/ 390837 w 2324340"/>
              <a:gd name="connsiteY0" fmla="*/ 1030348 h 2170443"/>
              <a:gd name="connsiteX1" fmla="*/ 1082110 w 2324340"/>
              <a:gd name="connsiteY1" fmla="*/ 529 h 2170443"/>
              <a:gd name="connsiteX2" fmla="*/ 1785434 w 2324340"/>
              <a:gd name="connsiteY2" fmla="*/ 917890 h 2170443"/>
              <a:gd name="connsiteX3" fmla="*/ 1936069 w 2324340"/>
              <a:gd name="connsiteY3" fmla="*/ 1874579 h 2170443"/>
              <a:gd name="connsiteX4" fmla="*/ 2250767 w 2324340"/>
              <a:gd name="connsiteY4" fmla="*/ 2139214 h 2170443"/>
              <a:gd name="connsiteX5" fmla="*/ 39565 w 2324340"/>
              <a:gd name="connsiteY5" fmla="*/ 2164145 h 2170443"/>
              <a:gd name="connsiteX6" fmla="*/ 204283 w 2324340"/>
              <a:gd name="connsiteY6" fmla="*/ 1832248 h 2170443"/>
              <a:gd name="connsiteX7" fmla="*/ 390837 w 2324340"/>
              <a:gd name="connsiteY7" fmla="*/ 1030348 h 2170443"/>
              <a:gd name="connsiteX0" fmla="*/ 390837 w 2324340"/>
              <a:gd name="connsiteY0" fmla="*/ 513888 h 1653983"/>
              <a:gd name="connsiteX1" fmla="*/ 1057032 w 2324340"/>
              <a:gd name="connsiteY1" fmla="*/ 10716 h 1653983"/>
              <a:gd name="connsiteX2" fmla="*/ 1785434 w 2324340"/>
              <a:gd name="connsiteY2" fmla="*/ 401430 h 1653983"/>
              <a:gd name="connsiteX3" fmla="*/ 1936069 w 2324340"/>
              <a:gd name="connsiteY3" fmla="*/ 1358119 h 1653983"/>
              <a:gd name="connsiteX4" fmla="*/ 2250767 w 2324340"/>
              <a:gd name="connsiteY4" fmla="*/ 1622754 h 1653983"/>
              <a:gd name="connsiteX5" fmla="*/ 39565 w 2324340"/>
              <a:gd name="connsiteY5" fmla="*/ 1647685 h 1653983"/>
              <a:gd name="connsiteX6" fmla="*/ 204283 w 2324340"/>
              <a:gd name="connsiteY6" fmla="*/ 1315788 h 1653983"/>
              <a:gd name="connsiteX7" fmla="*/ 390837 w 2324340"/>
              <a:gd name="connsiteY7" fmla="*/ 513888 h 1653983"/>
              <a:gd name="connsiteX0" fmla="*/ 390837 w 2324340"/>
              <a:gd name="connsiteY0" fmla="*/ 503319 h 1643414"/>
              <a:gd name="connsiteX1" fmla="*/ 1057032 w 2324340"/>
              <a:gd name="connsiteY1" fmla="*/ 147 h 1643414"/>
              <a:gd name="connsiteX2" fmla="*/ 1775402 w 2324340"/>
              <a:gd name="connsiteY2" fmla="*/ 486159 h 1643414"/>
              <a:gd name="connsiteX3" fmla="*/ 1936069 w 2324340"/>
              <a:gd name="connsiteY3" fmla="*/ 1347550 h 1643414"/>
              <a:gd name="connsiteX4" fmla="*/ 2250767 w 2324340"/>
              <a:gd name="connsiteY4" fmla="*/ 1612185 h 1643414"/>
              <a:gd name="connsiteX5" fmla="*/ 39565 w 2324340"/>
              <a:gd name="connsiteY5" fmla="*/ 1637116 h 1643414"/>
              <a:gd name="connsiteX6" fmla="*/ 204283 w 2324340"/>
              <a:gd name="connsiteY6" fmla="*/ 1305219 h 1643414"/>
              <a:gd name="connsiteX7" fmla="*/ 390837 w 2324340"/>
              <a:gd name="connsiteY7" fmla="*/ 503319 h 1643414"/>
              <a:gd name="connsiteX0" fmla="*/ 390837 w 2324340"/>
              <a:gd name="connsiteY0" fmla="*/ 503319 h 1643414"/>
              <a:gd name="connsiteX1" fmla="*/ 1057032 w 2324340"/>
              <a:gd name="connsiteY1" fmla="*/ 147 h 1643414"/>
              <a:gd name="connsiteX2" fmla="*/ 1775402 w 2324340"/>
              <a:gd name="connsiteY2" fmla="*/ 486159 h 1643414"/>
              <a:gd name="connsiteX3" fmla="*/ 1936069 w 2324340"/>
              <a:gd name="connsiteY3" fmla="*/ 1347550 h 1643414"/>
              <a:gd name="connsiteX4" fmla="*/ 2250767 w 2324340"/>
              <a:gd name="connsiteY4" fmla="*/ 1612185 h 1643414"/>
              <a:gd name="connsiteX5" fmla="*/ 39565 w 2324340"/>
              <a:gd name="connsiteY5" fmla="*/ 1637116 h 1643414"/>
              <a:gd name="connsiteX6" fmla="*/ 204283 w 2324340"/>
              <a:gd name="connsiteY6" fmla="*/ 1305219 h 1643414"/>
              <a:gd name="connsiteX7" fmla="*/ 390837 w 2324340"/>
              <a:gd name="connsiteY7" fmla="*/ 503319 h 1643414"/>
              <a:gd name="connsiteX0" fmla="*/ 390837 w 2334854"/>
              <a:gd name="connsiteY0" fmla="*/ 503319 h 1644962"/>
              <a:gd name="connsiteX1" fmla="*/ 1057032 w 2334854"/>
              <a:gd name="connsiteY1" fmla="*/ 147 h 1644962"/>
              <a:gd name="connsiteX2" fmla="*/ 1775402 w 2334854"/>
              <a:gd name="connsiteY2" fmla="*/ 486159 h 1644962"/>
              <a:gd name="connsiteX3" fmla="*/ 2011304 w 2334854"/>
              <a:gd name="connsiteY3" fmla="*/ 1322472 h 1644962"/>
              <a:gd name="connsiteX4" fmla="*/ 2250767 w 2334854"/>
              <a:gd name="connsiteY4" fmla="*/ 1612185 h 1644962"/>
              <a:gd name="connsiteX5" fmla="*/ 39565 w 2334854"/>
              <a:gd name="connsiteY5" fmla="*/ 1637116 h 1644962"/>
              <a:gd name="connsiteX6" fmla="*/ 204283 w 2334854"/>
              <a:gd name="connsiteY6" fmla="*/ 1305219 h 1644962"/>
              <a:gd name="connsiteX7" fmla="*/ 390837 w 2334854"/>
              <a:gd name="connsiteY7" fmla="*/ 503319 h 1644962"/>
              <a:gd name="connsiteX0" fmla="*/ 390837 w 2334854"/>
              <a:gd name="connsiteY0" fmla="*/ 503319 h 1637116"/>
              <a:gd name="connsiteX1" fmla="*/ 1057032 w 2334854"/>
              <a:gd name="connsiteY1" fmla="*/ 147 h 1637116"/>
              <a:gd name="connsiteX2" fmla="*/ 1775402 w 2334854"/>
              <a:gd name="connsiteY2" fmla="*/ 486159 h 1637116"/>
              <a:gd name="connsiteX3" fmla="*/ 2011304 w 2334854"/>
              <a:gd name="connsiteY3" fmla="*/ 1322472 h 1637116"/>
              <a:gd name="connsiteX4" fmla="*/ 2250767 w 2334854"/>
              <a:gd name="connsiteY4" fmla="*/ 1612185 h 1637116"/>
              <a:gd name="connsiteX5" fmla="*/ 39565 w 2334854"/>
              <a:gd name="connsiteY5" fmla="*/ 1637116 h 1637116"/>
              <a:gd name="connsiteX6" fmla="*/ 204283 w 2334854"/>
              <a:gd name="connsiteY6" fmla="*/ 1305219 h 1637116"/>
              <a:gd name="connsiteX7" fmla="*/ 390837 w 2334854"/>
              <a:gd name="connsiteY7" fmla="*/ 503319 h 1637116"/>
              <a:gd name="connsiteX0" fmla="*/ 461475 w 2410112"/>
              <a:gd name="connsiteY0" fmla="*/ 503319 h 1637937"/>
              <a:gd name="connsiteX1" fmla="*/ 1127670 w 2410112"/>
              <a:gd name="connsiteY1" fmla="*/ 147 h 1637937"/>
              <a:gd name="connsiteX2" fmla="*/ 1846040 w 2410112"/>
              <a:gd name="connsiteY2" fmla="*/ 486159 h 1637937"/>
              <a:gd name="connsiteX3" fmla="*/ 2081942 w 2410112"/>
              <a:gd name="connsiteY3" fmla="*/ 1322472 h 1637937"/>
              <a:gd name="connsiteX4" fmla="*/ 2321405 w 2410112"/>
              <a:gd name="connsiteY4" fmla="*/ 1612185 h 1637937"/>
              <a:gd name="connsiteX5" fmla="*/ 34968 w 2410112"/>
              <a:gd name="connsiteY5" fmla="*/ 1627085 h 1637937"/>
              <a:gd name="connsiteX6" fmla="*/ 274921 w 2410112"/>
              <a:gd name="connsiteY6" fmla="*/ 1305219 h 1637937"/>
              <a:gd name="connsiteX7" fmla="*/ 461475 w 2410112"/>
              <a:gd name="connsiteY7" fmla="*/ 503319 h 16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0112" h="1637937">
                <a:moveTo>
                  <a:pt x="461475" y="503319"/>
                </a:moveTo>
                <a:cubicBezTo>
                  <a:pt x="603600" y="285807"/>
                  <a:pt x="896909" y="3007"/>
                  <a:pt x="1127670" y="147"/>
                </a:cubicBezTo>
                <a:cubicBezTo>
                  <a:pt x="1358431" y="-2713"/>
                  <a:pt x="1423533" y="32128"/>
                  <a:pt x="1846040" y="486159"/>
                </a:cubicBezTo>
                <a:cubicBezTo>
                  <a:pt x="2168672" y="772725"/>
                  <a:pt x="2289807" y="1065770"/>
                  <a:pt x="2081942" y="1322472"/>
                </a:cubicBezTo>
                <a:cubicBezTo>
                  <a:pt x="1896593" y="1599787"/>
                  <a:pt x="2662567" y="1561416"/>
                  <a:pt x="2321405" y="1612185"/>
                </a:cubicBezTo>
                <a:cubicBezTo>
                  <a:pt x="1980243" y="1662954"/>
                  <a:pt x="797114" y="1622118"/>
                  <a:pt x="34968" y="1627085"/>
                </a:cubicBezTo>
                <a:cubicBezTo>
                  <a:pt x="-139759" y="1594315"/>
                  <a:pt x="403768" y="1467852"/>
                  <a:pt x="274921" y="1305219"/>
                </a:cubicBezTo>
                <a:cubicBezTo>
                  <a:pt x="77479" y="1046408"/>
                  <a:pt x="319350" y="720831"/>
                  <a:pt x="461475" y="50331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22577" y="4018695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68805" y="4018695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047831" y="2870727"/>
            <a:ext cx="3742480" cy="1588499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260784 w 2790820"/>
              <a:gd name="connsiteY0" fmla="*/ 1219095 h 2423022"/>
              <a:gd name="connsiteX1" fmla="*/ 1313868 w 2790820"/>
              <a:gd name="connsiteY1" fmla="*/ 472 h 2423022"/>
              <a:gd name="connsiteX2" fmla="*/ 2271448 w 2790820"/>
              <a:gd name="connsiteY2" fmla="*/ 1079649 h 2423022"/>
              <a:gd name="connsiteX3" fmla="*/ 2723522 w 2790820"/>
              <a:gd name="connsiteY3" fmla="*/ 2089668 h 2423022"/>
              <a:gd name="connsiteX4" fmla="*/ 1351460 w 2790820"/>
              <a:gd name="connsiteY4" fmla="*/ 2422986 h 2423022"/>
              <a:gd name="connsiteX5" fmla="*/ 115957 w 2790820"/>
              <a:gd name="connsiteY5" fmla="*/ 2099956 h 2423022"/>
              <a:gd name="connsiteX6" fmla="*/ 260784 w 2790820"/>
              <a:gd name="connsiteY6" fmla="*/ 1219095 h 2423022"/>
              <a:gd name="connsiteX0" fmla="*/ 260784 w 2780004"/>
              <a:gd name="connsiteY0" fmla="*/ 1230605 h 2434532"/>
              <a:gd name="connsiteX1" fmla="*/ 1313868 w 2780004"/>
              <a:gd name="connsiteY1" fmla="*/ 11982 h 2434532"/>
              <a:gd name="connsiteX2" fmla="*/ 2139368 w 2780004"/>
              <a:gd name="connsiteY2" fmla="*/ 664439 h 2434532"/>
              <a:gd name="connsiteX3" fmla="*/ 2723522 w 2780004"/>
              <a:gd name="connsiteY3" fmla="*/ 2101178 h 2434532"/>
              <a:gd name="connsiteX4" fmla="*/ 1351460 w 2780004"/>
              <a:gd name="connsiteY4" fmla="*/ 2434496 h 2434532"/>
              <a:gd name="connsiteX5" fmla="*/ 115957 w 2780004"/>
              <a:gd name="connsiteY5" fmla="*/ 2111466 h 2434532"/>
              <a:gd name="connsiteX6" fmla="*/ 260784 w 2780004"/>
              <a:gd name="connsiteY6" fmla="*/ 1230605 h 2434532"/>
              <a:gd name="connsiteX0" fmla="*/ 260784 w 2780004"/>
              <a:gd name="connsiteY0" fmla="*/ 1231991 h 2435918"/>
              <a:gd name="connsiteX1" fmla="*/ 1313868 w 2780004"/>
              <a:gd name="connsiteY1" fmla="*/ 13368 h 2435918"/>
              <a:gd name="connsiteX2" fmla="*/ 2139368 w 2780004"/>
              <a:gd name="connsiteY2" fmla="*/ 665825 h 2435918"/>
              <a:gd name="connsiteX3" fmla="*/ 2723522 w 2780004"/>
              <a:gd name="connsiteY3" fmla="*/ 2102564 h 2435918"/>
              <a:gd name="connsiteX4" fmla="*/ 1351460 w 2780004"/>
              <a:gd name="connsiteY4" fmla="*/ 2435882 h 2435918"/>
              <a:gd name="connsiteX5" fmla="*/ 115957 w 2780004"/>
              <a:gd name="connsiteY5" fmla="*/ 2112852 h 2435918"/>
              <a:gd name="connsiteX6" fmla="*/ 260784 w 2780004"/>
              <a:gd name="connsiteY6" fmla="*/ 1231991 h 2435918"/>
              <a:gd name="connsiteX0" fmla="*/ 260784 w 2777778"/>
              <a:gd name="connsiteY0" fmla="*/ 1231991 h 2435918"/>
              <a:gd name="connsiteX1" fmla="*/ 1313868 w 2777778"/>
              <a:gd name="connsiteY1" fmla="*/ 13368 h 2435918"/>
              <a:gd name="connsiteX2" fmla="*/ 2139368 w 2777778"/>
              <a:gd name="connsiteY2" fmla="*/ 665825 h 2435918"/>
              <a:gd name="connsiteX3" fmla="*/ 2723522 w 2777778"/>
              <a:gd name="connsiteY3" fmla="*/ 2102564 h 2435918"/>
              <a:gd name="connsiteX4" fmla="*/ 1351460 w 2777778"/>
              <a:gd name="connsiteY4" fmla="*/ 2435882 h 2435918"/>
              <a:gd name="connsiteX5" fmla="*/ 115957 w 2777778"/>
              <a:gd name="connsiteY5" fmla="*/ 2112852 h 2435918"/>
              <a:gd name="connsiteX6" fmla="*/ 260784 w 2777778"/>
              <a:gd name="connsiteY6" fmla="*/ 1231991 h 2435918"/>
              <a:gd name="connsiteX0" fmla="*/ 260784 w 2777778"/>
              <a:gd name="connsiteY0" fmla="*/ 1231991 h 2239526"/>
              <a:gd name="connsiteX1" fmla="*/ 1313868 w 2777778"/>
              <a:gd name="connsiteY1" fmla="*/ 13368 h 2239526"/>
              <a:gd name="connsiteX2" fmla="*/ 2139368 w 2777778"/>
              <a:gd name="connsiteY2" fmla="*/ 665825 h 2239526"/>
              <a:gd name="connsiteX3" fmla="*/ 2723522 w 2777778"/>
              <a:gd name="connsiteY3" fmla="*/ 2102564 h 2239526"/>
              <a:gd name="connsiteX4" fmla="*/ 1265100 w 2777778"/>
              <a:gd name="connsiteY4" fmla="*/ 2141242 h 2239526"/>
              <a:gd name="connsiteX5" fmla="*/ 115957 w 2777778"/>
              <a:gd name="connsiteY5" fmla="*/ 2112852 h 2239526"/>
              <a:gd name="connsiteX6" fmla="*/ 260784 w 2777778"/>
              <a:gd name="connsiteY6" fmla="*/ 1231991 h 2239526"/>
              <a:gd name="connsiteX0" fmla="*/ 260784 w 2777778"/>
              <a:gd name="connsiteY0" fmla="*/ 1231991 h 2240799"/>
              <a:gd name="connsiteX1" fmla="*/ 1313868 w 2777778"/>
              <a:gd name="connsiteY1" fmla="*/ 13368 h 2240799"/>
              <a:gd name="connsiteX2" fmla="*/ 2139368 w 2777778"/>
              <a:gd name="connsiteY2" fmla="*/ 665825 h 2240799"/>
              <a:gd name="connsiteX3" fmla="*/ 2723522 w 2777778"/>
              <a:gd name="connsiteY3" fmla="*/ 2102564 h 2240799"/>
              <a:gd name="connsiteX4" fmla="*/ 1265100 w 2777778"/>
              <a:gd name="connsiteY4" fmla="*/ 2141242 h 2240799"/>
              <a:gd name="connsiteX5" fmla="*/ 115957 w 2777778"/>
              <a:gd name="connsiteY5" fmla="*/ 2112852 h 2240799"/>
              <a:gd name="connsiteX6" fmla="*/ 260784 w 2777778"/>
              <a:gd name="connsiteY6" fmla="*/ 1231991 h 2240799"/>
              <a:gd name="connsiteX0" fmla="*/ 260784 w 2735148"/>
              <a:gd name="connsiteY0" fmla="*/ 1231991 h 2251637"/>
              <a:gd name="connsiteX1" fmla="*/ 1313868 w 2735148"/>
              <a:gd name="connsiteY1" fmla="*/ 13368 h 2251637"/>
              <a:gd name="connsiteX2" fmla="*/ 2139368 w 2735148"/>
              <a:gd name="connsiteY2" fmla="*/ 665825 h 2251637"/>
              <a:gd name="connsiteX3" fmla="*/ 2677802 w 2735148"/>
              <a:gd name="connsiteY3" fmla="*/ 1828244 h 2251637"/>
              <a:gd name="connsiteX4" fmla="*/ 1265100 w 2735148"/>
              <a:gd name="connsiteY4" fmla="*/ 2141242 h 2251637"/>
              <a:gd name="connsiteX5" fmla="*/ 115957 w 2735148"/>
              <a:gd name="connsiteY5" fmla="*/ 2112852 h 2251637"/>
              <a:gd name="connsiteX6" fmla="*/ 260784 w 2735148"/>
              <a:gd name="connsiteY6" fmla="*/ 1231991 h 2251637"/>
              <a:gd name="connsiteX0" fmla="*/ 190356 w 2664720"/>
              <a:gd name="connsiteY0" fmla="*/ 1231991 h 2150656"/>
              <a:gd name="connsiteX1" fmla="*/ 1243440 w 2664720"/>
              <a:gd name="connsiteY1" fmla="*/ 13368 h 2150656"/>
              <a:gd name="connsiteX2" fmla="*/ 2068940 w 2664720"/>
              <a:gd name="connsiteY2" fmla="*/ 665825 h 2150656"/>
              <a:gd name="connsiteX3" fmla="*/ 2607374 w 2664720"/>
              <a:gd name="connsiteY3" fmla="*/ 1828244 h 2150656"/>
              <a:gd name="connsiteX4" fmla="*/ 1194672 w 2664720"/>
              <a:gd name="connsiteY4" fmla="*/ 2141242 h 2150656"/>
              <a:gd name="connsiteX5" fmla="*/ 142049 w 2664720"/>
              <a:gd name="connsiteY5" fmla="*/ 1919812 h 2150656"/>
              <a:gd name="connsiteX6" fmla="*/ 190356 w 2664720"/>
              <a:gd name="connsiteY6" fmla="*/ 1231991 h 2150656"/>
              <a:gd name="connsiteX0" fmla="*/ 280455 w 2627819"/>
              <a:gd name="connsiteY0" fmla="*/ 943333 h 2141398"/>
              <a:gd name="connsiteX1" fmla="*/ 1206539 w 2627819"/>
              <a:gd name="connsiteY1" fmla="*/ 4110 h 2141398"/>
              <a:gd name="connsiteX2" fmla="*/ 2032039 w 2627819"/>
              <a:gd name="connsiteY2" fmla="*/ 656567 h 2141398"/>
              <a:gd name="connsiteX3" fmla="*/ 2570473 w 2627819"/>
              <a:gd name="connsiteY3" fmla="*/ 1818986 h 2141398"/>
              <a:gd name="connsiteX4" fmla="*/ 1157771 w 2627819"/>
              <a:gd name="connsiteY4" fmla="*/ 2131984 h 2141398"/>
              <a:gd name="connsiteX5" fmla="*/ 105148 w 2627819"/>
              <a:gd name="connsiteY5" fmla="*/ 1910554 h 2141398"/>
              <a:gd name="connsiteX6" fmla="*/ 280455 w 2627819"/>
              <a:gd name="connsiteY6" fmla="*/ 943333 h 2141398"/>
              <a:gd name="connsiteX0" fmla="*/ 280455 w 2634704"/>
              <a:gd name="connsiteY0" fmla="*/ 947024 h 2145089"/>
              <a:gd name="connsiteX1" fmla="*/ 1206539 w 2634704"/>
              <a:gd name="connsiteY1" fmla="*/ 7801 h 2145089"/>
              <a:gd name="connsiteX2" fmla="*/ 2118399 w 2634704"/>
              <a:gd name="connsiteY2" fmla="*/ 578978 h 2145089"/>
              <a:gd name="connsiteX3" fmla="*/ 2570473 w 2634704"/>
              <a:gd name="connsiteY3" fmla="*/ 1822677 h 2145089"/>
              <a:gd name="connsiteX4" fmla="*/ 1157771 w 2634704"/>
              <a:gd name="connsiteY4" fmla="*/ 2135675 h 2145089"/>
              <a:gd name="connsiteX5" fmla="*/ 105148 w 2634704"/>
              <a:gd name="connsiteY5" fmla="*/ 1914245 h 2145089"/>
              <a:gd name="connsiteX6" fmla="*/ 280455 w 2634704"/>
              <a:gd name="connsiteY6" fmla="*/ 947024 h 2145089"/>
              <a:gd name="connsiteX0" fmla="*/ 280455 w 2634704"/>
              <a:gd name="connsiteY0" fmla="*/ 996885 h 2194950"/>
              <a:gd name="connsiteX1" fmla="*/ 1206539 w 2634704"/>
              <a:gd name="connsiteY1" fmla="*/ 6862 h 2194950"/>
              <a:gd name="connsiteX2" fmla="*/ 2118399 w 2634704"/>
              <a:gd name="connsiteY2" fmla="*/ 628839 h 2194950"/>
              <a:gd name="connsiteX3" fmla="*/ 2570473 w 2634704"/>
              <a:gd name="connsiteY3" fmla="*/ 1872538 h 2194950"/>
              <a:gd name="connsiteX4" fmla="*/ 1157771 w 2634704"/>
              <a:gd name="connsiteY4" fmla="*/ 2185536 h 2194950"/>
              <a:gd name="connsiteX5" fmla="*/ 105148 w 2634704"/>
              <a:gd name="connsiteY5" fmla="*/ 1964106 h 2194950"/>
              <a:gd name="connsiteX6" fmla="*/ 280455 w 2634704"/>
              <a:gd name="connsiteY6" fmla="*/ 996885 h 2194950"/>
              <a:gd name="connsiteX0" fmla="*/ 280455 w 2634704"/>
              <a:gd name="connsiteY0" fmla="*/ 998954 h 2197019"/>
              <a:gd name="connsiteX1" fmla="*/ 1206539 w 2634704"/>
              <a:gd name="connsiteY1" fmla="*/ 8931 h 2197019"/>
              <a:gd name="connsiteX2" fmla="*/ 2118399 w 2634704"/>
              <a:gd name="connsiteY2" fmla="*/ 630908 h 2197019"/>
              <a:gd name="connsiteX3" fmla="*/ 2570473 w 2634704"/>
              <a:gd name="connsiteY3" fmla="*/ 1874607 h 2197019"/>
              <a:gd name="connsiteX4" fmla="*/ 1157771 w 2634704"/>
              <a:gd name="connsiteY4" fmla="*/ 2187605 h 2197019"/>
              <a:gd name="connsiteX5" fmla="*/ 105148 w 2634704"/>
              <a:gd name="connsiteY5" fmla="*/ 1966175 h 2197019"/>
              <a:gd name="connsiteX6" fmla="*/ 280455 w 2634704"/>
              <a:gd name="connsiteY6" fmla="*/ 998954 h 2197019"/>
              <a:gd name="connsiteX0" fmla="*/ 82488 w 2436737"/>
              <a:gd name="connsiteY0" fmla="*/ 998954 h 2190993"/>
              <a:gd name="connsiteX1" fmla="*/ 1008572 w 2436737"/>
              <a:gd name="connsiteY1" fmla="*/ 8931 h 2190993"/>
              <a:gd name="connsiteX2" fmla="*/ 1920432 w 2436737"/>
              <a:gd name="connsiteY2" fmla="*/ 630908 h 2190993"/>
              <a:gd name="connsiteX3" fmla="*/ 2372506 w 2436737"/>
              <a:gd name="connsiteY3" fmla="*/ 1874607 h 2190993"/>
              <a:gd name="connsiteX4" fmla="*/ 959804 w 2436737"/>
              <a:gd name="connsiteY4" fmla="*/ 2187605 h 2190993"/>
              <a:gd name="connsiteX5" fmla="*/ 211981 w 2436737"/>
              <a:gd name="connsiteY5" fmla="*/ 1935695 h 2190993"/>
              <a:gd name="connsiteX6" fmla="*/ 82488 w 2436737"/>
              <a:gd name="connsiteY6" fmla="*/ 998954 h 2190993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3776"/>
              <a:gd name="connsiteY0" fmla="*/ 998954 h 2199839"/>
              <a:gd name="connsiteX1" fmla="*/ 1008572 w 2063776"/>
              <a:gd name="connsiteY1" fmla="*/ 8931 h 2199839"/>
              <a:gd name="connsiteX2" fmla="*/ 1920432 w 2063776"/>
              <a:gd name="connsiteY2" fmla="*/ 630908 h 2199839"/>
              <a:gd name="connsiteX3" fmla="*/ 1889906 w 2063776"/>
              <a:gd name="connsiteY3" fmla="*/ 1737447 h 2199839"/>
              <a:gd name="connsiteX4" fmla="*/ 959804 w 2063776"/>
              <a:gd name="connsiteY4" fmla="*/ 2187605 h 2199839"/>
              <a:gd name="connsiteX5" fmla="*/ 211981 w 2063776"/>
              <a:gd name="connsiteY5" fmla="*/ 1935695 h 2199839"/>
              <a:gd name="connsiteX6" fmla="*/ 82488 w 2063776"/>
              <a:gd name="connsiteY6" fmla="*/ 998954 h 2199839"/>
              <a:gd name="connsiteX0" fmla="*/ 82488 w 2063776"/>
              <a:gd name="connsiteY0" fmla="*/ 998954 h 2087748"/>
              <a:gd name="connsiteX1" fmla="*/ 1008572 w 2063776"/>
              <a:gd name="connsiteY1" fmla="*/ 8931 h 2087748"/>
              <a:gd name="connsiteX2" fmla="*/ 1920432 w 2063776"/>
              <a:gd name="connsiteY2" fmla="*/ 630908 h 2087748"/>
              <a:gd name="connsiteX3" fmla="*/ 1889906 w 2063776"/>
              <a:gd name="connsiteY3" fmla="*/ 1737447 h 2087748"/>
              <a:gd name="connsiteX4" fmla="*/ 1061331 w 2063776"/>
              <a:gd name="connsiteY4" fmla="*/ 2011268 h 2087748"/>
              <a:gd name="connsiteX5" fmla="*/ 211981 w 2063776"/>
              <a:gd name="connsiteY5" fmla="*/ 1935695 h 2087748"/>
              <a:gd name="connsiteX6" fmla="*/ 82488 w 2063776"/>
              <a:gd name="connsiteY6" fmla="*/ 998954 h 2087748"/>
              <a:gd name="connsiteX0" fmla="*/ 82488 w 2063776"/>
              <a:gd name="connsiteY0" fmla="*/ 998954 h 2113849"/>
              <a:gd name="connsiteX1" fmla="*/ 1008572 w 2063776"/>
              <a:gd name="connsiteY1" fmla="*/ 8931 h 2113849"/>
              <a:gd name="connsiteX2" fmla="*/ 1920432 w 2063776"/>
              <a:gd name="connsiteY2" fmla="*/ 630908 h 2113849"/>
              <a:gd name="connsiteX3" fmla="*/ 1889906 w 2063776"/>
              <a:gd name="connsiteY3" fmla="*/ 1737447 h 2113849"/>
              <a:gd name="connsiteX4" fmla="*/ 1061331 w 2063776"/>
              <a:gd name="connsiteY4" fmla="*/ 2011268 h 2113849"/>
              <a:gd name="connsiteX5" fmla="*/ 211981 w 2063776"/>
              <a:gd name="connsiteY5" fmla="*/ 1935695 h 2113849"/>
              <a:gd name="connsiteX6" fmla="*/ 82488 w 2063776"/>
              <a:gd name="connsiteY6" fmla="*/ 998954 h 2113849"/>
              <a:gd name="connsiteX0" fmla="*/ 82488 w 2043369"/>
              <a:gd name="connsiteY0" fmla="*/ 998954 h 2098802"/>
              <a:gd name="connsiteX1" fmla="*/ 1008572 w 2043369"/>
              <a:gd name="connsiteY1" fmla="*/ 8931 h 2098802"/>
              <a:gd name="connsiteX2" fmla="*/ 1920432 w 2043369"/>
              <a:gd name="connsiteY2" fmla="*/ 630908 h 2098802"/>
              <a:gd name="connsiteX3" fmla="*/ 1847158 w 2043369"/>
              <a:gd name="connsiteY3" fmla="*/ 1539736 h 2098802"/>
              <a:gd name="connsiteX4" fmla="*/ 1061331 w 2043369"/>
              <a:gd name="connsiteY4" fmla="*/ 2011268 h 2098802"/>
              <a:gd name="connsiteX5" fmla="*/ 211981 w 2043369"/>
              <a:gd name="connsiteY5" fmla="*/ 1935695 h 2098802"/>
              <a:gd name="connsiteX6" fmla="*/ 82488 w 2043369"/>
              <a:gd name="connsiteY6" fmla="*/ 998954 h 2098802"/>
              <a:gd name="connsiteX0" fmla="*/ 82488 w 2029321"/>
              <a:gd name="connsiteY0" fmla="*/ 998954 h 2098802"/>
              <a:gd name="connsiteX1" fmla="*/ 1008572 w 2029321"/>
              <a:gd name="connsiteY1" fmla="*/ 8931 h 2098802"/>
              <a:gd name="connsiteX2" fmla="*/ 1920432 w 2029321"/>
              <a:gd name="connsiteY2" fmla="*/ 630908 h 2098802"/>
              <a:gd name="connsiteX3" fmla="*/ 1847158 w 2029321"/>
              <a:gd name="connsiteY3" fmla="*/ 1539736 h 2098802"/>
              <a:gd name="connsiteX4" fmla="*/ 1061331 w 2029321"/>
              <a:gd name="connsiteY4" fmla="*/ 2011268 h 2098802"/>
              <a:gd name="connsiteX5" fmla="*/ 211981 w 2029321"/>
              <a:gd name="connsiteY5" fmla="*/ 1935695 h 2098802"/>
              <a:gd name="connsiteX6" fmla="*/ 82488 w 2029321"/>
              <a:gd name="connsiteY6" fmla="*/ 998954 h 2098802"/>
              <a:gd name="connsiteX0" fmla="*/ 91990 w 2038823"/>
              <a:gd name="connsiteY0" fmla="*/ 998954 h 2035797"/>
              <a:gd name="connsiteX1" fmla="*/ 1018074 w 2038823"/>
              <a:gd name="connsiteY1" fmla="*/ 8931 h 2035797"/>
              <a:gd name="connsiteX2" fmla="*/ 1929934 w 2038823"/>
              <a:gd name="connsiteY2" fmla="*/ 630908 h 2035797"/>
              <a:gd name="connsiteX3" fmla="*/ 1856660 w 2038823"/>
              <a:gd name="connsiteY3" fmla="*/ 1539736 h 2035797"/>
              <a:gd name="connsiteX4" fmla="*/ 1070833 w 2038823"/>
              <a:gd name="connsiteY4" fmla="*/ 2011268 h 2035797"/>
              <a:gd name="connsiteX5" fmla="*/ 200109 w 2038823"/>
              <a:gd name="connsiteY5" fmla="*/ 1802107 h 2035797"/>
              <a:gd name="connsiteX6" fmla="*/ 91990 w 2038823"/>
              <a:gd name="connsiteY6" fmla="*/ 998954 h 2035797"/>
              <a:gd name="connsiteX0" fmla="*/ 91990 w 2038823"/>
              <a:gd name="connsiteY0" fmla="*/ 998954 h 2030058"/>
              <a:gd name="connsiteX1" fmla="*/ 1018074 w 2038823"/>
              <a:gd name="connsiteY1" fmla="*/ 8931 h 2030058"/>
              <a:gd name="connsiteX2" fmla="*/ 1929934 w 2038823"/>
              <a:gd name="connsiteY2" fmla="*/ 630908 h 2030058"/>
              <a:gd name="connsiteX3" fmla="*/ 1856660 w 2038823"/>
              <a:gd name="connsiteY3" fmla="*/ 1539736 h 2030058"/>
              <a:gd name="connsiteX4" fmla="*/ 1070833 w 2038823"/>
              <a:gd name="connsiteY4" fmla="*/ 2011268 h 2030058"/>
              <a:gd name="connsiteX5" fmla="*/ 200109 w 2038823"/>
              <a:gd name="connsiteY5" fmla="*/ 1802107 h 2030058"/>
              <a:gd name="connsiteX6" fmla="*/ 91990 w 2038823"/>
              <a:gd name="connsiteY6" fmla="*/ 998954 h 2030058"/>
              <a:gd name="connsiteX0" fmla="*/ 77813 w 2024646"/>
              <a:gd name="connsiteY0" fmla="*/ 998954 h 2030058"/>
              <a:gd name="connsiteX1" fmla="*/ 1003897 w 2024646"/>
              <a:gd name="connsiteY1" fmla="*/ 8931 h 2030058"/>
              <a:gd name="connsiteX2" fmla="*/ 1915757 w 2024646"/>
              <a:gd name="connsiteY2" fmla="*/ 630908 h 2030058"/>
              <a:gd name="connsiteX3" fmla="*/ 1842483 w 2024646"/>
              <a:gd name="connsiteY3" fmla="*/ 1539736 h 2030058"/>
              <a:gd name="connsiteX4" fmla="*/ 1056656 w 2024646"/>
              <a:gd name="connsiteY4" fmla="*/ 2011268 h 2030058"/>
              <a:gd name="connsiteX5" fmla="*/ 185932 w 2024646"/>
              <a:gd name="connsiteY5" fmla="*/ 1802107 h 2030058"/>
              <a:gd name="connsiteX6" fmla="*/ 77813 w 2024646"/>
              <a:gd name="connsiteY6" fmla="*/ 998954 h 2030058"/>
              <a:gd name="connsiteX0" fmla="*/ 77424 w 2024257"/>
              <a:gd name="connsiteY0" fmla="*/ 993720 h 2024824"/>
              <a:gd name="connsiteX1" fmla="*/ 998165 w 2024257"/>
              <a:gd name="connsiteY1" fmla="*/ 9041 h 2024824"/>
              <a:gd name="connsiteX2" fmla="*/ 1915368 w 2024257"/>
              <a:gd name="connsiteY2" fmla="*/ 625674 h 2024824"/>
              <a:gd name="connsiteX3" fmla="*/ 1842094 w 2024257"/>
              <a:gd name="connsiteY3" fmla="*/ 1534502 h 2024824"/>
              <a:gd name="connsiteX4" fmla="*/ 1056267 w 2024257"/>
              <a:gd name="connsiteY4" fmla="*/ 2006034 h 2024824"/>
              <a:gd name="connsiteX5" fmla="*/ 185543 w 2024257"/>
              <a:gd name="connsiteY5" fmla="*/ 1796873 h 2024824"/>
              <a:gd name="connsiteX6" fmla="*/ 77424 w 2024257"/>
              <a:gd name="connsiteY6" fmla="*/ 993720 h 2024824"/>
              <a:gd name="connsiteX0" fmla="*/ 77424 w 2005749"/>
              <a:gd name="connsiteY0" fmla="*/ 989958 h 2021062"/>
              <a:gd name="connsiteX1" fmla="*/ 998165 w 2005749"/>
              <a:gd name="connsiteY1" fmla="*/ 5279 h 2021062"/>
              <a:gd name="connsiteX2" fmla="*/ 1883307 w 2005749"/>
              <a:gd name="connsiteY2" fmla="*/ 659317 h 2021062"/>
              <a:gd name="connsiteX3" fmla="*/ 1842094 w 2005749"/>
              <a:gd name="connsiteY3" fmla="*/ 1530740 h 2021062"/>
              <a:gd name="connsiteX4" fmla="*/ 1056267 w 2005749"/>
              <a:gd name="connsiteY4" fmla="*/ 2002272 h 2021062"/>
              <a:gd name="connsiteX5" fmla="*/ 185543 w 2005749"/>
              <a:gd name="connsiteY5" fmla="*/ 1793111 h 2021062"/>
              <a:gd name="connsiteX6" fmla="*/ 77424 w 2005749"/>
              <a:gd name="connsiteY6" fmla="*/ 989958 h 2021062"/>
              <a:gd name="connsiteX0" fmla="*/ 77424 w 2005749"/>
              <a:gd name="connsiteY0" fmla="*/ 990912 h 2022016"/>
              <a:gd name="connsiteX1" fmla="*/ 998165 w 2005749"/>
              <a:gd name="connsiteY1" fmla="*/ 6233 h 2022016"/>
              <a:gd name="connsiteX2" fmla="*/ 1883307 w 2005749"/>
              <a:gd name="connsiteY2" fmla="*/ 660271 h 2022016"/>
              <a:gd name="connsiteX3" fmla="*/ 1842094 w 2005749"/>
              <a:gd name="connsiteY3" fmla="*/ 1531694 h 2022016"/>
              <a:gd name="connsiteX4" fmla="*/ 1056267 w 2005749"/>
              <a:gd name="connsiteY4" fmla="*/ 2003226 h 2022016"/>
              <a:gd name="connsiteX5" fmla="*/ 185543 w 2005749"/>
              <a:gd name="connsiteY5" fmla="*/ 1794065 h 2022016"/>
              <a:gd name="connsiteX6" fmla="*/ 77424 w 2005749"/>
              <a:gd name="connsiteY6" fmla="*/ 990912 h 2022016"/>
              <a:gd name="connsiteX0" fmla="*/ 58848 w 1987173"/>
              <a:gd name="connsiteY0" fmla="*/ 990912 h 2022016"/>
              <a:gd name="connsiteX1" fmla="*/ 979589 w 1987173"/>
              <a:gd name="connsiteY1" fmla="*/ 6233 h 2022016"/>
              <a:gd name="connsiteX2" fmla="*/ 1864731 w 1987173"/>
              <a:gd name="connsiteY2" fmla="*/ 660271 h 2022016"/>
              <a:gd name="connsiteX3" fmla="*/ 1823518 w 1987173"/>
              <a:gd name="connsiteY3" fmla="*/ 1531694 h 2022016"/>
              <a:gd name="connsiteX4" fmla="*/ 1037691 w 1987173"/>
              <a:gd name="connsiteY4" fmla="*/ 2003226 h 2022016"/>
              <a:gd name="connsiteX5" fmla="*/ 166967 w 1987173"/>
              <a:gd name="connsiteY5" fmla="*/ 1794065 h 2022016"/>
              <a:gd name="connsiteX6" fmla="*/ 58848 w 1987173"/>
              <a:gd name="connsiteY6" fmla="*/ 990912 h 2022016"/>
              <a:gd name="connsiteX0" fmla="*/ 82095 w 2010420"/>
              <a:gd name="connsiteY0" fmla="*/ 990912 h 2022016"/>
              <a:gd name="connsiteX1" fmla="*/ 1002836 w 2010420"/>
              <a:gd name="connsiteY1" fmla="*/ 6233 h 2022016"/>
              <a:gd name="connsiteX2" fmla="*/ 1887978 w 2010420"/>
              <a:gd name="connsiteY2" fmla="*/ 660271 h 2022016"/>
              <a:gd name="connsiteX3" fmla="*/ 1846765 w 2010420"/>
              <a:gd name="connsiteY3" fmla="*/ 1531694 h 2022016"/>
              <a:gd name="connsiteX4" fmla="*/ 1060938 w 2010420"/>
              <a:gd name="connsiteY4" fmla="*/ 2003226 h 2022016"/>
              <a:gd name="connsiteX5" fmla="*/ 190214 w 2010420"/>
              <a:gd name="connsiteY5" fmla="*/ 1794065 h 2022016"/>
              <a:gd name="connsiteX6" fmla="*/ 82095 w 2010420"/>
              <a:gd name="connsiteY6" fmla="*/ 990912 h 2022016"/>
              <a:gd name="connsiteX0" fmla="*/ 64908 w 2055929"/>
              <a:gd name="connsiteY0" fmla="*/ 952117 h 2020838"/>
              <a:gd name="connsiteX1" fmla="*/ 1048345 w 2055929"/>
              <a:gd name="connsiteY1" fmla="*/ 5055 h 2020838"/>
              <a:gd name="connsiteX2" fmla="*/ 1933487 w 2055929"/>
              <a:gd name="connsiteY2" fmla="*/ 659093 h 2020838"/>
              <a:gd name="connsiteX3" fmla="*/ 1892274 w 2055929"/>
              <a:gd name="connsiteY3" fmla="*/ 1530516 h 2020838"/>
              <a:gd name="connsiteX4" fmla="*/ 1106447 w 2055929"/>
              <a:gd name="connsiteY4" fmla="*/ 2002048 h 2020838"/>
              <a:gd name="connsiteX5" fmla="*/ 235723 w 2055929"/>
              <a:gd name="connsiteY5" fmla="*/ 1792887 h 2020838"/>
              <a:gd name="connsiteX6" fmla="*/ 64908 w 2055929"/>
              <a:gd name="connsiteY6" fmla="*/ 952117 h 2020838"/>
              <a:gd name="connsiteX0" fmla="*/ 52326 w 2043347"/>
              <a:gd name="connsiteY0" fmla="*/ 823243 h 1891964"/>
              <a:gd name="connsiteX1" fmla="*/ 929180 w 2043347"/>
              <a:gd name="connsiteY1" fmla="*/ 7843 h 1891964"/>
              <a:gd name="connsiteX2" fmla="*/ 1920905 w 2043347"/>
              <a:gd name="connsiteY2" fmla="*/ 530219 h 1891964"/>
              <a:gd name="connsiteX3" fmla="*/ 1879692 w 2043347"/>
              <a:gd name="connsiteY3" fmla="*/ 1401642 h 1891964"/>
              <a:gd name="connsiteX4" fmla="*/ 1093865 w 2043347"/>
              <a:gd name="connsiteY4" fmla="*/ 1873174 h 1891964"/>
              <a:gd name="connsiteX5" fmla="*/ 223141 w 2043347"/>
              <a:gd name="connsiteY5" fmla="*/ 1664013 h 1891964"/>
              <a:gd name="connsiteX6" fmla="*/ 52326 w 2043347"/>
              <a:gd name="connsiteY6" fmla="*/ 823243 h 1891964"/>
              <a:gd name="connsiteX0" fmla="*/ 52326 w 2018433"/>
              <a:gd name="connsiteY0" fmla="*/ 820800 h 1889521"/>
              <a:gd name="connsiteX1" fmla="*/ 929180 w 2018433"/>
              <a:gd name="connsiteY1" fmla="*/ 5400 h 1889521"/>
              <a:gd name="connsiteX2" fmla="*/ 1870749 w 2018433"/>
              <a:gd name="connsiteY2" fmla="*/ 565394 h 1889521"/>
              <a:gd name="connsiteX3" fmla="*/ 1879692 w 2018433"/>
              <a:gd name="connsiteY3" fmla="*/ 1399199 h 1889521"/>
              <a:gd name="connsiteX4" fmla="*/ 1093865 w 2018433"/>
              <a:gd name="connsiteY4" fmla="*/ 1870731 h 1889521"/>
              <a:gd name="connsiteX5" fmla="*/ 223141 w 2018433"/>
              <a:gd name="connsiteY5" fmla="*/ 1661570 h 1889521"/>
              <a:gd name="connsiteX6" fmla="*/ 52326 w 2018433"/>
              <a:gd name="connsiteY6" fmla="*/ 820800 h 1889521"/>
              <a:gd name="connsiteX0" fmla="*/ 52326 w 1975128"/>
              <a:gd name="connsiteY0" fmla="*/ 820800 h 1882842"/>
              <a:gd name="connsiteX1" fmla="*/ 929180 w 1975128"/>
              <a:gd name="connsiteY1" fmla="*/ 5400 h 1882842"/>
              <a:gd name="connsiteX2" fmla="*/ 1870749 w 1975128"/>
              <a:gd name="connsiteY2" fmla="*/ 565394 h 1882842"/>
              <a:gd name="connsiteX3" fmla="*/ 1785648 w 1975128"/>
              <a:gd name="connsiteY3" fmla="*/ 1493243 h 1882842"/>
              <a:gd name="connsiteX4" fmla="*/ 1093865 w 1975128"/>
              <a:gd name="connsiteY4" fmla="*/ 1870731 h 1882842"/>
              <a:gd name="connsiteX5" fmla="*/ 223141 w 1975128"/>
              <a:gd name="connsiteY5" fmla="*/ 1661570 h 1882842"/>
              <a:gd name="connsiteX6" fmla="*/ 52326 w 1975128"/>
              <a:gd name="connsiteY6" fmla="*/ 820800 h 1882842"/>
              <a:gd name="connsiteX0" fmla="*/ 34101 w 1956903"/>
              <a:gd name="connsiteY0" fmla="*/ 820800 h 1878064"/>
              <a:gd name="connsiteX1" fmla="*/ 910955 w 1956903"/>
              <a:gd name="connsiteY1" fmla="*/ 5400 h 1878064"/>
              <a:gd name="connsiteX2" fmla="*/ 1852524 w 1956903"/>
              <a:gd name="connsiteY2" fmla="*/ 565394 h 1878064"/>
              <a:gd name="connsiteX3" fmla="*/ 1767423 w 1956903"/>
              <a:gd name="connsiteY3" fmla="*/ 1493243 h 1878064"/>
              <a:gd name="connsiteX4" fmla="*/ 1075640 w 1956903"/>
              <a:gd name="connsiteY4" fmla="*/ 1870731 h 1878064"/>
              <a:gd name="connsiteX5" fmla="*/ 280151 w 1956903"/>
              <a:gd name="connsiteY5" fmla="*/ 1636492 h 1878064"/>
              <a:gd name="connsiteX6" fmla="*/ 34101 w 1956903"/>
              <a:gd name="connsiteY6" fmla="*/ 820800 h 1878064"/>
              <a:gd name="connsiteX0" fmla="*/ 48193 w 1889490"/>
              <a:gd name="connsiteY0" fmla="*/ 646903 h 1873447"/>
              <a:gd name="connsiteX1" fmla="*/ 843542 w 1889490"/>
              <a:gd name="connsiteY1" fmla="*/ 783 h 1873447"/>
              <a:gd name="connsiteX2" fmla="*/ 1785111 w 1889490"/>
              <a:gd name="connsiteY2" fmla="*/ 560777 h 1873447"/>
              <a:gd name="connsiteX3" fmla="*/ 1700010 w 1889490"/>
              <a:gd name="connsiteY3" fmla="*/ 1488626 h 1873447"/>
              <a:gd name="connsiteX4" fmla="*/ 1008227 w 1889490"/>
              <a:gd name="connsiteY4" fmla="*/ 1866114 h 1873447"/>
              <a:gd name="connsiteX5" fmla="*/ 212738 w 1889490"/>
              <a:gd name="connsiteY5" fmla="*/ 1631875 h 1873447"/>
              <a:gd name="connsiteX6" fmla="*/ 48193 w 1889490"/>
              <a:gd name="connsiteY6" fmla="*/ 646903 h 1873447"/>
              <a:gd name="connsiteX0" fmla="*/ 78768 w 1920065"/>
              <a:gd name="connsiteY0" fmla="*/ 646903 h 1873447"/>
              <a:gd name="connsiteX1" fmla="*/ 874117 w 1920065"/>
              <a:gd name="connsiteY1" fmla="*/ 783 h 1873447"/>
              <a:gd name="connsiteX2" fmla="*/ 1815686 w 1920065"/>
              <a:gd name="connsiteY2" fmla="*/ 560777 h 1873447"/>
              <a:gd name="connsiteX3" fmla="*/ 1730585 w 1920065"/>
              <a:gd name="connsiteY3" fmla="*/ 1488626 h 1873447"/>
              <a:gd name="connsiteX4" fmla="*/ 1038802 w 1920065"/>
              <a:gd name="connsiteY4" fmla="*/ 1866114 h 1873447"/>
              <a:gd name="connsiteX5" fmla="*/ 243313 w 1920065"/>
              <a:gd name="connsiteY5" fmla="*/ 1631875 h 1873447"/>
              <a:gd name="connsiteX6" fmla="*/ 78768 w 1920065"/>
              <a:gd name="connsiteY6" fmla="*/ 646903 h 1873447"/>
              <a:gd name="connsiteX0" fmla="*/ 42642 w 1883939"/>
              <a:gd name="connsiteY0" fmla="*/ 646903 h 1873447"/>
              <a:gd name="connsiteX1" fmla="*/ 837991 w 1883939"/>
              <a:gd name="connsiteY1" fmla="*/ 783 h 1873447"/>
              <a:gd name="connsiteX2" fmla="*/ 1779560 w 1883939"/>
              <a:gd name="connsiteY2" fmla="*/ 560777 h 1873447"/>
              <a:gd name="connsiteX3" fmla="*/ 1694459 w 1883939"/>
              <a:gd name="connsiteY3" fmla="*/ 1488626 h 1873447"/>
              <a:gd name="connsiteX4" fmla="*/ 1002676 w 1883939"/>
              <a:gd name="connsiteY4" fmla="*/ 1866114 h 1873447"/>
              <a:gd name="connsiteX5" fmla="*/ 207187 w 1883939"/>
              <a:gd name="connsiteY5" fmla="*/ 1631875 h 1873447"/>
              <a:gd name="connsiteX6" fmla="*/ 42642 w 1883939"/>
              <a:gd name="connsiteY6" fmla="*/ 646903 h 1873447"/>
              <a:gd name="connsiteX0" fmla="*/ 111160 w 1789447"/>
              <a:gd name="connsiteY0" fmla="*/ 589796 h 1872767"/>
              <a:gd name="connsiteX1" fmla="*/ 743499 w 1789447"/>
              <a:gd name="connsiteY1" fmla="*/ 103 h 1872767"/>
              <a:gd name="connsiteX2" fmla="*/ 1685068 w 1789447"/>
              <a:gd name="connsiteY2" fmla="*/ 560097 h 1872767"/>
              <a:gd name="connsiteX3" fmla="*/ 1599967 w 1789447"/>
              <a:gd name="connsiteY3" fmla="*/ 1487946 h 1872767"/>
              <a:gd name="connsiteX4" fmla="*/ 908184 w 1789447"/>
              <a:gd name="connsiteY4" fmla="*/ 1865434 h 1872767"/>
              <a:gd name="connsiteX5" fmla="*/ 112695 w 1789447"/>
              <a:gd name="connsiteY5" fmla="*/ 1631195 h 1872767"/>
              <a:gd name="connsiteX6" fmla="*/ 111160 w 1789447"/>
              <a:gd name="connsiteY6" fmla="*/ 589796 h 1872767"/>
              <a:gd name="connsiteX0" fmla="*/ 232138 w 1910425"/>
              <a:gd name="connsiteY0" fmla="*/ 589796 h 1872767"/>
              <a:gd name="connsiteX1" fmla="*/ 864477 w 1910425"/>
              <a:gd name="connsiteY1" fmla="*/ 103 h 1872767"/>
              <a:gd name="connsiteX2" fmla="*/ 1806046 w 1910425"/>
              <a:gd name="connsiteY2" fmla="*/ 560097 h 1872767"/>
              <a:gd name="connsiteX3" fmla="*/ 1720945 w 1910425"/>
              <a:gd name="connsiteY3" fmla="*/ 1487946 h 1872767"/>
              <a:gd name="connsiteX4" fmla="*/ 1029162 w 1910425"/>
              <a:gd name="connsiteY4" fmla="*/ 1865434 h 1872767"/>
              <a:gd name="connsiteX5" fmla="*/ 233673 w 1910425"/>
              <a:gd name="connsiteY5" fmla="*/ 1631195 h 1872767"/>
              <a:gd name="connsiteX6" fmla="*/ 232138 w 1910425"/>
              <a:gd name="connsiteY6" fmla="*/ 589796 h 1872767"/>
              <a:gd name="connsiteX0" fmla="*/ 122558 w 1800845"/>
              <a:gd name="connsiteY0" fmla="*/ 683804 h 1966775"/>
              <a:gd name="connsiteX1" fmla="*/ 892828 w 1800845"/>
              <a:gd name="connsiteY1" fmla="*/ 67 h 1966775"/>
              <a:gd name="connsiteX2" fmla="*/ 1696466 w 1800845"/>
              <a:gd name="connsiteY2" fmla="*/ 654105 h 1966775"/>
              <a:gd name="connsiteX3" fmla="*/ 1611365 w 1800845"/>
              <a:gd name="connsiteY3" fmla="*/ 1581954 h 1966775"/>
              <a:gd name="connsiteX4" fmla="*/ 919582 w 1800845"/>
              <a:gd name="connsiteY4" fmla="*/ 1959442 h 1966775"/>
              <a:gd name="connsiteX5" fmla="*/ 124093 w 1800845"/>
              <a:gd name="connsiteY5" fmla="*/ 1725203 h 1966775"/>
              <a:gd name="connsiteX6" fmla="*/ 122558 w 1800845"/>
              <a:gd name="connsiteY6" fmla="*/ 683804 h 1966775"/>
              <a:gd name="connsiteX0" fmla="*/ 122558 w 1800845"/>
              <a:gd name="connsiteY0" fmla="*/ 693994 h 1976965"/>
              <a:gd name="connsiteX1" fmla="*/ 892828 w 1800845"/>
              <a:gd name="connsiteY1" fmla="*/ 10257 h 1976965"/>
              <a:gd name="connsiteX2" fmla="*/ 1696466 w 1800845"/>
              <a:gd name="connsiteY2" fmla="*/ 664295 h 1976965"/>
              <a:gd name="connsiteX3" fmla="*/ 1611365 w 1800845"/>
              <a:gd name="connsiteY3" fmla="*/ 1592144 h 1976965"/>
              <a:gd name="connsiteX4" fmla="*/ 919582 w 1800845"/>
              <a:gd name="connsiteY4" fmla="*/ 1969632 h 1976965"/>
              <a:gd name="connsiteX5" fmla="*/ 124093 w 1800845"/>
              <a:gd name="connsiteY5" fmla="*/ 1735393 h 1976965"/>
              <a:gd name="connsiteX6" fmla="*/ 122558 w 1800845"/>
              <a:gd name="connsiteY6" fmla="*/ 693994 h 1976965"/>
              <a:gd name="connsiteX0" fmla="*/ 122558 w 1800845"/>
              <a:gd name="connsiteY0" fmla="*/ 694628 h 1977599"/>
              <a:gd name="connsiteX1" fmla="*/ 892828 w 1800845"/>
              <a:gd name="connsiteY1" fmla="*/ 10891 h 1977599"/>
              <a:gd name="connsiteX2" fmla="*/ 1696466 w 1800845"/>
              <a:gd name="connsiteY2" fmla="*/ 664929 h 1977599"/>
              <a:gd name="connsiteX3" fmla="*/ 1611365 w 1800845"/>
              <a:gd name="connsiteY3" fmla="*/ 1592778 h 1977599"/>
              <a:gd name="connsiteX4" fmla="*/ 919582 w 1800845"/>
              <a:gd name="connsiteY4" fmla="*/ 1970266 h 1977599"/>
              <a:gd name="connsiteX5" fmla="*/ 124093 w 1800845"/>
              <a:gd name="connsiteY5" fmla="*/ 1736027 h 1977599"/>
              <a:gd name="connsiteX6" fmla="*/ 122558 w 1800845"/>
              <a:gd name="connsiteY6" fmla="*/ 694628 h 1977599"/>
              <a:gd name="connsiteX0" fmla="*/ 122558 w 1814297"/>
              <a:gd name="connsiteY0" fmla="*/ 694628 h 1977599"/>
              <a:gd name="connsiteX1" fmla="*/ 892828 w 1814297"/>
              <a:gd name="connsiteY1" fmla="*/ 10891 h 1977599"/>
              <a:gd name="connsiteX2" fmla="*/ 1696466 w 1814297"/>
              <a:gd name="connsiteY2" fmla="*/ 664929 h 1977599"/>
              <a:gd name="connsiteX3" fmla="*/ 1611365 w 1814297"/>
              <a:gd name="connsiteY3" fmla="*/ 1592778 h 1977599"/>
              <a:gd name="connsiteX4" fmla="*/ 919582 w 1814297"/>
              <a:gd name="connsiteY4" fmla="*/ 1970266 h 1977599"/>
              <a:gd name="connsiteX5" fmla="*/ 124093 w 1814297"/>
              <a:gd name="connsiteY5" fmla="*/ 1736027 h 1977599"/>
              <a:gd name="connsiteX6" fmla="*/ 122558 w 1814297"/>
              <a:gd name="connsiteY6" fmla="*/ 694628 h 1977599"/>
              <a:gd name="connsiteX0" fmla="*/ 122558 w 1814297"/>
              <a:gd name="connsiteY0" fmla="*/ 695726 h 1978697"/>
              <a:gd name="connsiteX1" fmla="*/ 892828 w 1814297"/>
              <a:gd name="connsiteY1" fmla="*/ 11989 h 1978697"/>
              <a:gd name="connsiteX2" fmla="*/ 1696466 w 1814297"/>
              <a:gd name="connsiteY2" fmla="*/ 666027 h 1978697"/>
              <a:gd name="connsiteX3" fmla="*/ 1611365 w 1814297"/>
              <a:gd name="connsiteY3" fmla="*/ 1593876 h 1978697"/>
              <a:gd name="connsiteX4" fmla="*/ 919582 w 1814297"/>
              <a:gd name="connsiteY4" fmla="*/ 1971364 h 1978697"/>
              <a:gd name="connsiteX5" fmla="*/ 124093 w 1814297"/>
              <a:gd name="connsiteY5" fmla="*/ 1737125 h 1978697"/>
              <a:gd name="connsiteX6" fmla="*/ 122558 w 1814297"/>
              <a:gd name="connsiteY6" fmla="*/ 695726 h 1978697"/>
              <a:gd name="connsiteX0" fmla="*/ 124315 w 1816054"/>
              <a:gd name="connsiteY0" fmla="*/ 707863 h 1990834"/>
              <a:gd name="connsiteX1" fmla="*/ 925933 w 1816054"/>
              <a:gd name="connsiteY1" fmla="*/ 11587 h 1990834"/>
              <a:gd name="connsiteX2" fmla="*/ 1698223 w 1816054"/>
              <a:gd name="connsiteY2" fmla="*/ 678164 h 1990834"/>
              <a:gd name="connsiteX3" fmla="*/ 1613122 w 1816054"/>
              <a:gd name="connsiteY3" fmla="*/ 1606013 h 1990834"/>
              <a:gd name="connsiteX4" fmla="*/ 921339 w 1816054"/>
              <a:gd name="connsiteY4" fmla="*/ 1983501 h 1990834"/>
              <a:gd name="connsiteX5" fmla="*/ 125850 w 1816054"/>
              <a:gd name="connsiteY5" fmla="*/ 1749262 h 1990834"/>
              <a:gd name="connsiteX6" fmla="*/ 124315 w 1816054"/>
              <a:gd name="connsiteY6" fmla="*/ 707863 h 1990834"/>
              <a:gd name="connsiteX0" fmla="*/ 124315 w 1816054"/>
              <a:gd name="connsiteY0" fmla="*/ 696678 h 1979649"/>
              <a:gd name="connsiteX1" fmla="*/ 925933 w 1816054"/>
              <a:gd name="connsiteY1" fmla="*/ 402 h 1979649"/>
              <a:gd name="connsiteX2" fmla="*/ 1698223 w 1816054"/>
              <a:gd name="connsiteY2" fmla="*/ 666979 h 1979649"/>
              <a:gd name="connsiteX3" fmla="*/ 1613122 w 1816054"/>
              <a:gd name="connsiteY3" fmla="*/ 1594828 h 1979649"/>
              <a:gd name="connsiteX4" fmla="*/ 921339 w 1816054"/>
              <a:gd name="connsiteY4" fmla="*/ 1972316 h 1979649"/>
              <a:gd name="connsiteX5" fmla="*/ 125850 w 1816054"/>
              <a:gd name="connsiteY5" fmla="*/ 1738077 h 1979649"/>
              <a:gd name="connsiteX6" fmla="*/ 124315 w 1816054"/>
              <a:gd name="connsiteY6" fmla="*/ 696678 h 1979649"/>
              <a:gd name="connsiteX0" fmla="*/ 123963 w 1815702"/>
              <a:gd name="connsiteY0" fmla="*/ 890853 h 2173824"/>
              <a:gd name="connsiteX1" fmla="*/ 919312 w 1815702"/>
              <a:gd name="connsiteY1" fmla="*/ 220 h 2173824"/>
              <a:gd name="connsiteX2" fmla="*/ 1697871 w 1815702"/>
              <a:gd name="connsiteY2" fmla="*/ 861154 h 2173824"/>
              <a:gd name="connsiteX3" fmla="*/ 1612770 w 1815702"/>
              <a:gd name="connsiteY3" fmla="*/ 1789003 h 2173824"/>
              <a:gd name="connsiteX4" fmla="*/ 920987 w 1815702"/>
              <a:gd name="connsiteY4" fmla="*/ 2166491 h 2173824"/>
              <a:gd name="connsiteX5" fmla="*/ 125498 w 1815702"/>
              <a:gd name="connsiteY5" fmla="*/ 1932252 h 2173824"/>
              <a:gd name="connsiteX6" fmla="*/ 123963 w 1815702"/>
              <a:gd name="connsiteY6" fmla="*/ 890853 h 2173824"/>
              <a:gd name="connsiteX0" fmla="*/ 123963 w 1759704"/>
              <a:gd name="connsiteY0" fmla="*/ 890661 h 2173632"/>
              <a:gd name="connsiteX1" fmla="*/ 919312 w 1759704"/>
              <a:gd name="connsiteY1" fmla="*/ 28 h 2173632"/>
              <a:gd name="connsiteX2" fmla="*/ 1597558 w 1759704"/>
              <a:gd name="connsiteY2" fmla="*/ 867232 h 2173632"/>
              <a:gd name="connsiteX3" fmla="*/ 1612770 w 1759704"/>
              <a:gd name="connsiteY3" fmla="*/ 1788811 h 2173632"/>
              <a:gd name="connsiteX4" fmla="*/ 920987 w 1759704"/>
              <a:gd name="connsiteY4" fmla="*/ 2166299 h 2173632"/>
              <a:gd name="connsiteX5" fmla="*/ 125498 w 1759704"/>
              <a:gd name="connsiteY5" fmla="*/ 1932060 h 2173632"/>
              <a:gd name="connsiteX6" fmla="*/ 123963 w 1759704"/>
              <a:gd name="connsiteY6" fmla="*/ 890661 h 2173632"/>
              <a:gd name="connsiteX0" fmla="*/ 167794 w 1734569"/>
              <a:gd name="connsiteY0" fmla="*/ 909529 h 2173691"/>
              <a:gd name="connsiteX1" fmla="*/ 894177 w 1734569"/>
              <a:gd name="connsiteY1" fmla="*/ 87 h 2173691"/>
              <a:gd name="connsiteX2" fmla="*/ 1572423 w 1734569"/>
              <a:gd name="connsiteY2" fmla="*/ 867291 h 2173691"/>
              <a:gd name="connsiteX3" fmla="*/ 1587635 w 1734569"/>
              <a:gd name="connsiteY3" fmla="*/ 1788870 h 2173691"/>
              <a:gd name="connsiteX4" fmla="*/ 895852 w 1734569"/>
              <a:gd name="connsiteY4" fmla="*/ 2166358 h 2173691"/>
              <a:gd name="connsiteX5" fmla="*/ 100363 w 1734569"/>
              <a:gd name="connsiteY5" fmla="*/ 1932119 h 2173691"/>
              <a:gd name="connsiteX6" fmla="*/ 167794 w 1734569"/>
              <a:gd name="connsiteY6" fmla="*/ 909529 h 2173691"/>
              <a:gd name="connsiteX0" fmla="*/ 145276 w 1712051"/>
              <a:gd name="connsiteY0" fmla="*/ 909529 h 2170508"/>
              <a:gd name="connsiteX1" fmla="*/ 871659 w 1712051"/>
              <a:gd name="connsiteY1" fmla="*/ 87 h 2170508"/>
              <a:gd name="connsiteX2" fmla="*/ 1549905 w 1712051"/>
              <a:gd name="connsiteY2" fmla="*/ 867291 h 2170508"/>
              <a:gd name="connsiteX3" fmla="*/ 1565117 w 1712051"/>
              <a:gd name="connsiteY3" fmla="*/ 1788870 h 2170508"/>
              <a:gd name="connsiteX4" fmla="*/ 873334 w 1712051"/>
              <a:gd name="connsiteY4" fmla="*/ 2166358 h 2170508"/>
              <a:gd name="connsiteX5" fmla="*/ 109193 w 1712051"/>
              <a:gd name="connsiteY5" fmla="*/ 1907041 h 2170508"/>
              <a:gd name="connsiteX6" fmla="*/ 145276 w 1712051"/>
              <a:gd name="connsiteY6" fmla="*/ 909529 h 2170508"/>
              <a:gd name="connsiteX0" fmla="*/ 145276 w 1712051"/>
              <a:gd name="connsiteY0" fmla="*/ 909529 h 2176819"/>
              <a:gd name="connsiteX1" fmla="*/ 871659 w 1712051"/>
              <a:gd name="connsiteY1" fmla="*/ 87 h 2176819"/>
              <a:gd name="connsiteX2" fmla="*/ 1549905 w 1712051"/>
              <a:gd name="connsiteY2" fmla="*/ 867291 h 2176819"/>
              <a:gd name="connsiteX3" fmla="*/ 1565117 w 1712051"/>
              <a:gd name="connsiteY3" fmla="*/ 1788870 h 2176819"/>
              <a:gd name="connsiteX4" fmla="*/ 873334 w 1712051"/>
              <a:gd name="connsiteY4" fmla="*/ 2166358 h 2176819"/>
              <a:gd name="connsiteX5" fmla="*/ 109193 w 1712051"/>
              <a:gd name="connsiteY5" fmla="*/ 1907041 h 2176819"/>
              <a:gd name="connsiteX6" fmla="*/ 145276 w 1712051"/>
              <a:gd name="connsiteY6" fmla="*/ 909529 h 2176819"/>
              <a:gd name="connsiteX0" fmla="*/ 145276 w 1712051"/>
              <a:gd name="connsiteY0" fmla="*/ 909529 h 2176819"/>
              <a:gd name="connsiteX1" fmla="*/ 871659 w 1712051"/>
              <a:gd name="connsiteY1" fmla="*/ 87 h 2176819"/>
              <a:gd name="connsiteX2" fmla="*/ 1549905 w 1712051"/>
              <a:gd name="connsiteY2" fmla="*/ 867291 h 2176819"/>
              <a:gd name="connsiteX3" fmla="*/ 1565117 w 1712051"/>
              <a:gd name="connsiteY3" fmla="*/ 1788870 h 2176819"/>
              <a:gd name="connsiteX4" fmla="*/ 873334 w 1712051"/>
              <a:gd name="connsiteY4" fmla="*/ 2166358 h 2176819"/>
              <a:gd name="connsiteX5" fmla="*/ 109193 w 1712051"/>
              <a:gd name="connsiteY5" fmla="*/ 1907041 h 2176819"/>
              <a:gd name="connsiteX6" fmla="*/ 145276 w 1712051"/>
              <a:gd name="connsiteY6" fmla="*/ 909529 h 2176819"/>
              <a:gd name="connsiteX0" fmla="*/ 145276 w 1709814"/>
              <a:gd name="connsiteY0" fmla="*/ 909529 h 2176819"/>
              <a:gd name="connsiteX1" fmla="*/ 871659 w 1709814"/>
              <a:gd name="connsiteY1" fmla="*/ 87 h 2176819"/>
              <a:gd name="connsiteX2" fmla="*/ 1549905 w 1709814"/>
              <a:gd name="connsiteY2" fmla="*/ 867291 h 2176819"/>
              <a:gd name="connsiteX3" fmla="*/ 1565117 w 1709814"/>
              <a:gd name="connsiteY3" fmla="*/ 1788870 h 2176819"/>
              <a:gd name="connsiteX4" fmla="*/ 873334 w 1709814"/>
              <a:gd name="connsiteY4" fmla="*/ 2166358 h 2176819"/>
              <a:gd name="connsiteX5" fmla="*/ 109193 w 1709814"/>
              <a:gd name="connsiteY5" fmla="*/ 1907041 h 2176819"/>
              <a:gd name="connsiteX6" fmla="*/ 145276 w 1709814"/>
              <a:gd name="connsiteY6" fmla="*/ 909529 h 2176819"/>
              <a:gd name="connsiteX0" fmla="*/ 144083 w 1708621"/>
              <a:gd name="connsiteY0" fmla="*/ 1172818 h 2440108"/>
              <a:gd name="connsiteX1" fmla="*/ 845388 w 1708621"/>
              <a:gd name="connsiteY1" fmla="*/ 53 h 2440108"/>
              <a:gd name="connsiteX2" fmla="*/ 1548712 w 1708621"/>
              <a:gd name="connsiteY2" fmla="*/ 1130580 h 2440108"/>
              <a:gd name="connsiteX3" fmla="*/ 1563924 w 1708621"/>
              <a:gd name="connsiteY3" fmla="*/ 2052159 h 2440108"/>
              <a:gd name="connsiteX4" fmla="*/ 872141 w 1708621"/>
              <a:gd name="connsiteY4" fmla="*/ 2429647 h 2440108"/>
              <a:gd name="connsiteX5" fmla="*/ 108000 w 1708621"/>
              <a:gd name="connsiteY5" fmla="*/ 2170330 h 2440108"/>
              <a:gd name="connsiteX6" fmla="*/ 144083 w 1708621"/>
              <a:gd name="connsiteY6" fmla="*/ 1172818 h 2440108"/>
              <a:gd name="connsiteX0" fmla="*/ 144083 w 1708621"/>
              <a:gd name="connsiteY0" fmla="*/ 959678 h 2226968"/>
              <a:gd name="connsiteX1" fmla="*/ 845388 w 1708621"/>
              <a:gd name="connsiteY1" fmla="*/ 79 h 2226968"/>
              <a:gd name="connsiteX2" fmla="*/ 1548712 w 1708621"/>
              <a:gd name="connsiteY2" fmla="*/ 917440 h 2226968"/>
              <a:gd name="connsiteX3" fmla="*/ 1563924 w 1708621"/>
              <a:gd name="connsiteY3" fmla="*/ 1839019 h 2226968"/>
              <a:gd name="connsiteX4" fmla="*/ 872141 w 1708621"/>
              <a:gd name="connsiteY4" fmla="*/ 2216507 h 2226968"/>
              <a:gd name="connsiteX5" fmla="*/ 108000 w 1708621"/>
              <a:gd name="connsiteY5" fmla="*/ 1957190 h 2226968"/>
              <a:gd name="connsiteX6" fmla="*/ 144083 w 1708621"/>
              <a:gd name="connsiteY6" fmla="*/ 959678 h 2226968"/>
              <a:gd name="connsiteX0" fmla="*/ 144083 w 1708621"/>
              <a:gd name="connsiteY0" fmla="*/ 959678 h 2180468"/>
              <a:gd name="connsiteX1" fmla="*/ 845388 w 1708621"/>
              <a:gd name="connsiteY1" fmla="*/ 79 h 2180468"/>
              <a:gd name="connsiteX2" fmla="*/ 1548712 w 1708621"/>
              <a:gd name="connsiteY2" fmla="*/ 917440 h 2180468"/>
              <a:gd name="connsiteX3" fmla="*/ 1563924 w 1708621"/>
              <a:gd name="connsiteY3" fmla="*/ 1839019 h 2180468"/>
              <a:gd name="connsiteX4" fmla="*/ 1156363 w 1708621"/>
              <a:gd name="connsiteY4" fmla="*/ 2153811 h 2180468"/>
              <a:gd name="connsiteX5" fmla="*/ 108000 w 1708621"/>
              <a:gd name="connsiteY5" fmla="*/ 1957190 h 2180468"/>
              <a:gd name="connsiteX6" fmla="*/ 144083 w 1708621"/>
              <a:gd name="connsiteY6" fmla="*/ 959678 h 2180468"/>
              <a:gd name="connsiteX0" fmla="*/ 144083 w 1708621"/>
              <a:gd name="connsiteY0" fmla="*/ 959678 h 2189963"/>
              <a:gd name="connsiteX1" fmla="*/ 845388 w 1708621"/>
              <a:gd name="connsiteY1" fmla="*/ 79 h 2189963"/>
              <a:gd name="connsiteX2" fmla="*/ 1548712 w 1708621"/>
              <a:gd name="connsiteY2" fmla="*/ 917440 h 2189963"/>
              <a:gd name="connsiteX3" fmla="*/ 1563924 w 1708621"/>
              <a:gd name="connsiteY3" fmla="*/ 1839019 h 2189963"/>
              <a:gd name="connsiteX4" fmla="*/ 1156363 w 1708621"/>
              <a:gd name="connsiteY4" fmla="*/ 2153811 h 2189963"/>
              <a:gd name="connsiteX5" fmla="*/ 515906 w 1708621"/>
              <a:gd name="connsiteY5" fmla="*/ 2161186 h 2189963"/>
              <a:gd name="connsiteX6" fmla="*/ 108000 w 1708621"/>
              <a:gd name="connsiteY6" fmla="*/ 1957190 h 2189963"/>
              <a:gd name="connsiteX7" fmla="*/ 144083 w 1708621"/>
              <a:gd name="connsiteY7" fmla="*/ 959678 h 2189963"/>
              <a:gd name="connsiteX0" fmla="*/ 144083 w 1708621"/>
              <a:gd name="connsiteY0" fmla="*/ 959678 h 2183775"/>
              <a:gd name="connsiteX1" fmla="*/ 845388 w 1708621"/>
              <a:gd name="connsiteY1" fmla="*/ 79 h 2183775"/>
              <a:gd name="connsiteX2" fmla="*/ 1548712 w 1708621"/>
              <a:gd name="connsiteY2" fmla="*/ 917440 h 2183775"/>
              <a:gd name="connsiteX3" fmla="*/ 1563924 w 1708621"/>
              <a:gd name="connsiteY3" fmla="*/ 1839019 h 2183775"/>
              <a:gd name="connsiteX4" fmla="*/ 1156363 w 1708621"/>
              <a:gd name="connsiteY4" fmla="*/ 2153811 h 2183775"/>
              <a:gd name="connsiteX5" fmla="*/ 419772 w 1708621"/>
              <a:gd name="connsiteY5" fmla="*/ 2148647 h 2183775"/>
              <a:gd name="connsiteX6" fmla="*/ 108000 w 1708621"/>
              <a:gd name="connsiteY6" fmla="*/ 1957190 h 2183775"/>
              <a:gd name="connsiteX7" fmla="*/ 144083 w 1708621"/>
              <a:gd name="connsiteY7" fmla="*/ 959678 h 2183775"/>
              <a:gd name="connsiteX0" fmla="*/ 144083 w 1708621"/>
              <a:gd name="connsiteY0" fmla="*/ 959678 h 2153811"/>
              <a:gd name="connsiteX1" fmla="*/ 845388 w 1708621"/>
              <a:gd name="connsiteY1" fmla="*/ 79 h 2153811"/>
              <a:gd name="connsiteX2" fmla="*/ 1548712 w 1708621"/>
              <a:gd name="connsiteY2" fmla="*/ 917440 h 2153811"/>
              <a:gd name="connsiteX3" fmla="*/ 1563924 w 1708621"/>
              <a:gd name="connsiteY3" fmla="*/ 1839019 h 2153811"/>
              <a:gd name="connsiteX4" fmla="*/ 1156363 w 1708621"/>
              <a:gd name="connsiteY4" fmla="*/ 2153811 h 2153811"/>
              <a:gd name="connsiteX5" fmla="*/ 419772 w 1708621"/>
              <a:gd name="connsiteY5" fmla="*/ 2148647 h 2153811"/>
              <a:gd name="connsiteX6" fmla="*/ 108000 w 1708621"/>
              <a:gd name="connsiteY6" fmla="*/ 1957190 h 2153811"/>
              <a:gd name="connsiteX7" fmla="*/ 144083 w 1708621"/>
              <a:gd name="connsiteY7" fmla="*/ 959678 h 2153811"/>
              <a:gd name="connsiteX0" fmla="*/ 144083 w 1708621"/>
              <a:gd name="connsiteY0" fmla="*/ 959678 h 2153811"/>
              <a:gd name="connsiteX1" fmla="*/ 845388 w 1708621"/>
              <a:gd name="connsiteY1" fmla="*/ 79 h 2153811"/>
              <a:gd name="connsiteX2" fmla="*/ 1548712 w 1708621"/>
              <a:gd name="connsiteY2" fmla="*/ 917440 h 2153811"/>
              <a:gd name="connsiteX3" fmla="*/ 1563924 w 1708621"/>
              <a:gd name="connsiteY3" fmla="*/ 1839019 h 2153811"/>
              <a:gd name="connsiteX4" fmla="*/ 1156363 w 1708621"/>
              <a:gd name="connsiteY4" fmla="*/ 2153811 h 2153811"/>
              <a:gd name="connsiteX5" fmla="*/ 419772 w 1708621"/>
              <a:gd name="connsiteY5" fmla="*/ 2148647 h 2153811"/>
              <a:gd name="connsiteX6" fmla="*/ 108000 w 1708621"/>
              <a:gd name="connsiteY6" fmla="*/ 1957190 h 2153811"/>
              <a:gd name="connsiteX7" fmla="*/ 144083 w 1708621"/>
              <a:gd name="connsiteY7" fmla="*/ 959678 h 2153811"/>
              <a:gd name="connsiteX0" fmla="*/ 144083 w 1708621"/>
              <a:gd name="connsiteY0" fmla="*/ 959678 h 2157991"/>
              <a:gd name="connsiteX1" fmla="*/ 845388 w 1708621"/>
              <a:gd name="connsiteY1" fmla="*/ 79 h 2157991"/>
              <a:gd name="connsiteX2" fmla="*/ 1548712 w 1708621"/>
              <a:gd name="connsiteY2" fmla="*/ 917440 h 2157991"/>
              <a:gd name="connsiteX3" fmla="*/ 1563924 w 1708621"/>
              <a:gd name="connsiteY3" fmla="*/ 1839019 h 2157991"/>
              <a:gd name="connsiteX4" fmla="*/ 1624493 w 1708621"/>
              <a:gd name="connsiteY4" fmla="*/ 2157991 h 2157991"/>
              <a:gd name="connsiteX5" fmla="*/ 419772 w 1708621"/>
              <a:gd name="connsiteY5" fmla="*/ 2148647 h 2157991"/>
              <a:gd name="connsiteX6" fmla="*/ 108000 w 1708621"/>
              <a:gd name="connsiteY6" fmla="*/ 1957190 h 2157991"/>
              <a:gd name="connsiteX7" fmla="*/ 144083 w 1708621"/>
              <a:gd name="connsiteY7" fmla="*/ 959678 h 2157991"/>
              <a:gd name="connsiteX0" fmla="*/ 362640 w 1931690"/>
              <a:gd name="connsiteY0" fmla="*/ 959678 h 2182463"/>
              <a:gd name="connsiteX1" fmla="*/ 1063945 w 1931690"/>
              <a:gd name="connsiteY1" fmla="*/ 79 h 2182463"/>
              <a:gd name="connsiteX2" fmla="*/ 1767269 w 1931690"/>
              <a:gd name="connsiteY2" fmla="*/ 917440 h 2182463"/>
              <a:gd name="connsiteX3" fmla="*/ 1782481 w 1931690"/>
              <a:gd name="connsiteY3" fmla="*/ 1839019 h 2182463"/>
              <a:gd name="connsiteX4" fmla="*/ 1843050 w 1931690"/>
              <a:gd name="connsiteY4" fmla="*/ 2157991 h 2182463"/>
              <a:gd name="connsiteX5" fmla="*/ 32267 w 1931690"/>
              <a:gd name="connsiteY5" fmla="*/ 2161187 h 2182463"/>
              <a:gd name="connsiteX6" fmla="*/ 326557 w 1931690"/>
              <a:gd name="connsiteY6" fmla="*/ 1957190 h 2182463"/>
              <a:gd name="connsiteX7" fmla="*/ 362640 w 1931690"/>
              <a:gd name="connsiteY7" fmla="*/ 959678 h 2182463"/>
              <a:gd name="connsiteX0" fmla="*/ 366267 w 1935317"/>
              <a:gd name="connsiteY0" fmla="*/ 959678 h 2182463"/>
              <a:gd name="connsiteX1" fmla="*/ 1067572 w 1935317"/>
              <a:gd name="connsiteY1" fmla="*/ 79 h 2182463"/>
              <a:gd name="connsiteX2" fmla="*/ 1770896 w 1935317"/>
              <a:gd name="connsiteY2" fmla="*/ 917440 h 2182463"/>
              <a:gd name="connsiteX3" fmla="*/ 1786108 w 1935317"/>
              <a:gd name="connsiteY3" fmla="*/ 1839019 h 2182463"/>
              <a:gd name="connsiteX4" fmla="*/ 1846677 w 1935317"/>
              <a:gd name="connsiteY4" fmla="*/ 2157991 h 2182463"/>
              <a:gd name="connsiteX5" fmla="*/ 35894 w 1935317"/>
              <a:gd name="connsiteY5" fmla="*/ 2161187 h 2182463"/>
              <a:gd name="connsiteX6" fmla="*/ 259128 w 1935317"/>
              <a:gd name="connsiteY6" fmla="*/ 1898674 h 2182463"/>
              <a:gd name="connsiteX7" fmla="*/ 366267 w 1935317"/>
              <a:gd name="connsiteY7" fmla="*/ 959678 h 2182463"/>
              <a:gd name="connsiteX0" fmla="*/ 366267 w 1987517"/>
              <a:gd name="connsiteY0" fmla="*/ 959678 h 2184010"/>
              <a:gd name="connsiteX1" fmla="*/ 1067572 w 1987517"/>
              <a:gd name="connsiteY1" fmla="*/ 79 h 2184010"/>
              <a:gd name="connsiteX2" fmla="*/ 1770896 w 1987517"/>
              <a:gd name="connsiteY2" fmla="*/ 917440 h 2184010"/>
              <a:gd name="connsiteX3" fmla="*/ 1878062 w 1987517"/>
              <a:gd name="connsiteY3" fmla="*/ 1818121 h 2184010"/>
              <a:gd name="connsiteX4" fmla="*/ 1846677 w 1987517"/>
              <a:gd name="connsiteY4" fmla="*/ 2157991 h 2184010"/>
              <a:gd name="connsiteX5" fmla="*/ 35894 w 1987517"/>
              <a:gd name="connsiteY5" fmla="*/ 2161187 h 2184010"/>
              <a:gd name="connsiteX6" fmla="*/ 259128 w 1987517"/>
              <a:gd name="connsiteY6" fmla="*/ 1898674 h 2184010"/>
              <a:gd name="connsiteX7" fmla="*/ 366267 w 1987517"/>
              <a:gd name="connsiteY7" fmla="*/ 959678 h 2184010"/>
              <a:gd name="connsiteX0" fmla="*/ 366267 w 2186871"/>
              <a:gd name="connsiteY0" fmla="*/ 959678 h 2175387"/>
              <a:gd name="connsiteX1" fmla="*/ 1067572 w 2186871"/>
              <a:gd name="connsiteY1" fmla="*/ 79 h 2175387"/>
              <a:gd name="connsiteX2" fmla="*/ 1770896 w 2186871"/>
              <a:gd name="connsiteY2" fmla="*/ 917440 h 2175387"/>
              <a:gd name="connsiteX3" fmla="*/ 1878062 w 2186871"/>
              <a:gd name="connsiteY3" fmla="*/ 1818121 h 2175387"/>
              <a:gd name="connsiteX4" fmla="*/ 2110001 w 2186871"/>
              <a:gd name="connsiteY4" fmla="*/ 2145452 h 2175387"/>
              <a:gd name="connsiteX5" fmla="*/ 35894 w 2186871"/>
              <a:gd name="connsiteY5" fmla="*/ 2161187 h 2175387"/>
              <a:gd name="connsiteX6" fmla="*/ 259128 w 2186871"/>
              <a:gd name="connsiteY6" fmla="*/ 1898674 h 2175387"/>
              <a:gd name="connsiteX7" fmla="*/ 366267 w 2186871"/>
              <a:gd name="connsiteY7" fmla="*/ 959678 h 2175387"/>
              <a:gd name="connsiteX0" fmla="*/ 366267 w 2186871"/>
              <a:gd name="connsiteY0" fmla="*/ 959678 h 2162028"/>
              <a:gd name="connsiteX1" fmla="*/ 1067572 w 2186871"/>
              <a:gd name="connsiteY1" fmla="*/ 79 h 2162028"/>
              <a:gd name="connsiteX2" fmla="*/ 1770896 w 2186871"/>
              <a:gd name="connsiteY2" fmla="*/ 917440 h 2162028"/>
              <a:gd name="connsiteX3" fmla="*/ 1878062 w 2186871"/>
              <a:gd name="connsiteY3" fmla="*/ 1818121 h 2162028"/>
              <a:gd name="connsiteX4" fmla="*/ 2110001 w 2186871"/>
              <a:gd name="connsiteY4" fmla="*/ 2145452 h 2162028"/>
              <a:gd name="connsiteX5" fmla="*/ 35894 w 2186871"/>
              <a:gd name="connsiteY5" fmla="*/ 2161187 h 2162028"/>
              <a:gd name="connsiteX6" fmla="*/ 259128 w 2186871"/>
              <a:gd name="connsiteY6" fmla="*/ 1898674 h 2162028"/>
              <a:gd name="connsiteX7" fmla="*/ 366267 w 2186871"/>
              <a:gd name="connsiteY7" fmla="*/ 959678 h 2162028"/>
              <a:gd name="connsiteX0" fmla="*/ 366267 w 2186871"/>
              <a:gd name="connsiteY0" fmla="*/ 959678 h 2161187"/>
              <a:gd name="connsiteX1" fmla="*/ 1067572 w 2186871"/>
              <a:gd name="connsiteY1" fmla="*/ 79 h 2161187"/>
              <a:gd name="connsiteX2" fmla="*/ 1770896 w 2186871"/>
              <a:gd name="connsiteY2" fmla="*/ 917440 h 2161187"/>
              <a:gd name="connsiteX3" fmla="*/ 1878062 w 2186871"/>
              <a:gd name="connsiteY3" fmla="*/ 1818121 h 2161187"/>
              <a:gd name="connsiteX4" fmla="*/ 2110001 w 2186871"/>
              <a:gd name="connsiteY4" fmla="*/ 2145452 h 2161187"/>
              <a:gd name="connsiteX5" fmla="*/ 35894 w 2186871"/>
              <a:gd name="connsiteY5" fmla="*/ 2161187 h 2161187"/>
              <a:gd name="connsiteX6" fmla="*/ 259128 w 2186871"/>
              <a:gd name="connsiteY6" fmla="*/ 1898674 h 2161187"/>
              <a:gd name="connsiteX7" fmla="*/ 366267 w 2186871"/>
              <a:gd name="connsiteY7" fmla="*/ 959678 h 2161187"/>
              <a:gd name="connsiteX0" fmla="*/ 366267 w 2186871"/>
              <a:gd name="connsiteY0" fmla="*/ 643840 h 1845349"/>
              <a:gd name="connsiteX1" fmla="*/ 1062556 w 2186871"/>
              <a:gd name="connsiteY1" fmla="*/ 229 h 1845349"/>
              <a:gd name="connsiteX2" fmla="*/ 1770896 w 2186871"/>
              <a:gd name="connsiteY2" fmla="*/ 601602 h 1845349"/>
              <a:gd name="connsiteX3" fmla="*/ 1878062 w 2186871"/>
              <a:gd name="connsiteY3" fmla="*/ 1502283 h 1845349"/>
              <a:gd name="connsiteX4" fmla="*/ 2110001 w 2186871"/>
              <a:gd name="connsiteY4" fmla="*/ 1829614 h 1845349"/>
              <a:gd name="connsiteX5" fmla="*/ 35894 w 2186871"/>
              <a:gd name="connsiteY5" fmla="*/ 1845349 h 1845349"/>
              <a:gd name="connsiteX6" fmla="*/ 259128 w 2186871"/>
              <a:gd name="connsiteY6" fmla="*/ 1582836 h 1845349"/>
              <a:gd name="connsiteX7" fmla="*/ 366267 w 2186871"/>
              <a:gd name="connsiteY7" fmla="*/ 643840 h 1845349"/>
              <a:gd name="connsiteX0" fmla="*/ 807676 w 2656617"/>
              <a:gd name="connsiteY0" fmla="*/ 643840 h 1856828"/>
              <a:gd name="connsiteX1" fmla="*/ 1503965 w 2656617"/>
              <a:gd name="connsiteY1" fmla="*/ 229 h 1856828"/>
              <a:gd name="connsiteX2" fmla="*/ 2212305 w 2656617"/>
              <a:gd name="connsiteY2" fmla="*/ 601602 h 1856828"/>
              <a:gd name="connsiteX3" fmla="*/ 2319471 w 2656617"/>
              <a:gd name="connsiteY3" fmla="*/ 1502283 h 1856828"/>
              <a:gd name="connsiteX4" fmla="*/ 2551410 w 2656617"/>
              <a:gd name="connsiteY4" fmla="*/ 1829614 h 1856828"/>
              <a:gd name="connsiteX5" fmla="*/ 20876 w 2656617"/>
              <a:gd name="connsiteY5" fmla="*/ 1840333 h 1856828"/>
              <a:gd name="connsiteX6" fmla="*/ 700537 w 2656617"/>
              <a:gd name="connsiteY6" fmla="*/ 1582836 h 1856828"/>
              <a:gd name="connsiteX7" fmla="*/ 807676 w 2656617"/>
              <a:gd name="connsiteY7" fmla="*/ 643840 h 1856828"/>
              <a:gd name="connsiteX0" fmla="*/ 807676 w 3057086"/>
              <a:gd name="connsiteY0" fmla="*/ 643840 h 1856828"/>
              <a:gd name="connsiteX1" fmla="*/ 1503965 w 3057086"/>
              <a:gd name="connsiteY1" fmla="*/ 229 h 1856828"/>
              <a:gd name="connsiteX2" fmla="*/ 2212305 w 3057086"/>
              <a:gd name="connsiteY2" fmla="*/ 601602 h 1856828"/>
              <a:gd name="connsiteX3" fmla="*/ 2319471 w 3057086"/>
              <a:gd name="connsiteY3" fmla="*/ 1502283 h 1856828"/>
              <a:gd name="connsiteX4" fmla="*/ 2982759 w 3057086"/>
              <a:gd name="connsiteY4" fmla="*/ 1829614 h 1856828"/>
              <a:gd name="connsiteX5" fmla="*/ 20876 w 3057086"/>
              <a:gd name="connsiteY5" fmla="*/ 1840333 h 1856828"/>
              <a:gd name="connsiteX6" fmla="*/ 700537 w 3057086"/>
              <a:gd name="connsiteY6" fmla="*/ 1582836 h 1856828"/>
              <a:gd name="connsiteX7" fmla="*/ 807676 w 3057086"/>
              <a:gd name="connsiteY7" fmla="*/ 643840 h 1856828"/>
              <a:gd name="connsiteX0" fmla="*/ 807676 w 3057086"/>
              <a:gd name="connsiteY0" fmla="*/ 643840 h 1840333"/>
              <a:gd name="connsiteX1" fmla="*/ 1503965 w 3057086"/>
              <a:gd name="connsiteY1" fmla="*/ 229 h 1840333"/>
              <a:gd name="connsiteX2" fmla="*/ 2212305 w 3057086"/>
              <a:gd name="connsiteY2" fmla="*/ 601602 h 1840333"/>
              <a:gd name="connsiteX3" fmla="*/ 2319471 w 3057086"/>
              <a:gd name="connsiteY3" fmla="*/ 1502283 h 1840333"/>
              <a:gd name="connsiteX4" fmla="*/ 2982759 w 3057086"/>
              <a:gd name="connsiteY4" fmla="*/ 1829614 h 1840333"/>
              <a:gd name="connsiteX5" fmla="*/ 20876 w 3057086"/>
              <a:gd name="connsiteY5" fmla="*/ 1840333 h 1840333"/>
              <a:gd name="connsiteX6" fmla="*/ 700537 w 3057086"/>
              <a:gd name="connsiteY6" fmla="*/ 1582836 h 1840333"/>
              <a:gd name="connsiteX7" fmla="*/ 807676 w 3057086"/>
              <a:gd name="connsiteY7" fmla="*/ 643840 h 1840333"/>
              <a:gd name="connsiteX0" fmla="*/ 807676 w 3075118"/>
              <a:gd name="connsiteY0" fmla="*/ 643840 h 1861624"/>
              <a:gd name="connsiteX1" fmla="*/ 1503965 w 3075118"/>
              <a:gd name="connsiteY1" fmla="*/ 229 h 1861624"/>
              <a:gd name="connsiteX2" fmla="*/ 2212305 w 3075118"/>
              <a:gd name="connsiteY2" fmla="*/ 601602 h 1861624"/>
              <a:gd name="connsiteX3" fmla="*/ 2479973 w 3075118"/>
              <a:gd name="connsiteY3" fmla="*/ 1437079 h 1861624"/>
              <a:gd name="connsiteX4" fmla="*/ 2982759 w 3075118"/>
              <a:gd name="connsiteY4" fmla="*/ 1829614 h 1861624"/>
              <a:gd name="connsiteX5" fmla="*/ 20876 w 3075118"/>
              <a:gd name="connsiteY5" fmla="*/ 1840333 h 1861624"/>
              <a:gd name="connsiteX6" fmla="*/ 700537 w 3075118"/>
              <a:gd name="connsiteY6" fmla="*/ 1582836 h 1861624"/>
              <a:gd name="connsiteX7" fmla="*/ 807676 w 3075118"/>
              <a:gd name="connsiteY7" fmla="*/ 643840 h 1861624"/>
              <a:gd name="connsiteX0" fmla="*/ 810019 w 3077461"/>
              <a:gd name="connsiteY0" fmla="*/ 643840 h 1861624"/>
              <a:gd name="connsiteX1" fmla="*/ 1506308 w 3077461"/>
              <a:gd name="connsiteY1" fmla="*/ 229 h 1861624"/>
              <a:gd name="connsiteX2" fmla="*/ 2214648 w 3077461"/>
              <a:gd name="connsiteY2" fmla="*/ 601602 h 1861624"/>
              <a:gd name="connsiteX3" fmla="*/ 2482316 w 3077461"/>
              <a:gd name="connsiteY3" fmla="*/ 1437079 h 1861624"/>
              <a:gd name="connsiteX4" fmla="*/ 2985102 w 3077461"/>
              <a:gd name="connsiteY4" fmla="*/ 1829614 h 1861624"/>
              <a:gd name="connsiteX5" fmla="*/ 23219 w 3077461"/>
              <a:gd name="connsiteY5" fmla="*/ 1840333 h 1861624"/>
              <a:gd name="connsiteX6" fmla="*/ 592535 w 3077461"/>
              <a:gd name="connsiteY6" fmla="*/ 1497570 h 1861624"/>
              <a:gd name="connsiteX7" fmla="*/ 810019 w 3077461"/>
              <a:gd name="connsiteY7" fmla="*/ 643840 h 1861624"/>
              <a:gd name="connsiteX0" fmla="*/ 810019 w 3077461"/>
              <a:gd name="connsiteY0" fmla="*/ 364341 h 1582125"/>
              <a:gd name="connsiteX1" fmla="*/ 1451136 w 3077461"/>
              <a:gd name="connsiteY1" fmla="*/ 31702 h 1582125"/>
              <a:gd name="connsiteX2" fmla="*/ 2214648 w 3077461"/>
              <a:gd name="connsiteY2" fmla="*/ 322103 h 1582125"/>
              <a:gd name="connsiteX3" fmla="*/ 2482316 w 3077461"/>
              <a:gd name="connsiteY3" fmla="*/ 1157580 h 1582125"/>
              <a:gd name="connsiteX4" fmla="*/ 2985102 w 3077461"/>
              <a:gd name="connsiteY4" fmla="*/ 1550115 h 1582125"/>
              <a:gd name="connsiteX5" fmla="*/ 23219 w 3077461"/>
              <a:gd name="connsiteY5" fmla="*/ 1560834 h 1582125"/>
              <a:gd name="connsiteX6" fmla="*/ 592535 w 3077461"/>
              <a:gd name="connsiteY6" fmla="*/ 1218071 h 1582125"/>
              <a:gd name="connsiteX7" fmla="*/ 810019 w 3077461"/>
              <a:gd name="connsiteY7" fmla="*/ 364341 h 1582125"/>
              <a:gd name="connsiteX0" fmla="*/ 810019 w 3077461"/>
              <a:gd name="connsiteY0" fmla="*/ 334879 h 1552663"/>
              <a:gd name="connsiteX1" fmla="*/ 1451136 w 3077461"/>
              <a:gd name="connsiteY1" fmla="*/ 2240 h 1552663"/>
              <a:gd name="connsiteX2" fmla="*/ 2224679 w 3077461"/>
              <a:gd name="connsiteY2" fmla="*/ 473206 h 1552663"/>
              <a:gd name="connsiteX3" fmla="*/ 2482316 w 3077461"/>
              <a:gd name="connsiteY3" fmla="*/ 1128118 h 1552663"/>
              <a:gd name="connsiteX4" fmla="*/ 2985102 w 3077461"/>
              <a:gd name="connsiteY4" fmla="*/ 1520653 h 1552663"/>
              <a:gd name="connsiteX5" fmla="*/ 23219 w 3077461"/>
              <a:gd name="connsiteY5" fmla="*/ 1531372 h 1552663"/>
              <a:gd name="connsiteX6" fmla="*/ 592535 w 3077461"/>
              <a:gd name="connsiteY6" fmla="*/ 1188609 h 1552663"/>
              <a:gd name="connsiteX7" fmla="*/ 810019 w 3077461"/>
              <a:gd name="connsiteY7" fmla="*/ 334879 h 1552663"/>
              <a:gd name="connsiteX0" fmla="*/ 865192 w 3077461"/>
              <a:gd name="connsiteY0" fmla="*/ 428096 h 1550582"/>
              <a:gd name="connsiteX1" fmla="*/ 1451136 w 3077461"/>
              <a:gd name="connsiteY1" fmla="*/ 159 h 1550582"/>
              <a:gd name="connsiteX2" fmla="*/ 2224679 w 3077461"/>
              <a:gd name="connsiteY2" fmla="*/ 471125 h 1550582"/>
              <a:gd name="connsiteX3" fmla="*/ 2482316 w 3077461"/>
              <a:gd name="connsiteY3" fmla="*/ 1126037 h 1550582"/>
              <a:gd name="connsiteX4" fmla="*/ 2985102 w 3077461"/>
              <a:gd name="connsiteY4" fmla="*/ 1518572 h 1550582"/>
              <a:gd name="connsiteX5" fmla="*/ 23219 w 3077461"/>
              <a:gd name="connsiteY5" fmla="*/ 1529291 h 1550582"/>
              <a:gd name="connsiteX6" fmla="*/ 592535 w 3077461"/>
              <a:gd name="connsiteY6" fmla="*/ 1186528 h 1550582"/>
              <a:gd name="connsiteX7" fmla="*/ 865192 w 3077461"/>
              <a:gd name="connsiteY7" fmla="*/ 428096 h 1550582"/>
              <a:gd name="connsiteX0" fmla="*/ 865192 w 3077461"/>
              <a:gd name="connsiteY0" fmla="*/ 225348 h 1347834"/>
              <a:gd name="connsiteX1" fmla="*/ 1476214 w 3077461"/>
              <a:gd name="connsiteY1" fmla="*/ 68258 h 1347834"/>
              <a:gd name="connsiteX2" fmla="*/ 2224679 w 3077461"/>
              <a:gd name="connsiteY2" fmla="*/ 268377 h 1347834"/>
              <a:gd name="connsiteX3" fmla="*/ 2482316 w 3077461"/>
              <a:gd name="connsiteY3" fmla="*/ 923289 h 1347834"/>
              <a:gd name="connsiteX4" fmla="*/ 2985102 w 3077461"/>
              <a:gd name="connsiteY4" fmla="*/ 1315824 h 1347834"/>
              <a:gd name="connsiteX5" fmla="*/ 23219 w 3077461"/>
              <a:gd name="connsiteY5" fmla="*/ 1326543 h 1347834"/>
              <a:gd name="connsiteX6" fmla="*/ 592535 w 3077461"/>
              <a:gd name="connsiteY6" fmla="*/ 983780 h 1347834"/>
              <a:gd name="connsiteX7" fmla="*/ 865192 w 3077461"/>
              <a:gd name="connsiteY7" fmla="*/ 225348 h 1347834"/>
              <a:gd name="connsiteX0" fmla="*/ 865192 w 3077461"/>
              <a:gd name="connsiteY0" fmla="*/ 223600 h 1346086"/>
              <a:gd name="connsiteX1" fmla="*/ 1476214 w 3077461"/>
              <a:gd name="connsiteY1" fmla="*/ 66510 h 1346086"/>
              <a:gd name="connsiteX2" fmla="*/ 2224679 w 3077461"/>
              <a:gd name="connsiteY2" fmla="*/ 266629 h 1346086"/>
              <a:gd name="connsiteX3" fmla="*/ 2482316 w 3077461"/>
              <a:gd name="connsiteY3" fmla="*/ 921541 h 1346086"/>
              <a:gd name="connsiteX4" fmla="*/ 2985102 w 3077461"/>
              <a:gd name="connsiteY4" fmla="*/ 1314076 h 1346086"/>
              <a:gd name="connsiteX5" fmla="*/ 23219 w 3077461"/>
              <a:gd name="connsiteY5" fmla="*/ 1324795 h 1346086"/>
              <a:gd name="connsiteX6" fmla="*/ 592535 w 3077461"/>
              <a:gd name="connsiteY6" fmla="*/ 982032 h 1346086"/>
              <a:gd name="connsiteX7" fmla="*/ 865192 w 3077461"/>
              <a:gd name="connsiteY7" fmla="*/ 223600 h 1346086"/>
              <a:gd name="connsiteX0" fmla="*/ 865192 w 3077461"/>
              <a:gd name="connsiteY0" fmla="*/ 160285 h 1282771"/>
              <a:gd name="connsiteX1" fmla="*/ 1476214 w 3077461"/>
              <a:gd name="connsiteY1" fmla="*/ 3195 h 1282771"/>
              <a:gd name="connsiteX2" fmla="*/ 2224679 w 3077461"/>
              <a:gd name="connsiteY2" fmla="*/ 203314 h 1282771"/>
              <a:gd name="connsiteX3" fmla="*/ 2482316 w 3077461"/>
              <a:gd name="connsiteY3" fmla="*/ 858226 h 1282771"/>
              <a:gd name="connsiteX4" fmla="*/ 2985102 w 3077461"/>
              <a:gd name="connsiteY4" fmla="*/ 1250761 h 1282771"/>
              <a:gd name="connsiteX5" fmla="*/ 23219 w 3077461"/>
              <a:gd name="connsiteY5" fmla="*/ 1261480 h 1282771"/>
              <a:gd name="connsiteX6" fmla="*/ 592535 w 3077461"/>
              <a:gd name="connsiteY6" fmla="*/ 918717 h 1282771"/>
              <a:gd name="connsiteX7" fmla="*/ 865192 w 3077461"/>
              <a:gd name="connsiteY7" fmla="*/ 160285 h 1282771"/>
              <a:gd name="connsiteX0" fmla="*/ 865192 w 3077461"/>
              <a:gd name="connsiteY0" fmla="*/ 160285 h 1282771"/>
              <a:gd name="connsiteX1" fmla="*/ 1476214 w 3077461"/>
              <a:gd name="connsiteY1" fmla="*/ 3195 h 1282771"/>
              <a:gd name="connsiteX2" fmla="*/ 2224679 w 3077461"/>
              <a:gd name="connsiteY2" fmla="*/ 203314 h 1282771"/>
              <a:gd name="connsiteX3" fmla="*/ 2482316 w 3077461"/>
              <a:gd name="connsiteY3" fmla="*/ 858226 h 1282771"/>
              <a:gd name="connsiteX4" fmla="*/ 2985102 w 3077461"/>
              <a:gd name="connsiteY4" fmla="*/ 1250761 h 1282771"/>
              <a:gd name="connsiteX5" fmla="*/ 23219 w 3077461"/>
              <a:gd name="connsiteY5" fmla="*/ 1261480 h 1282771"/>
              <a:gd name="connsiteX6" fmla="*/ 592535 w 3077461"/>
              <a:gd name="connsiteY6" fmla="*/ 918717 h 1282771"/>
              <a:gd name="connsiteX7" fmla="*/ 865192 w 3077461"/>
              <a:gd name="connsiteY7" fmla="*/ 160285 h 1282771"/>
              <a:gd name="connsiteX0" fmla="*/ 865192 w 3077461"/>
              <a:gd name="connsiteY0" fmla="*/ 203876 h 1326362"/>
              <a:gd name="connsiteX1" fmla="*/ 1476214 w 3077461"/>
              <a:gd name="connsiteY1" fmla="*/ 1645 h 1326362"/>
              <a:gd name="connsiteX2" fmla="*/ 2224679 w 3077461"/>
              <a:gd name="connsiteY2" fmla="*/ 246905 h 1326362"/>
              <a:gd name="connsiteX3" fmla="*/ 2482316 w 3077461"/>
              <a:gd name="connsiteY3" fmla="*/ 901817 h 1326362"/>
              <a:gd name="connsiteX4" fmla="*/ 2985102 w 3077461"/>
              <a:gd name="connsiteY4" fmla="*/ 1294352 h 1326362"/>
              <a:gd name="connsiteX5" fmla="*/ 23219 w 3077461"/>
              <a:gd name="connsiteY5" fmla="*/ 1305071 h 1326362"/>
              <a:gd name="connsiteX6" fmla="*/ 592535 w 3077461"/>
              <a:gd name="connsiteY6" fmla="*/ 962308 h 1326362"/>
              <a:gd name="connsiteX7" fmla="*/ 865192 w 3077461"/>
              <a:gd name="connsiteY7" fmla="*/ 203876 h 1326362"/>
              <a:gd name="connsiteX0" fmla="*/ 865192 w 3077461"/>
              <a:gd name="connsiteY0" fmla="*/ 205795 h 1328281"/>
              <a:gd name="connsiteX1" fmla="*/ 1476214 w 3077461"/>
              <a:gd name="connsiteY1" fmla="*/ 3564 h 1328281"/>
              <a:gd name="connsiteX2" fmla="*/ 2224679 w 3077461"/>
              <a:gd name="connsiteY2" fmla="*/ 248824 h 1328281"/>
              <a:gd name="connsiteX3" fmla="*/ 2482316 w 3077461"/>
              <a:gd name="connsiteY3" fmla="*/ 903736 h 1328281"/>
              <a:gd name="connsiteX4" fmla="*/ 2985102 w 3077461"/>
              <a:gd name="connsiteY4" fmla="*/ 1296271 h 1328281"/>
              <a:gd name="connsiteX5" fmla="*/ 23219 w 3077461"/>
              <a:gd name="connsiteY5" fmla="*/ 1306990 h 1328281"/>
              <a:gd name="connsiteX6" fmla="*/ 592535 w 3077461"/>
              <a:gd name="connsiteY6" fmla="*/ 964227 h 1328281"/>
              <a:gd name="connsiteX7" fmla="*/ 865192 w 3077461"/>
              <a:gd name="connsiteY7" fmla="*/ 205795 h 1328281"/>
              <a:gd name="connsiteX0" fmla="*/ 865192 w 3077461"/>
              <a:gd name="connsiteY0" fmla="*/ 205795 h 1328281"/>
              <a:gd name="connsiteX1" fmla="*/ 1476214 w 3077461"/>
              <a:gd name="connsiteY1" fmla="*/ 3564 h 1328281"/>
              <a:gd name="connsiteX2" fmla="*/ 2224679 w 3077461"/>
              <a:gd name="connsiteY2" fmla="*/ 248824 h 1328281"/>
              <a:gd name="connsiteX3" fmla="*/ 2482316 w 3077461"/>
              <a:gd name="connsiteY3" fmla="*/ 903736 h 1328281"/>
              <a:gd name="connsiteX4" fmla="*/ 2985102 w 3077461"/>
              <a:gd name="connsiteY4" fmla="*/ 1296271 h 1328281"/>
              <a:gd name="connsiteX5" fmla="*/ 23219 w 3077461"/>
              <a:gd name="connsiteY5" fmla="*/ 1306990 h 1328281"/>
              <a:gd name="connsiteX6" fmla="*/ 592535 w 3077461"/>
              <a:gd name="connsiteY6" fmla="*/ 964227 h 1328281"/>
              <a:gd name="connsiteX7" fmla="*/ 865192 w 3077461"/>
              <a:gd name="connsiteY7" fmla="*/ 205795 h 1328281"/>
              <a:gd name="connsiteX0" fmla="*/ 866980 w 3079249"/>
              <a:gd name="connsiteY0" fmla="*/ 205795 h 1328281"/>
              <a:gd name="connsiteX1" fmla="*/ 1478002 w 3079249"/>
              <a:gd name="connsiteY1" fmla="*/ 3564 h 1328281"/>
              <a:gd name="connsiteX2" fmla="*/ 2226467 w 3079249"/>
              <a:gd name="connsiteY2" fmla="*/ 248824 h 1328281"/>
              <a:gd name="connsiteX3" fmla="*/ 2484104 w 3079249"/>
              <a:gd name="connsiteY3" fmla="*/ 903736 h 1328281"/>
              <a:gd name="connsiteX4" fmla="*/ 2986890 w 3079249"/>
              <a:gd name="connsiteY4" fmla="*/ 1296271 h 1328281"/>
              <a:gd name="connsiteX5" fmla="*/ 25007 w 3079249"/>
              <a:gd name="connsiteY5" fmla="*/ 1306990 h 1328281"/>
              <a:gd name="connsiteX6" fmla="*/ 524104 w 3079249"/>
              <a:gd name="connsiteY6" fmla="*/ 939148 h 1328281"/>
              <a:gd name="connsiteX7" fmla="*/ 866980 w 3079249"/>
              <a:gd name="connsiteY7" fmla="*/ 205795 h 1328281"/>
              <a:gd name="connsiteX0" fmla="*/ 866980 w 3079249"/>
              <a:gd name="connsiteY0" fmla="*/ 205795 h 1306990"/>
              <a:gd name="connsiteX1" fmla="*/ 1478002 w 3079249"/>
              <a:gd name="connsiteY1" fmla="*/ 3564 h 1306990"/>
              <a:gd name="connsiteX2" fmla="*/ 2226467 w 3079249"/>
              <a:gd name="connsiteY2" fmla="*/ 248824 h 1306990"/>
              <a:gd name="connsiteX3" fmla="*/ 2484104 w 3079249"/>
              <a:gd name="connsiteY3" fmla="*/ 903736 h 1306990"/>
              <a:gd name="connsiteX4" fmla="*/ 2986890 w 3079249"/>
              <a:gd name="connsiteY4" fmla="*/ 1296271 h 1306990"/>
              <a:gd name="connsiteX5" fmla="*/ 25007 w 3079249"/>
              <a:gd name="connsiteY5" fmla="*/ 1306990 h 1306990"/>
              <a:gd name="connsiteX6" fmla="*/ 524104 w 3079249"/>
              <a:gd name="connsiteY6" fmla="*/ 939148 h 1306990"/>
              <a:gd name="connsiteX7" fmla="*/ 866980 w 3079249"/>
              <a:gd name="connsiteY7" fmla="*/ 205795 h 1306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9249" h="1306990">
                <a:moveTo>
                  <a:pt x="866980" y="205795"/>
                </a:moveTo>
                <a:cubicBezTo>
                  <a:pt x="1025963" y="49864"/>
                  <a:pt x="1321641" y="16457"/>
                  <a:pt x="1478002" y="3564"/>
                </a:cubicBezTo>
                <a:cubicBezTo>
                  <a:pt x="1634363" y="-9329"/>
                  <a:pt x="1879195" y="436"/>
                  <a:pt x="2226467" y="248824"/>
                </a:cubicBezTo>
                <a:cubicBezTo>
                  <a:pt x="2368535" y="349809"/>
                  <a:pt x="2691969" y="647034"/>
                  <a:pt x="2484104" y="903736"/>
                </a:cubicBezTo>
                <a:cubicBezTo>
                  <a:pt x="2298755" y="1181051"/>
                  <a:pt x="3396740" y="1229062"/>
                  <a:pt x="2986890" y="1296271"/>
                </a:cubicBezTo>
                <a:lnTo>
                  <a:pt x="25007" y="1306990"/>
                </a:lnTo>
                <a:cubicBezTo>
                  <a:pt x="-149720" y="1274220"/>
                  <a:pt x="652951" y="1101781"/>
                  <a:pt x="524104" y="939148"/>
                </a:cubicBezTo>
                <a:cubicBezTo>
                  <a:pt x="326662" y="680337"/>
                  <a:pt x="707997" y="361726"/>
                  <a:pt x="866980" y="20579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25041" y="399389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47454" y="3998373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473132" y="3391220"/>
            <a:ext cx="4822374" cy="1087855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260784 w 2790820"/>
              <a:gd name="connsiteY0" fmla="*/ 1219095 h 2423022"/>
              <a:gd name="connsiteX1" fmla="*/ 1313868 w 2790820"/>
              <a:gd name="connsiteY1" fmla="*/ 472 h 2423022"/>
              <a:gd name="connsiteX2" fmla="*/ 2271448 w 2790820"/>
              <a:gd name="connsiteY2" fmla="*/ 1079649 h 2423022"/>
              <a:gd name="connsiteX3" fmla="*/ 2723522 w 2790820"/>
              <a:gd name="connsiteY3" fmla="*/ 2089668 h 2423022"/>
              <a:gd name="connsiteX4" fmla="*/ 1351460 w 2790820"/>
              <a:gd name="connsiteY4" fmla="*/ 2422986 h 2423022"/>
              <a:gd name="connsiteX5" fmla="*/ 115957 w 2790820"/>
              <a:gd name="connsiteY5" fmla="*/ 2099956 h 2423022"/>
              <a:gd name="connsiteX6" fmla="*/ 260784 w 2790820"/>
              <a:gd name="connsiteY6" fmla="*/ 1219095 h 2423022"/>
              <a:gd name="connsiteX0" fmla="*/ 260784 w 2780004"/>
              <a:gd name="connsiteY0" fmla="*/ 1230605 h 2434532"/>
              <a:gd name="connsiteX1" fmla="*/ 1313868 w 2780004"/>
              <a:gd name="connsiteY1" fmla="*/ 11982 h 2434532"/>
              <a:gd name="connsiteX2" fmla="*/ 2139368 w 2780004"/>
              <a:gd name="connsiteY2" fmla="*/ 664439 h 2434532"/>
              <a:gd name="connsiteX3" fmla="*/ 2723522 w 2780004"/>
              <a:gd name="connsiteY3" fmla="*/ 2101178 h 2434532"/>
              <a:gd name="connsiteX4" fmla="*/ 1351460 w 2780004"/>
              <a:gd name="connsiteY4" fmla="*/ 2434496 h 2434532"/>
              <a:gd name="connsiteX5" fmla="*/ 115957 w 2780004"/>
              <a:gd name="connsiteY5" fmla="*/ 2111466 h 2434532"/>
              <a:gd name="connsiteX6" fmla="*/ 260784 w 2780004"/>
              <a:gd name="connsiteY6" fmla="*/ 1230605 h 2434532"/>
              <a:gd name="connsiteX0" fmla="*/ 260784 w 2780004"/>
              <a:gd name="connsiteY0" fmla="*/ 1231991 h 2435918"/>
              <a:gd name="connsiteX1" fmla="*/ 1313868 w 2780004"/>
              <a:gd name="connsiteY1" fmla="*/ 13368 h 2435918"/>
              <a:gd name="connsiteX2" fmla="*/ 2139368 w 2780004"/>
              <a:gd name="connsiteY2" fmla="*/ 665825 h 2435918"/>
              <a:gd name="connsiteX3" fmla="*/ 2723522 w 2780004"/>
              <a:gd name="connsiteY3" fmla="*/ 2102564 h 2435918"/>
              <a:gd name="connsiteX4" fmla="*/ 1351460 w 2780004"/>
              <a:gd name="connsiteY4" fmla="*/ 2435882 h 2435918"/>
              <a:gd name="connsiteX5" fmla="*/ 115957 w 2780004"/>
              <a:gd name="connsiteY5" fmla="*/ 2112852 h 2435918"/>
              <a:gd name="connsiteX6" fmla="*/ 260784 w 2780004"/>
              <a:gd name="connsiteY6" fmla="*/ 1231991 h 2435918"/>
              <a:gd name="connsiteX0" fmla="*/ 260784 w 2777778"/>
              <a:gd name="connsiteY0" fmla="*/ 1231991 h 2435918"/>
              <a:gd name="connsiteX1" fmla="*/ 1313868 w 2777778"/>
              <a:gd name="connsiteY1" fmla="*/ 13368 h 2435918"/>
              <a:gd name="connsiteX2" fmla="*/ 2139368 w 2777778"/>
              <a:gd name="connsiteY2" fmla="*/ 665825 h 2435918"/>
              <a:gd name="connsiteX3" fmla="*/ 2723522 w 2777778"/>
              <a:gd name="connsiteY3" fmla="*/ 2102564 h 2435918"/>
              <a:gd name="connsiteX4" fmla="*/ 1351460 w 2777778"/>
              <a:gd name="connsiteY4" fmla="*/ 2435882 h 2435918"/>
              <a:gd name="connsiteX5" fmla="*/ 115957 w 2777778"/>
              <a:gd name="connsiteY5" fmla="*/ 2112852 h 2435918"/>
              <a:gd name="connsiteX6" fmla="*/ 260784 w 2777778"/>
              <a:gd name="connsiteY6" fmla="*/ 1231991 h 2435918"/>
              <a:gd name="connsiteX0" fmla="*/ 260784 w 2777778"/>
              <a:gd name="connsiteY0" fmla="*/ 1231991 h 2239526"/>
              <a:gd name="connsiteX1" fmla="*/ 1313868 w 2777778"/>
              <a:gd name="connsiteY1" fmla="*/ 13368 h 2239526"/>
              <a:gd name="connsiteX2" fmla="*/ 2139368 w 2777778"/>
              <a:gd name="connsiteY2" fmla="*/ 665825 h 2239526"/>
              <a:gd name="connsiteX3" fmla="*/ 2723522 w 2777778"/>
              <a:gd name="connsiteY3" fmla="*/ 2102564 h 2239526"/>
              <a:gd name="connsiteX4" fmla="*/ 1265100 w 2777778"/>
              <a:gd name="connsiteY4" fmla="*/ 2141242 h 2239526"/>
              <a:gd name="connsiteX5" fmla="*/ 115957 w 2777778"/>
              <a:gd name="connsiteY5" fmla="*/ 2112852 h 2239526"/>
              <a:gd name="connsiteX6" fmla="*/ 260784 w 2777778"/>
              <a:gd name="connsiteY6" fmla="*/ 1231991 h 2239526"/>
              <a:gd name="connsiteX0" fmla="*/ 260784 w 2777778"/>
              <a:gd name="connsiteY0" fmla="*/ 1231991 h 2240799"/>
              <a:gd name="connsiteX1" fmla="*/ 1313868 w 2777778"/>
              <a:gd name="connsiteY1" fmla="*/ 13368 h 2240799"/>
              <a:gd name="connsiteX2" fmla="*/ 2139368 w 2777778"/>
              <a:gd name="connsiteY2" fmla="*/ 665825 h 2240799"/>
              <a:gd name="connsiteX3" fmla="*/ 2723522 w 2777778"/>
              <a:gd name="connsiteY3" fmla="*/ 2102564 h 2240799"/>
              <a:gd name="connsiteX4" fmla="*/ 1265100 w 2777778"/>
              <a:gd name="connsiteY4" fmla="*/ 2141242 h 2240799"/>
              <a:gd name="connsiteX5" fmla="*/ 115957 w 2777778"/>
              <a:gd name="connsiteY5" fmla="*/ 2112852 h 2240799"/>
              <a:gd name="connsiteX6" fmla="*/ 260784 w 2777778"/>
              <a:gd name="connsiteY6" fmla="*/ 1231991 h 2240799"/>
              <a:gd name="connsiteX0" fmla="*/ 260784 w 2735148"/>
              <a:gd name="connsiteY0" fmla="*/ 1231991 h 2251637"/>
              <a:gd name="connsiteX1" fmla="*/ 1313868 w 2735148"/>
              <a:gd name="connsiteY1" fmla="*/ 13368 h 2251637"/>
              <a:gd name="connsiteX2" fmla="*/ 2139368 w 2735148"/>
              <a:gd name="connsiteY2" fmla="*/ 665825 h 2251637"/>
              <a:gd name="connsiteX3" fmla="*/ 2677802 w 2735148"/>
              <a:gd name="connsiteY3" fmla="*/ 1828244 h 2251637"/>
              <a:gd name="connsiteX4" fmla="*/ 1265100 w 2735148"/>
              <a:gd name="connsiteY4" fmla="*/ 2141242 h 2251637"/>
              <a:gd name="connsiteX5" fmla="*/ 115957 w 2735148"/>
              <a:gd name="connsiteY5" fmla="*/ 2112852 h 2251637"/>
              <a:gd name="connsiteX6" fmla="*/ 260784 w 2735148"/>
              <a:gd name="connsiteY6" fmla="*/ 1231991 h 2251637"/>
              <a:gd name="connsiteX0" fmla="*/ 190356 w 2664720"/>
              <a:gd name="connsiteY0" fmla="*/ 1231991 h 2150656"/>
              <a:gd name="connsiteX1" fmla="*/ 1243440 w 2664720"/>
              <a:gd name="connsiteY1" fmla="*/ 13368 h 2150656"/>
              <a:gd name="connsiteX2" fmla="*/ 2068940 w 2664720"/>
              <a:gd name="connsiteY2" fmla="*/ 665825 h 2150656"/>
              <a:gd name="connsiteX3" fmla="*/ 2607374 w 2664720"/>
              <a:gd name="connsiteY3" fmla="*/ 1828244 h 2150656"/>
              <a:gd name="connsiteX4" fmla="*/ 1194672 w 2664720"/>
              <a:gd name="connsiteY4" fmla="*/ 2141242 h 2150656"/>
              <a:gd name="connsiteX5" fmla="*/ 142049 w 2664720"/>
              <a:gd name="connsiteY5" fmla="*/ 1919812 h 2150656"/>
              <a:gd name="connsiteX6" fmla="*/ 190356 w 2664720"/>
              <a:gd name="connsiteY6" fmla="*/ 1231991 h 2150656"/>
              <a:gd name="connsiteX0" fmla="*/ 280455 w 2627819"/>
              <a:gd name="connsiteY0" fmla="*/ 943333 h 2141398"/>
              <a:gd name="connsiteX1" fmla="*/ 1206539 w 2627819"/>
              <a:gd name="connsiteY1" fmla="*/ 4110 h 2141398"/>
              <a:gd name="connsiteX2" fmla="*/ 2032039 w 2627819"/>
              <a:gd name="connsiteY2" fmla="*/ 656567 h 2141398"/>
              <a:gd name="connsiteX3" fmla="*/ 2570473 w 2627819"/>
              <a:gd name="connsiteY3" fmla="*/ 1818986 h 2141398"/>
              <a:gd name="connsiteX4" fmla="*/ 1157771 w 2627819"/>
              <a:gd name="connsiteY4" fmla="*/ 2131984 h 2141398"/>
              <a:gd name="connsiteX5" fmla="*/ 105148 w 2627819"/>
              <a:gd name="connsiteY5" fmla="*/ 1910554 h 2141398"/>
              <a:gd name="connsiteX6" fmla="*/ 280455 w 2627819"/>
              <a:gd name="connsiteY6" fmla="*/ 943333 h 2141398"/>
              <a:gd name="connsiteX0" fmla="*/ 280455 w 2634704"/>
              <a:gd name="connsiteY0" fmla="*/ 947024 h 2145089"/>
              <a:gd name="connsiteX1" fmla="*/ 1206539 w 2634704"/>
              <a:gd name="connsiteY1" fmla="*/ 7801 h 2145089"/>
              <a:gd name="connsiteX2" fmla="*/ 2118399 w 2634704"/>
              <a:gd name="connsiteY2" fmla="*/ 578978 h 2145089"/>
              <a:gd name="connsiteX3" fmla="*/ 2570473 w 2634704"/>
              <a:gd name="connsiteY3" fmla="*/ 1822677 h 2145089"/>
              <a:gd name="connsiteX4" fmla="*/ 1157771 w 2634704"/>
              <a:gd name="connsiteY4" fmla="*/ 2135675 h 2145089"/>
              <a:gd name="connsiteX5" fmla="*/ 105148 w 2634704"/>
              <a:gd name="connsiteY5" fmla="*/ 1914245 h 2145089"/>
              <a:gd name="connsiteX6" fmla="*/ 280455 w 2634704"/>
              <a:gd name="connsiteY6" fmla="*/ 947024 h 2145089"/>
              <a:gd name="connsiteX0" fmla="*/ 280455 w 2634704"/>
              <a:gd name="connsiteY0" fmla="*/ 996885 h 2194950"/>
              <a:gd name="connsiteX1" fmla="*/ 1206539 w 2634704"/>
              <a:gd name="connsiteY1" fmla="*/ 6862 h 2194950"/>
              <a:gd name="connsiteX2" fmla="*/ 2118399 w 2634704"/>
              <a:gd name="connsiteY2" fmla="*/ 628839 h 2194950"/>
              <a:gd name="connsiteX3" fmla="*/ 2570473 w 2634704"/>
              <a:gd name="connsiteY3" fmla="*/ 1872538 h 2194950"/>
              <a:gd name="connsiteX4" fmla="*/ 1157771 w 2634704"/>
              <a:gd name="connsiteY4" fmla="*/ 2185536 h 2194950"/>
              <a:gd name="connsiteX5" fmla="*/ 105148 w 2634704"/>
              <a:gd name="connsiteY5" fmla="*/ 1964106 h 2194950"/>
              <a:gd name="connsiteX6" fmla="*/ 280455 w 2634704"/>
              <a:gd name="connsiteY6" fmla="*/ 996885 h 2194950"/>
              <a:gd name="connsiteX0" fmla="*/ 280455 w 2634704"/>
              <a:gd name="connsiteY0" fmla="*/ 998954 h 2197019"/>
              <a:gd name="connsiteX1" fmla="*/ 1206539 w 2634704"/>
              <a:gd name="connsiteY1" fmla="*/ 8931 h 2197019"/>
              <a:gd name="connsiteX2" fmla="*/ 2118399 w 2634704"/>
              <a:gd name="connsiteY2" fmla="*/ 630908 h 2197019"/>
              <a:gd name="connsiteX3" fmla="*/ 2570473 w 2634704"/>
              <a:gd name="connsiteY3" fmla="*/ 1874607 h 2197019"/>
              <a:gd name="connsiteX4" fmla="*/ 1157771 w 2634704"/>
              <a:gd name="connsiteY4" fmla="*/ 2187605 h 2197019"/>
              <a:gd name="connsiteX5" fmla="*/ 105148 w 2634704"/>
              <a:gd name="connsiteY5" fmla="*/ 1966175 h 2197019"/>
              <a:gd name="connsiteX6" fmla="*/ 280455 w 2634704"/>
              <a:gd name="connsiteY6" fmla="*/ 998954 h 2197019"/>
              <a:gd name="connsiteX0" fmla="*/ 82488 w 2436737"/>
              <a:gd name="connsiteY0" fmla="*/ 998954 h 2190993"/>
              <a:gd name="connsiteX1" fmla="*/ 1008572 w 2436737"/>
              <a:gd name="connsiteY1" fmla="*/ 8931 h 2190993"/>
              <a:gd name="connsiteX2" fmla="*/ 1920432 w 2436737"/>
              <a:gd name="connsiteY2" fmla="*/ 630908 h 2190993"/>
              <a:gd name="connsiteX3" fmla="*/ 2372506 w 2436737"/>
              <a:gd name="connsiteY3" fmla="*/ 1874607 h 2190993"/>
              <a:gd name="connsiteX4" fmla="*/ 959804 w 2436737"/>
              <a:gd name="connsiteY4" fmla="*/ 2187605 h 2190993"/>
              <a:gd name="connsiteX5" fmla="*/ 211981 w 2436737"/>
              <a:gd name="connsiteY5" fmla="*/ 1935695 h 2190993"/>
              <a:gd name="connsiteX6" fmla="*/ 82488 w 2436737"/>
              <a:gd name="connsiteY6" fmla="*/ 998954 h 2190993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3776"/>
              <a:gd name="connsiteY0" fmla="*/ 998954 h 2199839"/>
              <a:gd name="connsiteX1" fmla="*/ 1008572 w 2063776"/>
              <a:gd name="connsiteY1" fmla="*/ 8931 h 2199839"/>
              <a:gd name="connsiteX2" fmla="*/ 1920432 w 2063776"/>
              <a:gd name="connsiteY2" fmla="*/ 630908 h 2199839"/>
              <a:gd name="connsiteX3" fmla="*/ 1889906 w 2063776"/>
              <a:gd name="connsiteY3" fmla="*/ 1737447 h 2199839"/>
              <a:gd name="connsiteX4" fmla="*/ 959804 w 2063776"/>
              <a:gd name="connsiteY4" fmla="*/ 2187605 h 2199839"/>
              <a:gd name="connsiteX5" fmla="*/ 211981 w 2063776"/>
              <a:gd name="connsiteY5" fmla="*/ 1935695 h 2199839"/>
              <a:gd name="connsiteX6" fmla="*/ 82488 w 2063776"/>
              <a:gd name="connsiteY6" fmla="*/ 998954 h 2199839"/>
              <a:gd name="connsiteX0" fmla="*/ 82488 w 2063776"/>
              <a:gd name="connsiteY0" fmla="*/ 998954 h 2087748"/>
              <a:gd name="connsiteX1" fmla="*/ 1008572 w 2063776"/>
              <a:gd name="connsiteY1" fmla="*/ 8931 h 2087748"/>
              <a:gd name="connsiteX2" fmla="*/ 1920432 w 2063776"/>
              <a:gd name="connsiteY2" fmla="*/ 630908 h 2087748"/>
              <a:gd name="connsiteX3" fmla="*/ 1889906 w 2063776"/>
              <a:gd name="connsiteY3" fmla="*/ 1737447 h 2087748"/>
              <a:gd name="connsiteX4" fmla="*/ 1061331 w 2063776"/>
              <a:gd name="connsiteY4" fmla="*/ 2011268 h 2087748"/>
              <a:gd name="connsiteX5" fmla="*/ 211981 w 2063776"/>
              <a:gd name="connsiteY5" fmla="*/ 1935695 h 2087748"/>
              <a:gd name="connsiteX6" fmla="*/ 82488 w 2063776"/>
              <a:gd name="connsiteY6" fmla="*/ 998954 h 2087748"/>
              <a:gd name="connsiteX0" fmla="*/ 82488 w 2063776"/>
              <a:gd name="connsiteY0" fmla="*/ 998954 h 2113849"/>
              <a:gd name="connsiteX1" fmla="*/ 1008572 w 2063776"/>
              <a:gd name="connsiteY1" fmla="*/ 8931 h 2113849"/>
              <a:gd name="connsiteX2" fmla="*/ 1920432 w 2063776"/>
              <a:gd name="connsiteY2" fmla="*/ 630908 h 2113849"/>
              <a:gd name="connsiteX3" fmla="*/ 1889906 w 2063776"/>
              <a:gd name="connsiteY3" fmla="*/ 1737447 h 2113849"/>
              <a:gd name="connsiteX4" fmla="*/ 1061331 w 2063776"/>
              <a:gd name="connsiteY4" fmla="*/ 2011268 h 2113849"/>
              <a:gd name="connsiteX5" fmla="*/ 211981 w 2063776"/>
              <a:gd name="connsiteY5" fmla="*/ 1935695 h 2113849"/>
              <a:gd name="connsiteX6" fmla="*/ 82488 w 2063776"/>
              <a:gd name="connsiteY6" fmla="*/ 998954 h 2113849"/>
              <a:gd name="connsiteX0" fmla="*/ 82488 w 2043369"/>
              <a:gd name="connsiteY0" fmla="*/ 998954 h 2098802"/>
              <a:gd name="connsiteX1" fmla="*/ 1008572 w 2043369"/>
              <a:gd name="connsiteY1" fmla="*/ 8931 h 2098802"/>
              <a:gd name="connsiteX2" fmla="*/ 1920432 w 2043369"/>
              <a:gd name="connsiteY2" fmla="*/ 630908 h 2098802"/>
              <a:gd name="connsiteX3" fmla="*/ 1847158 w 2043369"/>
              <a:gd name="connsiteY3" fmla="*/ 1539736 h 2098802"/>
              <a:gd name="connsiteX4" fmla="*/ 1061331 w 2043369"/>
              <a:gd name="connsiteY4" fmla="*/ 2011268 h 2098802"/>
              <a:gd name="connsiteX5" fmla="*/ 211981 w 2043369"/>
              <a:gd name="connsiteY5" fmla="*/ 1935695 h 2098802"/>
              <a:gd name="connsiteX6" fmla="*/ 82488 w 2043369"/>
              <a:gd name="connsiteY6" fmla="*/ 998954 h 2098802"/>
              <a:gd name="connsiteX0" fmla="*/ 82488 w 2029321"/>
              <a:gd name="connsiteY0" fmla="*/ 998954 h 2098802"/>
              <a:gd name="connsiteX1" fmla="*/ 1008572 w 2029321"/>
              <a:gd name="connsiteY1" fmla="*/ 8931 h 2098802"/>
              <a:gd name="connsiteX2" fmla="*/ 1920432 w 2029321"/>
              <a:gd name="connsiteY2" fmla="*/ 630908 h 2098802"/>
              <a:gd name="connsiteX3" fmla="*/ 1847158 w 2029321"/>
              <a:gd name="connsiteY3" fmla="*/ 1539736 h 2098802"/>
              <a:gd name="connsiteX4" fmla="*/ 1061331 w 2029321"/>
              <a:gd name="connsiteY4" fmla="*/ 2011268 h 2098802"/>
              <a:gd name="connsiteX5" fmla="*/ 211981 w 2029321"/>
              <a:gd name="connsiteY5" fmla="*/ 1935695 h 2098802"/>
              <a:gd name="connsiteX6" fmla="*/ 82488 w 2029321"/>
              <a:gd name="connsiteY6" fmla="*/ 998954 h 2098802"/>
              <a:gd name="connsiteX0" fmla="*/ 91990 w 2038823"/>
              <a:gd name="connsiteY0" fmla="*/ 998954 h 2035797"/>
              <a:gd name="connsiteX1" fmla="*/ 1018074 w 2038823"/>
              <a:gd name="connsiteY1" fmla="*/ 8931 h 2035797"/>
              <a:gd name="connsiteX2" fmla="*/ 1929934 w 2038823"/>
              <a:gd name="connsiteY2" fmla="*/ 630908 h 2035797"/>
              <a:gd name="connsiteX3" fmla="*/ 1856660 w 2038823"/>
              <a:gd name="connsiteY3" fmla="*/ 1539736 h 2035797"/>
              <a:gd name="connsiteX4" fmla="*/ 1070833 w 2038823"/>
              <a:gd name="connsiteY4" fmla="*/ 2011268 h 2035797"/>
              <a:gd name="connsiteX5" fmla="*/ 200109 w 2038823"/>
              <a:gd name="connsiteY5" fmla="*/ 1802107 h 2035797"/>
              <a:gd name="connsiteX6" fmla="*/ 91990 w 2038823"/>
              <a:gd name="connsiteY6" fmla="*/ 998954 h 2035797"/>
              <a:gd name="connsiteX0" fmla="*/ 91990 w 2038823"/>
              <a:gd name="connsiteY0" fmla="*/ 998954 h 2030058"/>
              <a:gd name="connsiteX1" fmla="*/ 1018074 w 2038823"/>
              <a:gd name="connsiteY1" fmla="*/ 8931 h 2030058"/>
              <a:gd name="connsiteX2" fmla="*/ 1929934 w 2038823"/>
              <a:gd name="connsiteY2" fmla="*/ 630908 h 2030058"/>
              <a:gd name="connsiteX3" fmla="*/ 1856660 w 2038823"/>
              <a:gd name="connsiteY3" fmla="*/ 1539736 h 2030058"/>
              <a:gd name="connsiteX4" fmla="*/ 1070833 w 2038823"/>
              <a:gd name="connsiteY4" fmla="*/ 2011268 h 2030058"/>
              <a:gd name="connsiteX5" fmla="*/ 200109 w 2038823"/>
              <a:gd name="connsiteY5" fmla="*/ 1802107 h 2030058"/>
              <a:gd name="connsiteX6" fmla="*/ 91990 w 2038823"/>
              <a:gd name="connsiteY6" fmla="*/ 998954 h 2030058"/>
              <a:gd name="connsiteX0" fmla="*/ 77813 w 2024646"/>
              <a:gd name="connsiteY0" fmla="*/ 998954 h 2030058"/>
              <a:gd name="connsiteX1" fmla="*/ 1003897 w 2024646"/>
              <a:gd name="connsiteY1" fmla="*/ 8931 h 2030058"/>
              <a:gd name="connsiteX2" fmla="*/ 1915757 w 2024646"/>
              <a:gd name="connsiteY2" fmla="*/ 630908 h 2030058"/>
              <a:gd name="connsiteX3" fmla="*/ 1842483 w 2024646"/>
              <a:gd name="connsiteY3" fmla="*/ 1539736 h 2030058"/>
              <a:gd name="connsiteX4" fmla="*/ 1056656 w 2024646"/>
              <a:gd name="connsiteY4" fmla="*/ 2011268 h 2030058"/>
              <a:gd name="connsiteX5" fmla="*/ 185932 w 2024646"/>
              <a:gd name="connsiteY5" fmla="*/ 1802107 h 2030058"/>
              <a:gd name="connsiteX6" fmla="*/ 77813 w 2024646"/>
              <a:gd name="connsiteY6" fmla="*/ 998954 h 2030058"/>
              <a:gd name="connsiteX0" fmla="*/ 77424 w 2024257"/>
              <a:gd name="connsiteY0" fmla="*/ 993720 h 2024824"/>
              <a:gd name="connsiteX1" fmla="*/ 998165 w 2024257"/>
              <a:gd name="connsiteY1" fmla="*/ 9041 h 2024824"/>
              <a:gd name="connsiteX2" fmla="*/ 1915368 w 2024257"/>
              <a:gd name="connsiteY2" fmla="*/ 625674 h 2024824"/>
              <a:gd name="connsiteX3" fmla="*/ 1842094 w 2024257"/>
              <a:gd name="connsiteY3" fmla="*/ 1534502 h 2024824"/>
              <a:gd name="connsiteX4" fmla="*/ 1056267 w 2024257"/>
              <a:gd name="connsiteY4" fmla="*/ 2006034 h 2024824"/>
              <a:gd name="connsiteX5" fmla="*/ 185543 w 2024257"/>
              <a:gd name="connsiteY5" fmla="*/ 1796873 h 2024824"/>
              <a:gd name="connsiteX6" fmla="*/ 77424 w 2024257"/>
              <a:gd name="connsiteY6" fmla="*/ 993720 h 2024824"/>
              <a:gd name="connsiteX0" fmla="*/ 77424 w 2005749"/>
              <a:gd name="connsiteY0" fmla="*/ 989958 h 2021062"/>
              <a:gd name="connsiteX1" fmla="*/ 998165 w 2005749"/>
              <a:gd name="connsiteY1" fmla="*/ 5279 h 2021062"/>
              <a:gd name="connsiteX2" fmla="*/ 1883307 w 2005749"/>
              <a:gd name="connsiteY2" fmla="*/ 659317 h 2021062"/>
              <a:gd name="connsiteX3" fmla="*/ 1842094 w 2005749"/>
              <a:gd name="connsiteY3" fmla="*/ 1530740 h 2021062"/>
              <a:gd name="connsiteX4" fmla="*/ 1056267 w 2005749"/>
              <a:gd name="connsiteY4" fmla="*/ 2002272 h 2021062"/>
              <a:gd name="connsiteX5" fmla="*/ 185543 w 2005749"/>
              <a:gd name="connsiteY5" fmla="*/ 1793111 h 2021062"/>
              <a:gd name="connsiteX6" fmla="*/ 77424 w 2005749"/>
              <a:gd name="connsiteY6" fmla="*/ 989958 h 2021062"/>
              <a:gd name="connsiteX0" fmla="*/ 77424 w 2005749"/>
              <a:gd name="connsiteY0" fmla="*/ 990912 h 2022016"/>
              <a:gd name="connsiteX1" fmla="*/ 998165 w 2005749"/>
              <a:gd name="connsiteY1" fmla="*/ 6233 h 2022016"/>
              <a:gd name="connsiteX2" fmla="*/ 1883307 w 2005749"/>
              <a:gd name="connsiteY2" fmla="*/ 660271 h 2022016"/>
              <a:gd name="connsiteX3" fmla="*/ 1842094 w 2005749"/>
              <a:gd name="connsiteY3" fmla="*/ 1531694 h 2022016"/>
              <a:gd name="connsiteX4" fmla="*/ 1056267 w 2005749"/>
              <a:gd name="connsiteY4" fmla="*/ 2003226 h 2022016"/>
              <a:gd name="connsiteX5" fmla="*/ 185543 w 2005749"/>
              <a:gd name="connsiteY5" fmla="*/ 1794065 h 2022016"/>
              <a:gd name="connsiteX6" fmla="*/ 77424 w 2005749"/>
              <a:gd name="connsiteY6" fmla="*/ 990912 h 2022016"/>
              <a:gd name="connsiteX0" fmla="*/ 58848 w 1987173"/>
              <a:gd name="connsiteY0" fmla="*/ 990912 h 2022016"/>
              <a:gd name="connsiteX1" fmla="*/ 979589 w 1987173"/>
              <a:gd name="connsiteY1" fmla="*/ 6233 h 2022016"/>
              <a:gd name="connsiteX2" fmla="*/ 1864731 w 1987173"/>
              <a:gd name="connsiteY2" fmla="*/ 660271 h 2022016"/>
              <a:gd name="connsiteX3" fmla="*/ 1823518 w 1987173"/>
              <a:gd name="connsiteY3" fmla="*/ 1531694 h 2022016"/>
              <a:gd name="connsiteX4" fmla="*/ 1037691 w 1987173"/>
              <a:gd name="connsiteY4" fmla="*/ 2003226 h 2022016"/>
              <a:gd name="connsiteX5" fmla="*/ 166967 w 1987173"/>
              <a:gd name="connsiteY5" fmla="*/ 1794065 h 2022016"/>
              <a:gd name="connsiteX6" fmla="*/ 58848 w 1987173"/>
              <a:gd name="connsiteY6" fmla="*/ 990912 h 2022016"/>
              <a:gd name="connsiteX0" fmla="*/ 82095 w 2010420"/>
              <a:gd name="connsiteY0" fmla="*/ 990912 h 2022016"/>
              <a:gd name="connsiteX1" fmla="*/ 1002836 w 2010420"/>
              <a:gd name="connsiteY1" fmla="*/ 6233 h 2022016"/>
              <a:gd name="connsiteX2" fmla="*/ 1887978 w 2010420"/>
              <a:gd name="connsiteY2" fmla="*/ 660271 h 2022016"/>
              <a:gd name="connsiteX3" fmla="*/ 1846765 w 2010420"/>
              <a:gd name="connsiteY3" fmla="*/ 1531694 h 2022016"/>
              <a:gd name="connsiteX4" fmla="*/ 1060938 w 2010420"/>
              <a:gd name="connsiteY4" fmla="*/ 2003226 h 2022016"/>
              <a:gd name="connsiteX5" fmla="*/ 190214 w 2010420"/>
              <a:gd name="connsiteY5" fmla="*/ 1794065 h 2022016"/>
              <a:gd name="connsiteX6" fmla="*/ 82095 w 2010420"/>
              <a:gd name="connsiteY6" fmla="*/ 990912 h 2022016"/>
              <a:gd name="connsiteX0" fmla="*/ 64908 w 2055929"/>
              <a:gd name="connsiteY0" fmla="*/ 952117 h 2020838"/>
              <a:gd name="connsiteX1" fmla="*/ 1048345 w 2055929"/>
              <a:gd name="connsiteY1" fmla="*/ 5055 h 2020838"/>
              <a:gd name="connsiteX2" fmla="*/ 1933487 w 2055929"/>
              <a:gd name="connsiteY2" fmla="*/ 659093 h 2020838"/>
              <a:gd name="connsiteX3" fmla="*/ 1892274 w 2055929"/>
              <a:gd name="connsiteY3" fmla="*/ 1530516 h 2020838"/>
              <a:gd name="connsiteX4" fmla="*/ 1106447 w 2055929"/>
              <a:gd name="connsiteY4" fmla="*/ 2002048 h 2020838"/>
              <a:gd name="connsiteX5" fmla="*/ 235723 w 2055929"/>
              <a:gd name="connsiteY5" fmla="*/ 1792887 h 2020838"/>
              <a:gd name="connsiteX6" fmla="*/ 64908 w 2055929"/>
              <a:gd name="connsiteY6" fmla="*/ 952117 h 2020838"/>
              <a:gd name="connsiteX0" fmla="*/ 52326 w 2043347"/>
              <a:gd name="connsiteY0" fmla="*/ 823243 h 1891964"/>
              <a:gd name="connsiteX1" fmla="*/ 929180 w 2043347"/>
              <a:gd name="connsiteY1" fmla="*/ 7843 h 1891964"/>
              <a:gd name="connsiteX2" fmla="*/ 1920905 w 2043347"/>
              <a:gd name="connsiteY2" fmla="*/ 530219 h 1891964"/>
              <a:gd name="connsiteX3" fmla="*/ 1879692 w 2043347"/>
              <a:gd name="connsiteY3" fmla="*/ 1401642 h 1891964"/>
              <a:gd name="connsiteX4" fmla="*/ 1093865 w 2043347"/>
              <a:gd name="connsiteY4" fmla="*/ 1873174 h 1891964"/>
              <a:gd name="connsiteX5" fmla="*/ 223141 w 2043347"/>
              <a:gd name="connsiteY5" fmla="*/ 1664013 h 1891964"/>
              <a:gd name="connsiteX6" fmla="*/ 52326 w 2043347"/>
              <a:gd name="connsiteY6" fmla="*/ 823243 h 1891964"/>
              <a:gd name="connsiteX0" fmla="*/ 52326 w 2018433"/>
              <a:gd name="connsiteY0" fmla="*/ 820800 h 1889521"/>
              <a:gd name="connsiteX1" fmla="*/ 929180 w 2018433"/>
              <a:gd name="connsiteY1" fmla="*/ 5400 h 1889521"/>
              <a:gd name="connsiteX2" fmla="*/ 1870749 w 2018433"/>
              <a:gd name="connsiteY2" fmla="*/ 565394 h 1889521"/>
              <a:gd name="connsiteX3" fmla="*/ 1879692 w 2018433"/>
              <a:gd name="connsiteY3" fmla="*/ 1399199 h 1889521"/>
              <a:gd name="connsiteX4" fmla="*/ 1093865 w 2018433"/>
              <a:gd name="connsiteY4" fmla="*/ 1870731 h 1889521"/>
              <a:gd name="connsiteX5" fmla="*/ 223141 w 2018433"/>
              <a:gd name="connsiteY5" fmla="*/ 1661570 h 1889521"/>
              <a:gd name="connsiteX6" fmla="*/ 52326 w 2018433"/>
              <a:gd name="connsiteY6" fmla="*/ 820800 h 1889521"/>
              <a:gd name="connsiteX0" fmla="*/ 52326 w 1975128"/>
              <a:gd name="connsiteY0" fmla="*/ 820800 h 1882842"/>
              <a:gd name="connsiteX1" fmla="*/ 929180 w 1975128"/>
              <a:gd name="connsiteY1" fmla="*/ 5400 h 1882842"/>
              <a:gd name="connsiteX2" fmla="*/ 1870749 w 1975128"/>
              <a:gd name="connsiteY2" fmla="*/ 565394 h 1882842"/>
              <a:gd name="connsiteX3" fmla="*/ 1785648 w 1975128"/>
              <a:gd name="connsiteY3" fmla="*/ 1493243 h 1882842"/>
              <a:gd name="connsiteX4" fmla="*/ 1093865 w 1975128"/>
              <a:gd name="connsiteY4" fmla="*/ 1870731 h 1882842"/>
              <a:gd name="connsiteX5" fmla="*/ 223141 w 1975128"/>
              <a:gd name="connsiteY5" fmla="*/ 1661570 h 1882842"/>
              <a:gd name="connsiteX6" fmla="*/ 52326 w 1975128"/>
              <a:gd name="connsiteY6" fmla="*/ 820800 h 1882842"/>
              <a:gd name="connsiteX0" fmla="*/ 34101 w 1956903"/>
              <a:gd name="connsiteY0" fmla="*/ 820800 h 1878064"/>
              <a:gd name="connsiteX1" fmla="*/ 910955 w 1956903"/>
              <a:gd name="connsiteY1" fmla="*/ 5400 h 1878064"/>
              <a:gd name="connsiteX2" fmla="*/ 1852524 w 1956903"/>
              <a:gd name="connsiteY2" fmla="*/ 565394 h 1878064"/>
              <a:gd name="connsiteX3" fmla="*/ 1767423 w 1956903"/>
              <a:gd name="connsiteY3" fmla="*/ 1493243 h 1878064"/>
              <a:gd name="connsiteX4" fmla="*/ 1075640 w 1956903"/>
              <a:gd name="connsiteY4" fmla="*/ 1870731 h 1878064"/>
              <a:gd name="connsiteX5" fmla="*/ 280151 w 1956903"/>
              <a:gd name="connsiteY5" fmla="*/ 1636492 h 1878064"/>
              <a:gd name="connsiteX6" fmla="*/ 34101 w 1956903"/>
              <a:gd name="connsiteY6" fmla="*/ 820800 h 1878064"/>
              <a:gd name="connsiteX0" fmla="*/ 48193 w 1889490"/>
              <a:gd name="connsiteY0" fmla="*/ 646903 h 1873447"/>
              <a:gd name="connsiteX1" fmla="*/ 843542 w 1889490"/>
              <a:gd name="connsiteY1" fmla="*/ 783 h 1873447"/>
              <a:gd name="connsiteX2" fmla="*/ 1785111 w 1889490"/>
              <a:gd name="connsiteY2" fmla="*/ 560777 h 1873447"/>
              <a:gd name="connsiteX3" fmla="*/ 1700010 w 1889490"/>
              <a:gd name="connsiteY3" fmla="*/ 1488626 h 1873447"/>
              <a:gd name="connsiteX4" fmla="*/ 1008227 w 1889490"/>
              <a:gd name="connsiteY4" fmla="*/ 1866114 h 1873447"/>
              <a:gd name="connsiteX5" fmla="*/ 212738 w 1889490"/>
              <a:gd name="connsiteY5" fmla="*/ 1631875 h 1873447"/>
              <a:gd name="connsiteX6" fmla="*/ 48193 w 1889490"/>
              <a:gd name="connsiteY6" fmla="*/ 646903 h 1873447"/>
              <a:gd name="connsiteX0" fmla="*/ 78768 w 1920065"/>
              <a:gd name="connsiteY0" fmla="*/ 646903 h 1873447"/>
              <a:gd name="connsiteX1" fmla="*/ 874117 w 1920065"/>
              <a:gd name="connsiteY1" fmla="*/ 783 h 1873447"/>
              <a:gd name="connsiteX2" fmla="*/ 1815686 w 1920065"/>
              <a:gd name="connsiteY2" fmla="*/ 560777 h 1873447"/>
              <a:gd name="connsiteX3" fmla="*/ 1730585 w 1920065"/>
              <a:gd name="connsiteY3" fmla="*/ 1488626 h 1873447"/>
              <a:gd name="connsiteX4" fmla="*/ 1038802 w 1920065"/>
              <a:gd name="connsiteY4" fmla="*/ 1866114 h 1873447"/>
              <a:gd name="connsiteX5" fmla="*/ 243313 w 1920065"/>
              <a:gd name="connsiteY5" fmla="*/ 1631875 h 1873447"/>
              <a:gd name="connsiteX6" fmla="*/ 78768 w 1920065"/>
              <a:gd name="connsiteY6" fmla="*/ 646903 h 1873447"/>
              <a:gd name="connsiteX0" fmla="*/ 42642 w 1883939"/>
              <a:gd name="connsiteY0" fmla="*/ 646903 h 1873447"/>
              <a:gd name="connsiteX1" fmla="*/ 837991 w 1883939"/>
              <a:gd name="connsiteY1" fmla="*/ 783 h 1873447"/>
              <a:gd name="connsiteX2" fmla="*/ 1779560 w 1883939"/>
              <a:gd name="connsiteY2" fmla="*/ 560777 h 1873447"/>
              <a:gd name="connsiteX3" fmla="*/ 1694459 w 1883939"/>
              <a:gd name="connsiteY3" fmla="*/ 1488626 h 1873447"/>
              <a:gd name="connsiteX4" fmla="*/ 1002676 w 1883939"/>
              <a:gd name="connsiteY4" fmla="*/ 1866114 h 1873447"/>
              <a:gd name="connsiteX5" fmla="*/ 207187 w 1883939"/>
              <a:gd name="connsiteY5" fmla="*/ 1631875 h 1873447"/>
              <a:gd name="connsiteX6" fmla="*/ 42642 w 1883939"/>
              <a:gd name="connsiteY6" fmla="*/ 646903 h 1873447"/>
              <a:gd name="connsiteX0" fmla="*/ 111160 w 1789447"/>
              <a:gd name="connsiteY0" fmla="*/ 589796 h 1872767"/>
              <a:gd name="connsiteX1" fmla="*/ 743499 w 1789447"/>
              <a:gd name="connsiteY1" fmla="*/ 103 h 1872767"/>
              <a:gd name="connsiteX2" fmla="*/ 1685068 w 1789447"/>
              <a:gd name="connsiteY2" fmla="*/ 560097 h 1872767"/>
              <a:gd name="connsiteX3" fmla="*/ 1599967 w 1789447"/>
              <a:gd name="connsiteY3" fmla="*/ 1487946 h 1872767"/>
              <a:gd name="connsiteX4" fmla="*/ 908184 w 1789447"/>
              <a:gd name="connsiteY4" fmla="*/ 1865434 h 1872767"/>
              <a:gd name="connsiteX5" fmla="*/ 112695 w 1789447"/>
              <a:gd name="connsiteY5" fmla="*/ 1631195 h 1872767"/>
              <a:gd name="connsiteX6" fmla="*/ 111160 w 1789447"/>
              <a:gd name="connsiteY6" fmla="*/ 589796 h 1872767"/>
              <a:gd name="connsiteX0" fmla="*/ 232138 w 1910425"/>
              <a:gd name="connsiteY0" fmla="*/ 589796 h 1872767"/>
              <a:gd name="connsiteX1" fmla="*/ 864477 w 1910425"/>
              <a:gd name="connsiteY1" fmla="*/ 103 h 1872767"/>
              <a:gd name="connsiteX2" fmla="*/ 1806046 w 1910425"/>
              <a:gd name="connsiteY2" fmla="*/ 560097 h 1872767"/>
              <a:gd name="connsiteX3" fmla="*/ 1720945 w 1910425"/>
              <a:gd name="connsiteY3" fmla="*/ 1487946 h 1872767"/>
              <a:gd name="connsiteX4" fmla="*/ 1029162 w 1910425"/>
              <a:gd name="connsiteY4" fmla="*/ 1865434 h 1872767"/>
              <a:gd name="connsiteX5" fmla="*/ 233673 w 1910425"/>
              <a:gd name="connsiteY5" fmla="*/ 1631195 h 1872767"/>
              <a:gd name="connsiteX6" fmla="*/ 232138 w 1910425"/>
              <a:gd name="connsiteY6" fmla="*/ 589796 h 1872767"/>
              <a:gd name="connsiteX0" fmla="*/ 122558 w 1800845"/>
              <a:gd name="connsiteY0" fmla="*/ 683804 h 1966775"/>
              <a:gd name="connsiteX1" fmla="*/ 892828 w 1800845"/>
              <a:gd name="connsiteY1" fmla="*/ 67 h 1966775"/>
              <a:gd name="connsiteX2" fmla="*/ 1696466 w 1800845"/>
              <a:gd name="connsiteY2" fmla="*/ 654105 h 1966775"/>
              <a:gd name="connsiteX3" fmla="*/ 1611365 w 1800845"/>
              <a:gd name="connsiteY3" fmla="*/ 1581954 h 1966775"/>
              <a:gd name="connsiteX4" fmla="*/ 919582 w 1800845"/>
              <a:gd name="connsiteY4" fmla="*/ 1959442 h 1966775"/>
              <a:gd name="connsiteX5" fmla="*/ 124093 w 1800845"/>
              <a:gd name="connsiteY5" fmla="*/ 1725203 h 1966775"/>
              <a:gd name="connsiteX6" fmla="*/ 122558 w 1800845"/>
              <a:gd name="connsiteY6" fmla="*/ 683804 h 1966775"/>
              <a:gd name="connsiteX0" fmla="*/ 122558 w 1800845"/>
              <a:gd name="connsiteY0" fmla="*/ 693994 h 1976965"/>
              <a:gd name="connsiteX1" fmla="*/ 892828 w 1800845"/>
              <a:gd name="connsiteY1" fmla="*/ 10257 h 1976965"/>
              <a:gd name="connsiteX2" fmla="*/ 1696466 w 1800845"/>
              <a:gd name="connsiteY2" fmla="*/ 664295 h 1976965"/>
              <a:gd name="connsiteX3" fmla="*/ 1611365 w 1800845"/>
              <a:gd name="connsiteY3" fmla="*/ 1592144 h 1976965"/>
              <a:gd name="connsiteX4" fmla="*/ 919582 w 1800845"/>
              <a:gd name="connsiteY4" fmla="*/ 1969632 h 1976965"/>
              <a:gd name="connsiteX5" fmla="*/ 124093 w 1800845"/>
              <a:gd name="connsiteY5" fmla="*/ 1735393 h 1976965"/>
              <a:gd name="connsiteX6" fmla="*/ 122558 w 1800845"/>
              <a:gd name="connsiteY6" fmla="*/ 693994 h 1976965"/>
              <a:gd name="connsiteX0" fmla="*/ 122558 w 1800845"/>
              <a:gd name="connsiteY0" fmla="*/ 694628 h 1977599"/>
              <a:gd name="connsiteX1" fmla="*/ 892828 w 1800845"/>
              <a:gd name="connsiteY1" fmla="*/ 10891 h 1977599"/>
              <a:gd name="connsiteX2" fmla="*/ 1696466 w 1800845"/>
              <a:gd name="connsiteY2" fmla="*/ 664929 h 1977599"/>
              <a:gd name="connsiteX3" fmla="*/ 1611365 w 1800845"/>
              <a:gd name="connsiteY3" fmla="*/ 1592778 h 1977599"/>
              <a:gd name="connsiteX4" fmla="*/ 919582 w 1800845"/>
              <a:gd name="connsiteY4" fmla="*/ 1970266 h 1977599"/>
              <a:gd name="connsiteX5" fmla="*/ 124093 w 1800845"/>
              <a:gd name="connsiteY5" fmla="*/ 1736027 h 1977599"/>
              <a:gd name="connsiteX6" fmla="*/ 122558 w 1800845"/>
              <a:gd name="connsiteY6" fmla="*/ 694628 h 1977599"/>
              <a:gd name="connsiteX0" fmla="*/ 122558 w 1814297"/>
              <a:gd name="connsiteY0" fmla="*/ 694628 h 1977599"/>
              <a:gd name="connsiteX1" fmla="*/ 892828 w 1814297"/>
              <a:gd name="connsiteY1" fmla="*/ 10891 h 1977599"/>
              <a:gd name="connsiteX2" fmla="*/ 1696466 w 1814297"/>
              <a:gd name="connsiteY2" fmla="*/ 664929 h 1977599"/>
              <a:gd name="connsiteX3" fmla="*/ 1611365 w 1814297"/>
              <a:gd name="connsiteY3" fmla="*/ 1592778 h 1977599"/>
              <a:gd name="connsiteX4" fmla="*/ 919582 w 1814297"/>
              <a:gd name="connsiteY4" fmla="*/ 1970266 h 1977599"/>
              <a:gd name="connsiteX5" fmla="*/ 124093 w 1814297"/>
              <a:gd name="connsiteY5" fmla="*/ 1736027 h 1977599"/>
              <a:gd name="connsiteX6" fmla="*/ 122558 w 1814297"/>
              <a:gd name="connsiteY6" fmla="*/ 694628 h 1977599"/>
              <a:gd name="connsiteX0" fmla="*/ 122558 w 1814297"/>
              <a:gd name="connsiteY0" fmla="*/ 695726 h 1978697"/>
              <a:gd name="connsiteX1" fmla="*/ 892828 w 1814297"/>
              <a:gd name="connsiteY1" fmla="*/ 11989 h 1978697"/>
              <a:gd name="connsiteX2" fmla="*/ 1696466 w 1814297"/>
              <a:gd name="connsiteY2" fmla="*/ 666027 h 1978697"/>
              <a:gd name="connsiteX3" fmla="*/ 1611365 w 1814297"/>
              <a:gd name="connsiteY3" fmla="*/ 1593876 h 1978697"/>
              <a:gd name="connsiteX4" fmla="*/ 919582 w 1814297"/>
              <a:gd name="connsiteY4" fmla="*/ 1971364 h 1978697"/>
              <a:gd name="connsiteX5" fmla="*/ 124093 w 1814297"/>
              <a:gd name="connsiteY5" fmla="*/ 1737125 h 1978697"/>
              <a:gd name="connsiteX6" fmla="*/ 122558 w 1814297"/>
              <a:gd name="connsiteY6" fmla="*/ 695726 h 1978697"/>
              <a:gd name="connsiteX0" fmla="*/ 124315 w 1816054"/>
              <a:gd name="connsiteY0" fmla="*/ 707863 h 1990834"/>
              <a:gd name="connsiteX1" fmla="*/ 925933 w 1816054"/>
              <a:gd name="connsiteY1" fmla="*/ 11587 h 1990834"/>
              <a:gd name="connsiteX2" fmla="*/ 1698223 w 1816054"/>
              <a:gd name="connsiteY2" fmla="*/ 678164 h 1990834"/>
              <a:gd name="connsiteX3" fmla="*/ 1613122 w 1816054"/>
              <a:gd name="connsiteY3" fmla="*/ 1606013 h 1990834"/>
              <a:gd name="connsiteX4" fmla="*/ 921339 w 1816054"/>
              <a:gd name="connsiteY4" fmla="*/ 1983501 h 1990834"/>
              <a:gd name="connsiteX5" fmla="*/ 125850 w 1816054"/>
              <a:gd name="connsiteY5" fmla="*/ 1749262 h 1990834"/>
              <a:gd name="connsiteX6" fmla="*/ 124315 w 1816054"/>
              <a:gd name="connsiteY6" fmla="*/ 707863 h 1990834"/>
              <a:gd name="connsiteX0" fmla="*/ 124315 w 1816054"/>
              <a:gd name="connsiteY0" fmla="*/ 696678 h 1979649"/>
              <a:gd name="connsiteX1" fmla="*/ 925933 w 1816054"/>
              <a:gd name="connsiteY1" fmla="*/ 402 h 1979649"/>
              <a:gd name="connsiteX2" fmla="*/ 1698223 w 1816054"/>
              <a:gd name="connsiteY2" fmla="*/ 666979 h 1979649"/>
              <a:gd name="connsiteX3" fmla="*/ 1613122 w 1816054"/>
              <a:gd name="connsiteY3" fmla="*/ 1594828 h 1979649"/>
              <a:gd name="connsiteX4" fmla="*/ 921339 w 1816054"/>
              <a:gd name="connsiteY4" fmla="*/ 1972316 h 1979649"/>
              <a:gd name="connsiteX5" fmla="*/ 125850 w 1816054"/>
              <a:gd name="connsiteY5" fmla="*/ 1738077 h 1979649"/>
              <a:gd name="connsiteX6" fmla="*/ 124315 w 1816054"/>
              <a:gd name="connsiteY6" fmla="*/ 696678 h 1979649"/>
              <a:gd name="connsiteX0" fmla="*/ 123963 w 1815702"/>
              <a:gd name="connsiteY0" fmla="*/ 890853 h 2173824"/>
              <a:gd name="connsiteX1" fmla="*/ 919312 w 1815702"/>
              <a:gd name="connsiteY1" fmla="*/ 220 h 2173824"/>
              <a:gd name="connsiteX2" fmla="*/ 1697871 w 1815702"/>
              <a:gd name="connsiteY2" fmla="*/ 861154 h 2173824"/>
              <a:gd name="connsiteX3" fmla="*/ 1612770 w 1815702"/>
              <a:gd name="connsiteY3" fmla="*/ 1789003 h 2173824"/>
              <a:gd name="connsiteX4" fmla="*/ 920987 w 1815702"/>
              <a:gd name="connsiteY4" fmla="*/ 2166491 h 2173824"/>
              <a:gd name="connsiteX5" fmla="*/ 125498 w 1815702"/>
              <a:gd name="connsiteY5" fmla="*/ 1932252 h 2173824"/>
              <a:gd name="connsiteX6" fmla="*/ 123963 w 1815702"/>
              <a:gd name="connsiteY6" fmla="*/ 890853 h 2173824"/>
              <a:gd name="connsiteX0" fmla="*/ 123963 w 1759704"/>
              <a:gd name="connsiteY0" fmla="*/ 890661 h 2173632"/>
              <a:gd name="connsiteX1" fmla="*/ 919312 w 1759704"/>
              <a:gd name="connsiteY1" fmla="*/ 28 h 2173632"/>
              <a:gd name="connsiteX2" fmla="*/ 1597558 w 1759704"/>
              <a:gd name="connsiteY2" fmla="*/ 867232 h 2173632"/>
              <a:gd name="connsiteX3" fmla="*/ 1612770 w 1759704"/>
              <a:gd name="connsiteY3" fmla="*/ 1788811 h 2173632"/>
              <a:gd name="connsiteX4" fmla="*/ 920987 w 1759704"/>
              <a:gd name="connsiteY4" fmla="*/ 2166299 h 2173632"/>
              <a:gd name="connsiteX5" fmla="*/ 125498 w 1759704"/>
              <a:gd name="connsiteY5" fmla="*/ 1932060 h 2173632"/>
              <a:gd name="connsiteX6" fmla="*/ 123963 w 1759704"/>
              <a:gd name="connsiteY6" fmla="*/ 890661 h 2173632"/>
              <a:gd name="connsiteX0" fmla="*/ 167794 w 1734569"/>
              <a:gd name="connsiteY0" fmla="*/ 909529 h 2173691"/>
              <a:gd name="connsiteX1" fmla="*/ 894177 w 1734569"/>
              <a:gd name="connsiteY1" fmla="*/ 87 h 2173691"/>
              <a:gd name="connsiteX2" fmla="*/ 1572423 w 1734569"/>
              <a:gd name="connsiteY2" fmla="*/ 867291 h 2173691"/>
              <a:gd name="connsiteX3" fmla="*/ 1587635 w 1734569"/>
              <a:gd name="connsiteY3" fmla="*/ 1788870 h 2173691"/>
              <a:gd name="connsiteX4" fmla="*/ 895852 w 1734569"/>
              <a:gd name="connsiteY4" fmla="*/ 2166358 h 2173691"/>
              <a:gd name="connsiteX5" fmla="*/ 100363 w 1734569"/>
              <a:gd name="connsiteY5" fmla="*/ 1932119 h 2173691"/>
              <a:gd name="connsiteX6" fmla="*/ 167794 w 1734569"/>
              <a:gd name="connsiteY6" fmla="*/ 909529 h 2173691"/>
              <a:gd name="connsiteX0" fmla="*/ 145276 w 1712051"/>
              <a:gd name="connsiteY0" fmla="*/ 909529 h 2170508"/>
              <a:gd name="connsiteX1" fmla="*/ 871659 w 1712051"/>
              <a:gd name="connsiteY1" fmla="*/ 87 h 2170508"/>
              <a:gd name="connsiteX2" fmla="*/ 1549905 w 1712051"/>
              <a:gd name="connsiteY2" fmla="*/ 867291 h 2170508"/>
              <a:gd name="connsiteX3" fmla="*/ 1565117 w 1712051"/>
              <a:gd name="connsiteY3" fmla="*/ 1788870 h 2170508"/>
              <a:gd name="connsiteX4" fmla="*/ 873334 w 1712051"/>
              <a:gd name="connsiteY4" fmla="*/ 2166358 h 2170508"/>
              <a:gd name="connsiteX5" fmla="*/ 109193 w 1712051"/>
              <a:gd name="connsiteY5" fmla="*/ 1907041 h 2170508"/>
              <a:gd name="connsiteX6" fmla="*/ 145276 w 1712051"/>
              <a:gd name="connsiteY6" fmla="*/ 909529 h 2170508"/>
              <a:gd name="connsiteX0" fmla="*/ 145276 w 1712051"/>
              <a:gd name="connsiteY0" fmla="*/ 909529 h 2176819"/>
              <a:gd name="connsiteX1" fmla="*/ 871659 w 1712051"/>
              <a:gd name="connsiteY1" fmla="*/ 87 h 2176819"/>
              <a:gd name="connsiteX2" fmla="*/ 1549905 w 1712051"/>
              <a:gd name="connsiteY2" fmla="*/ 867291 h 2176819"/>
              <a:gd name="connsiteX3" fmla="*/ 1565117 w 1712051"/>
              <a:gd name="connsiteY3" fmla="*/ 1788870 h 2176819"/>
              <a:gd name="connsiteX4" fmla="*/ 873334 w 1712051"/>
              <a:gd name="connsiteY4" fmla="*/ 2166358 h 2176819"/>
              <a:gd name="connsiteX5" fmla="*/ 109193 w 1712051"/>
              <a:gd name="connsiteY5" fmla="*/ 1907041 h 2176819"/>
              <a:gd name="connsiteX6" fmla="*/ 145276 w 1712051"/>
              <a:gd name="connsiteY6" fmla="*/ 909529 h 2176819"/>
              <a:gd name="connsiteX0" fmla="*/ 145276 w 1712051"/>
              <a:gd name="connsiteY0" fmla="*/ 909529 h 2176819"/>
              <a:gd name="connsiteX1" fmla="*/ 871659 w 1712051"/>
              <a:gd name="connsiteY1" fmla="*/ 87 h 2176819"/>
              <a:gd name="connsiteX2" fmla="*/ 1549905 w 1712051"/>
              <a:gd name="connsiteY2" fmla="*/ 867291 h 2176819"/>
              <a:gd name="connsiteX3" fmla="*/ 1565117 w 1712051"/>
              <a:gd name="connsiteY3" fmla="*/ 1788870 h 2176819"/>
              <a:gd name="connsiteX4" fmla="*/ 873334 w 1712051"/>
              <a:gd name="connsiteY4" fmla="*/ 2166358 h 2176819"/>
              <a:gd name="connsiteX5" fmla="*/ 109193 w 1712051"/>
              <a:gd name="connsiteY5" fmla="*/ 1907041 h 2176819"/>
              <a:gd name="connsiteX6" fmla="*/ 145276 w 1712051"/>
              <a:gd name="connsiteY6" fmla="*/ 909529 h 2176819"/>
              <a:gd name="connsiteX0" fmla="*/ 145276 w 1709814"/>
              <a:gd name="connsiteY0" fmla="*/ 909529 h 2176819"/>
              <a:gd name="connsiteX1" fmla="*/ 871659 w 1709814"/>
              <a:gd name="connsiteY1" fmla="*/ 87 h 2176819"/>
              <a:gd name="connsiteX2" fmla="*/ 1549905 w 1709814"/>
              <a:gd name="connsiteY2" fmla="*/ 867291 h 2176819"/>
              <a:gd name="connsiteX3" fmla="*/ 1565117 w 1709814"/>
              <a:gd name="connsiteY3" fmla="*/ 1788870 h 2176819"/>
              <a:gd name="connsiteX4" fmla="*/ 873334 w 1709814"/>
              <a:gd name="connsiteY4" fmla="*/ 2166358 h 2176819"/>
              <a:gd name="connsiteX5" fmla="*/ 109193 w 1709814"/>
              <a:gd name="connsiteY5" fmla="*/ 1907041 h 2176819"/>
              <a:gd name="connsiteX6" fmla="*/ 145276 w 1709814"/>
              <a:gd name="connsiteY6" fmla="*/ 909529 h 2176819"/>
              <a:gd name="connsiteX0" fmla="*/ 144083 w 1708621"/>
              <a:gd name="connsiteY0" fmla="*/ 1172818 h 2440108"/>
              <a:gd name="connsiteX1" fmla="*/ 845388 w 1708621"/>
              <a:gd name="connsiteY1" fmla="*/ 53 h 2440108"/>
              <a:gd name="connsiteX2" fmla="*/ 1548712 w 1708621"/>
              <a:gd name="connsiteY2" fmla="*/ 1130580 h 2440108"/>
              <a:gd name="connsiteX3" fmla="*/ 1563924 w 1708621"/>
              <a:gd name="connsiteY3" fmla="*/ 2052159 h 2440108"/>
              <a:gd name="connsiteX4" fmla="*/ 872141 w 1708621"/>
              <a:gd name="connsiteY4" fmla="*/ 2429647 h 2440108"/>
              <a:gd name="connsiteX5" fmla="*/ 108000 w 1708621"/>
              <a:gd name="connsiteY5" fmla="*/ 2170330 h 2440108"/>
              <a:gd name="connsiteX6" fmla="*/ 144083 w 1708621"/>
              <a:gd name="connsiteY6" fmla="*/ 1172818 h 2440108"/>
              <a:gd name="connsiteX0" fmla="*/ 144083 w 1708621"/>
              <a:gd name="connsiteY0" fmla="*/ 959678 h 2226968"/>
              <a:gd name="connsiteX1" fmla="*/ 845388 w 1708621"/>
              <a:gd name="connsiteY1" fmla="*/ 79 h 2226968"/>
              <a:gd name="connsiteX2" fmla="*/ 1548712 w 1708621"/>
              <a:gd name="connsiteY2" fmla="*/ 917440 h 2226968"/>
              <a:gd name="connsiteX3" fmla="*/ 1563924 w 1708621"/>
              <a:gd name="connsiteY3" fmla="*/ 1839019 h 2226968"/>
              <a:gd name="connsiteX4" fmla="*/ 872141 w 1708621"/>
              <a:gd name="connsiteY4" fmla="*/ 2216507 h 2226968"/>
              <a:gd name="connsiteX5" fmla="*/ 108000 w 1708621"/>
              <a:gd name="connsiteY5" fmla="*/ 1957190 h 2226968"/>
              <a:gd name="connsiteX6" fmla="*/ 144083 w 1708621"/>
              <a:gd name="connsiteY6" fmla="*/ 959678 h 2226968"/>
              <a:gd name="connsiteX0" fmla="*/ 144083 w 1708621"/>
              <a:gd name="connsiteY0" fmla="*/ 959678 h 2180468"/>
              <a:gd name="connsiteX1" fmla="*/ 845388 w 1708621"/>
              <a:gd name="connsiteY1" fmla="*/ 79 h 2180468"/>
              <a:gd name="connsiteX2" fmla="*/ 1548712 w 1708621"/>
              <a:gd name="connsiteY2" fmla="*/ 917440 h 2180468"/>
              <a:gd name="connsiteX3" fmla="*/ 1563924 w 1708621"/>
              <a:gd name="connsiteY3" fmla="*/ 1839019 h 2180468"/>
              <a:gd name="connsiteX4" fmla="*/ 1156363 w 1708621"/>
              <a:gd name="connsiteY4" fmla="*/ 2153811 h 2180468"/>
              <a:gd name="connsiteX5" fmla="*/ 108000 w 1708621"/>
              <a:gd name="connsiteY5" fmla="*/ 1957190 h 2180468"/>
              <a:gd name="connsiteX6" fmla="*/ 144083 w 1708621"/>
              <a:gd name="connsiteY6" fmla="*/ 959678 h 2180468"/>
              <a:gd name="connsiteX0" fmla="*/ 144083 w 1708621"/>
              <a:gd name="connsiteY0" fmla="*/ 959678 h 2189963"/>
              <a:gd name="connsiteX1" fmla="*/ 845388 w 1708621"/>
              <a:gd name="connsiteY1" fmla="*/ 79 h 2189963"/>
              <a:gd name="connsiteX2" fmla="*/ 1548712 w 1708621"/>
              <a:gd name="connsiteY2" fmla="*/ 917440 h 2189963"/>
              <a:gd name="connsiteX3" fmla="*/ 1563924 w 1708621"/>
              <a:gd name="connsiteY3" fmla="*/ 1839019 h 2189963"/>
              <a:gd name="connsiteX4" fmla="*/ 1156363 w 1708621"/>
              <a:gd name="connsiteY4" fmla="*/ 2153811 h 2189963"/>
              <a:gd name="connsiteX5" fmla="*/ 515906 w 1708621"/>
              <a:gd name="connsiteY5" fmla="*/ 2161186 h 2189963"/>
              <a:gd name="connsiteX6" fmla="*/ 108000 w 1708621"/>
              <a:gd name="connsiteY6" fmla="*/ 1957190 h 2189963"/>
              <a:gd name="connsiteX7" fmla="*/ 144083 w 1708621"/>
              <a:gd name="connsiteY7" fmla="*/ 959678 h 2189963"/>
              <a:gd name="connsiteX0" fmla="*/ 144083 w 1708621"/>
              <a:gd name="connsiteY0" fmla="*/ 959678 h 2183775"/>
              <a:gd name="connsiteX1" fmla="*/ 845388 w 1708621"/>
              <a:gd name="connsiteY1" fmla="*/ 79 h 2183775"/>
              <a:gd name="connsiteX2" fmla="*/ 1548712 w 1708621"/>
              <a:gd name="connsiteY2" fmla="*/ 917440 h 2183775"/>
              <a:gd name="connsiteX3" fmla="*/ 1563924 w 1708621"/>
              <a:gd name="connsiteY3" fmla="*/ 1839019 h 2183775"/>
              <a:gd name="connsiteX4" fmla="*/ 1156363 w 1708621"/>
              <a:gd name="connsiteY4" fmla="*/ 2153811 h 2183775"/>
              <a:gd name="connsiteX5" fmla="*/ 419772 w 1708621"/>
              <a:gd name="connsiteY5" fmla="*/ 2148647 h 2183775"/>
              <a:gd name="connsiteX6" fmla="*/ 108000 w 1708621"/>
              <a:gd name="connsiteY6" fmla="*/ 1957190 h 2183775"/>
              <a:gd name="connsiteX7" fmla="*/ 144083 w 1708621"/>
              <a:gd name="connsiteY7" fmla="*/ 959678 h 2183775"/>
              <a:gd name="connsiteX0" fmla="*/ 144083 w 1708621"/>
              <a:gd name="connsiteY0" fmla="*/ 959678 h 2153811"/>
              <a:gd name="connsiteX1" fmla="*/ 845388 w 1708621"/>
              <a:gd name="connsiteY1" fmla="*/ 79 h 2153811"/>
              <a:gd name="connsiteX2" fmla="*/ 1548712 w 1708621"/>
              <a:gd name="connsiteY2" fmla="*/ 917440 h 2153811"/>
              <a:gd name="connsiteX3" fmla="*/ 1563924 w 1708621"/>
              <a:gd name="connsiteY3" fmla="*/ 1839019 h 2153811"/>
              <a:gd name="connsiteX4" fmla="*/ 1156363 w 1708621"/>
              <a:gd name="connsiteY4" fmla="*/ 2153811 h 2153811"/>
              <a:gd name="connsiteX5" fmla="*/ 419772 w 1708621"/>
              <a:gd name="connsiteY5" fmla="*/ 2148647 h 2153811"/>
              <a:gd name="connsiteX6" fmla="*/ 108000 w 1708621"/>
              <a:gd name="connsiteY6" fmla="*/ 1957190 h 2153811"/>
              <a:gd name="connsiteX7" fmla="*/ 144083 w 1708621"/>
              <a:gd name="connsiteY7" fmla="*/ 959678 h 2153811"/>
              <a:gd name="connsiteX0" fmla="*/ 144083 w 1708621"/>
              <a:gd name="connsiteY0" fmla="*/ 959678 h 2153811"/>
              <a:gd name="connsiteX1" fmla="*/ 845388 w 1708621"/>
              <a:gd name="connsiteY1" fmla="*/ 79 h 2153811"/>
              <a:gd name="connsiteX2" fmla="*/ 1548712 w 1708621"/>
              <a:gd name="connsiteY2" fmla="*/ 917440 h 2153811"/>
              <a:gd name="connsiteX3" fmla="*/ 1563924 w 1708621"/>
              <a:gd name="connsiteY3" fmla="*/ 1839019 h 2153811"/>
              <a:gd name="connsiteX4" fmla="*/ 1156363 w 1708621"/>
              <a:gd name="connsiteY4" fmla="*/ 2153811 h 2153811"/>
              <a:gd name="connsiteX5" fmla="*/ 419772 w 1708621"/>
              <a:gd name="connsiteY5" fmla="*/ 2148647 h 2153811"/>
              <a:gd name="connsiteX6" fmla="*/ 108000 w 1708621"/>
              <a:gd name="connsiteY6" fmla="*/ 1957190 h 2153811"/>
              <a:gd name="connsiteX7" fmla="*/ 144083 w 1708621"/>
              <a:gd name="connsiteY7" fmla="*/ 959678 h 2153811"/>
              <a:gd name="connsiteX0" fmla="*/ 144083 w 1708621"/>
              <a:gd name="connsiteY0" fmla="*/ 959678 h 2157991"/>
              <a:gd name="connsiteX1" fmla="*/ 845388 w 1708621"/>
              <a:gd name="connsiteY1" fmla="*/ 79 h 2157991"/>
              <a:gd name="connsiteX2" fmla="*/ 1548712 w 1708621"/>
              <a:gd name="connsiteY2" fmla="*/ 917440 h 2157991"/>
              <a:gd name="connsiteX3" fmla="*/ 1563924 w 1708621"/>
              <a:gd name="connsiteY3" fmla="*/ 1839019 h 2157991"/>
              <a:gd name="connsiteX4" fmla="*/ 1624493 w 1708621"/>
              <a:gd name="connsiteY4" fmla="*/ 2157991 h 2157991"/>
              <a:gd name="connsiteX5" fmla="*/ 419772 w 1708621"/>
              <a:gd name="connsiteY5" fmla="*/ 2148647 h 2157991"/>
              <a:gd name="connsiteX6" fmla="*/ 108000 w 1708621"/>
              <a:gd name="connsiteY6" fmla="*/ 1957190 h 2157991"/>
              <a:gd name="connsiteX7" fmla="*/ 144083 w 1708621"/>
              <a:gd name="connsiteY7" fmla="*/ 959678 h 2157991"/>
              <a:gd name="connsiteX0" fmla="*/ 362640 w 1931690"/>
              <a:gd name="connsiteY0" fmla="*/ 959678 h 2182463"/>
              <a:gd name="connsiteX1" fmla="*/ 1063945 w 1931690"/>
              <a:gd name="connsiteY1" fmla="*/ 79 h 2182463"/>
              <a:gd name="connsiteX2" fmla="*/ 1767269 w 1931690"/>
              <a:gd name="connsiteY2" fmla="*/ 917440 h 2182463"/>
              <a:gd name="connsiteX3" fmla="*/ 1782481 w 1931690"/>
              <a:gd name="connsiteY3" fmla="*/ 1839019 h 2182463"/>
              <a:gd name="connsiteX4" fmla="*/ 1843050 w 1931690"/>
              <a:gd name="connsiteY4" fmla="*/ 2157991 h 2182463"/>
              <a:gd name="connsiteX5" fmla="*/ 32267 w 1931690"/>
              <a:gd name="connsiteY5" fmla="*/ 2161187 h 2182463"/>
              <a:gd name="connsiteX6" fmla="*/ 326557 w 1931690"/>
              <a:gd name="connsiteY6" fmla="*/ 1957190 h 2182463"/>
              <a:gd name="connsiteX7" fmla="*/ 362640 w 1931690"/>
              <a:gd name="connsiteY7" fmla="*/ 959678 h 2182463"/>
              <a:gd name="connsiteX0" fmla="*/ 366267 w 1935317"/>
              <a:gd name="connsiteY0" fmla="*/ 959678 h 2182463"/>
              <a:gd name="connsiteX1" fmla="*/ 1067572 w 1935317"/>
              <a:gd name="connsiteY1" fmla="*/ 79 h 2182463"/>
              <a:gd name="connsiteX2" fmla="*/ 1770896 w 1935317"/>
              <a:gd name="connsiteY2" fmla="*/ 917440 h 2182463"/>
              <a:gd name="connsiteX3" fmla="*/ 1786108 w 1935317"/>
              <a:gd name="connsiteY3" fmla="*/ 1839019 h 2182463"/>
              <a:gd name="connsiteX4" fmla="*/ 1846677 w 1935317"/>
              <a:gd name="connsiteY4" fmla="*/ 2157991 h 2182463"/>
              <a:gd name="connsiteX5" fmla="*/ 35894 w 1935317"/>
              <a:gd name="connsiteY5" fmla="*/ 2161187 h 2182463"/>
              <a:gd name="connsiteX6" fmla="*/ 259128 w 1935317"/>
              <a:gd name="connsiteY6" fmla="*/ 1898674 h 2182463"/>
              <a:gd name="connsiteX7" fmla="*/ 366267 w 1935317"/>
              <a:gd name="connsiteY7" fmla="*/ 959678 h 2182463"/>
              <a:gd name="connsiteX0" fmla="*/ 366267 w 1987517"/>
              <a:gd name="connsiteY0" fmla="*/ 959678 h 2184010"/>
              <a:gd name="connsiteX1" fmla="*/ 1067572 w 1987517"/>
              <a:gd name="connsiteY1" fmla="*/ 79 h 2184010"/>
              <a:gd name="connsiteX2" fmla="*/ 1770896 w 1987517"/>
              <a:gd name="connsiteY2" fmla="*/ 917440 h 2184010"/>
              <a:gd name="connsiteX3" fmla="*/ 1878062 w 1987517"/>
              <a:gd name="connsiteY3" fmla="*/ 1818121 h 2184010"/>
              <a:gd name="connsiteX4" fmla="*/ 1846677 w 1987517"/>
              <a:gd name="connsiteY4" fmla="*/ 2157991 h 2184010"/>
              <a:gd name="connsiteX5" fmla="*/ 35894 w 1987517"/>
              <a:gd name="connsiteY5" fmla="*/ 2161187 h 2184010"/>
              <a:gd name="connsiteX6" fmla="*/ 259128 w 1987517"/>
              <a:gd name="connsiteY6" fmla="*/ 1898674 h 2184010"/>
              <a:gd name="connsiteX7" fmla="*/ 366267 w 1987517"/>
              <a:gd name="connsiteY7" fmla="*/ 959678 h 2184010"/>
              <a:gd name="connsiteX0" fmla="*/ 366267 w 2186871"/>
              <a:gd name="connsiteY0" fmla="*/ 959678 h 2175387"/>
              <a:gd name="connsiteX1" fmla="*/ 1067572 w 2186871"/>
              <a:gd name="connsiteY1" fmla="*/ 79 h 2175387"/>
              <a:gd name="connsiteX2" fmla="*/ 1770896 w 2186871"/>
              <a:gd name="connsiteY2" fmla="*/ 917440 h 2175387"/>
              <a:gd name="connsiteX3" fmla="*/ 1878062 w 2186871"/>
              <a:gd name="connsiteY3" fmla="*/ 1818121 h 2175387"/>
              <a:gd name="connsiteX4" fmla="*/ 2110001 w 2186871"/>
              <a:gd name="connsiteY4" fmla="*/ 2145452 h 2175387"/>
              <a:gd name="connsiteX5" fmla="*/ 35894 w 2186871"/>
              <a:gd name="connsiteY5" fmla="*/ 2161187 h 2175387"/>
              <a:gd name="connsiteX6" fmla="*/ 259128 w 2186871"/>
              <a:gd name="connsiteY6" fmla="*/ 1898674 h 2175387"/>
              <a:gd name="connsiteX7" fmla="*/ 366267 w 2186871"/>
              <a:gd name="connsiteY7" fmla="*/ 959678 h 2175387"/>
              <a:gd name="connsiteX0" fmla="*/ 366267 w 2186871"/>
              <a:gd name="connsiteY0" fmla="*/ 959678 h 2162028"/>
              <a:gd name="connsiteX1" fmla="*/ 1067572 w 2186871"/>
              <a:gd name="connsiteY1" fmla="*/ 79 h 2162028"/>
              <a:gd name="connsiteX2" fmla="*/ 1770896 w 2186871"/>
              <a:gd name="connsiteY2" fmla="*/ 917440 h 2162028"/>
              <a:gd name="connsiteX3" fmla="*/ 1878062 w 2186871"/>
              <a:gd name="connsiteY3" fmla="*/ 1818121 h 2162028"/>
              <a:gd name="connsiteX4" fmla="*/ 2110001 w 2186871"/>
              <a:gd name="connsiteY4" fmla="*/ 2145452 h 2162028"/>
              <a:gd name="connsiteX5" fmla="*/ 35894 w 2186871"/>
              <a:gd name="connsiteY5" fmla="*/ 2161187 h 2162028"/>
              <a:gd name="connsiteX6" fmla="*/ 259128 w 2186871"/>
              <a:gd name="connsiteY6" fmla="*/ 1898674 h 2162028"/>
              <a:gd name="connsiteX7" fmla="*/ 366267 w 2186871"/>
              <a:gd name="connsiteY7" fmla="*/ 959678 h 2162028"/>
              <a:gd name="connsiteX0" fmla="*/ 366267 w 2186871"/>
              <a:gd name="connsiteY0" fmla="*/ 959678 h 2161187"/>
              <a:gd name="connsiteX1" fmla="*/ 1067572 w 2186871"/>
              <a:gd name="connsiteY1" fmla="*/ 79 h 2161187"/>
              <a:gd name="connsiteX2" fmla="*/ 1770896 w 2186871"/>
              <a:gd name="connsiteY2" fmla="*/ 917440 h 2161187"/>
              <a:gd name="connsiteX3" fmla="*/ 1878062 w 2186871"/>
              <a:gd name="connsiteY3" fmla="*/ 1818121 h 2161187"/>
              <a:gd name="connsiteX4" fmla="*/ 2110001 w 2186871"/>
              <a:gd name="connsiteY4" fmla="*/ 2145452 h 2161187"/>
              <a:gd name="connsiteX5" fmla="*/ 35894 w 2186871"/>
              <a:gd name="connsiteY5" fmla="*/ 2161187 h 2161187"/>
              <a:gd name="connsiteX6" fmla="*/ 259128 w 2186871"/>
              <a:gd name="connsiteY6" fmla="*/ 1898674 h 2161187"/>
              <a:gd name="connsiteX7" fmla="*/ 366267 w 2186871"/>
              <a:gd name="connsiteY7" fmla="*/ 959678 h 2161187"/>
              <a:gd name="connsiteX0" fmla="*/ 366267 w 2186871"/>
              <a:gd name="connsiteY0" fmla="*/ 643840 h 1845349"/>
              <a:gd name="connsiteX1" fmla="*/ 1062556 w 2186871"/>
              <a:gd name="connsiteY1" fmla="*/ 229 h 1845349"/>
              <a:gd name="connsiteX2" fmla="*/ 1770896 w 2186871"/>
              <a:gd name="connsiteY2" fmla="*/ 601602 h 1845349"/>
              <a:gd name="connsiteX3" fmla="*/ 1878062 w 2186871"/>
              <a:gd name="connsiteY3" fmla="*/ 1502283 h 1845349"/>
              <a:gd name="connsiteX4" fmla="*/ 2110001 w 2186871"/>
              <a:gd name="connsiteY4" fmla="*/ 1829614 h 1845349"/>
              <a:gd name="connsiteX5" fmla="*/ 35894 w 2186871"/>
              <a:gd name="connsiteY5" fmla="*/ 1845349 h 1845349"/>
              <a:gd name="connsiteX6" fmla="*/ 259128 w 2186871"/>
              <a:gd name="connsiteY6" fmla="*/ 1582836 h 1845349"/>
              <a:gd name="connsiteX7" fmla="*/ 366267 w 2186871"/>
              <a:gd name="connsiteY7" fmla="*/ 643840 h 1845349"/>
              <a:gd name="connsiteX0" fmla="*/ 807676 w 2656617"/>
              <a:gd name="connsiteY0" fmla="*/ 643840 h 1856828"/>
              <a:gd name="connsiteX1" fmla="*/ 1503965 w 2656617"/>
              <a:gd name="connsiteY1" fmla="*/ 229 h 1856828"/>
              <a:gd name="connsiteX2" fmla="*/ 2212305 w 2656617"/>
              <a:gd name="connsiteY2" fmla="*/ 601602 h 1856828"/>
              <a:gd name="connsiteX3" fmla="*/ 2319471 w 2656617"/>
              <a:gd name="connsiteY3" fmla="*/ 1502283 h 1856828"/>
              <a:gd name="connsiteX4" fmla="*/ 2551410 w 2656617"/>
              <a:gd name="connsiteY4" fmla="*/ 1829614 h 1856828"/>
              <a:gd name="connsiteX5" fmla="*/ 20876 w 2656617"/>
              <a:gd name="connsiteY5" fmla="*/ 1840333 h 1856828"/>
              <a:gd name="connsiteX6" fmla="*/ 700537 w 2656617"/>
              <a:gd name="connsiteY6" fmla="*/ 1582836 h 1856828"/>
              <a:gd name="connsiteX7" fmla="*/ 807676 w 2656617"/>
              <a:gd name="connsiteY7" fmla="*/ 643840 h 1856828"/>
              <a:gd name="connsiteX0" fmla="*/ 807676 w 3057086"/>
              <a:gd name="connsiteY0" fmla="*/ 643840 h 1856828"/>
              <a:gd name="connsiteX1" fmla="*/ 1503965 w 3057086"/>
              <a:gd name="connsiteY1" fmla="*/ 229 h 1856828"/>
              <a:gd name="connsiteX2" fmla="*/ 2212305 w 3057086"/>
              <a:gd name="connsiteY2" fmla="*/ 601602 h 1856828"/>
              <a:gd name="connsiteX3" fmla="*/ 2319471 w 3057086"/>
              <a:gd name="connsiteY3" fmla="*/ 1502283 h 1856828"/>
              <a:gd name="connsiteX4" fmla="*/ 2982759 w 3057086"/>
              <a:gd name="connsiteY4" fmla="*/ 1829614 h 1856828"/>
              <a:gd name="connsiteX5" fmla="*/ 20876 w 3057086"/>
              <a:gd name="connsiteY5" fmla="*/ 1840333 h 1856828"/>
              <a:gd name="connsiteX6" fmla="*/ 700537 w 3057086"/>
              <a:gd name="connsiteY6" fmla="*/ 1582836 h 1856828"/>
              <a:gd name="connsiteX7" fmla="*/ 807676 w 3057086"/>
              <a:gd name="connsiteY7" fmla="*/ 643840 h 1856828"/>
              <a:gd name="connsiteX0" fmla="*/ 807676 w 3057086"/>
              <a:gd name="connsiteY0" fmla="*/ 643840 h 1840333"/>
              <a:gd name="connsiteX1" fmla="*/ 1503965 w 3057086"/>
              <a:gd name="connsiteY1" fmla="*/ 229 h 1840333"/>
              <a:gd name="connsiteX2" fmla="*/ 2212305 w 3057086"/>
              <a:gd name="connsiteY2" fmla="*/ 601602 h 1840333"/>
              <a:gd name="connsiteX3" fmla="*/ 2319471 w 3057086"/>
              <a:gd name="connsiteY3" fmla="*/ 1502283 h 1840333"/>
              <a:gd name="connsiteX4" fmla="*/ 2982759 w 3057086"/>
              <a:gd name="connsiteY4" fmla="*/ 1829614 h 1840333"/>
              <a:gd name="connsiteX5" fmla="*/ 20876 w 3057086"/>
              <a:gd name="connsiteY5" fmla="*/ 1840333 h 1840333"/>
              <a:gd name="connsiteX6" fmla="*/ 700537 w 3057086"/>
              <a:gd name="connsiteY6" fmla="*/ 1582836 h 1840333"/>
              <a:gd name="connsiteX7" fmla="*/ 807676 w 3057086"/>
              <a:gd name="connsiteY7" fmla="*/ 643840 h 1840333"/>
              <a:gd name="connsiteX0" fmla="*/ 807676 w 3075118"/>
              <a:gd name="connsiteY0" fmla="*/ 643840 h 1861624"/>
              <a:gd name="connsiteX1" fmla="*/ 1503965 w 3075118"/>
              <a:gd name="connsiteY1" fmla="*/ 229 h 1861624"/>
              <a:gd name="connsiteX2" fmla="*/ 2212305 w 3075118"/>
              <a:gd name="connsiteY2" fmla="*/ 601602 h 1861624"/>
              <a:gd name="connsiteX3" fmla="*/ 2479973 w 3075118"/>
              <a:gd name="connsiteY3" fmla="*/ 1437079 h 1861624"/>
              <a:gd name="connsiteX4" fmla="*/ 2982759 w 3075118"/>
              <a:gd name="connsiteY4" fmla="*/ 1829614 h 1861624"/>
              <a:gd name="connsiteX5" fmla="*/ 20876 w 3075118"/>
              <a:gd name="connsiteY5" fmla="*/ 1840333 h 1861624"/>
              <a:gd name="connsiteX6" fmla="*/ 700537 w 3075118"/>
              <a:gd name="connsiteY6" fmla="*/ 1582836 h 1861624"/>
              <a:gd name="connsiteX7" fmla="*/ 807676 w 3075118"/>
              <a:gd name="connsiteY7" fmla="*/ 643840 h 1861624"/>
              <a:gd name="connsiteX0" fmla="*/ 810019 w 3077461"/>
              <a:gd name="connsiteY0" fmla="*/ 643840 h 1861624"/>
              <a:gd name="connsiteX1" fmla="*/ 1506308 w 3077461"/>
              <a:gd name="connsiteY1" fmla="*/ 229 h 1861624"/>
              <a:gd name="connsiteX2" fmla="*/ 2214648 w 3077461"/>
              <a:gd name="connsiteY2" fmla="*/ 601602 h 1861624"/>
              <a:gd name="connsiteX3" fmla="*/ 2482316 w 3077461"/>
              <a:gd name="connsiteY3" fmla="*/ 1437079 h 1861624"/>
              <a:gd name="connsiteX4" fmla="*/ 2985102 w 3077461"/>
              <a:gd name="connsiteY4" fmla="*/ 1829614 h 1861624"/>
              <a:gd name="connsiteX5" fmla="*/ 23219 w 3077461"/>
              <a:gd name="connsiteY5" fmla="*/ 1840333 h 1861624"/>
              <a:gd name="connsiteX6" fmla="*/ 592535 w 3077461"/>
              <a:gd name="connsiteY6" fmla="*/ 1497570 h 1861624"/>
              <a:gd name="connsiteX7" fmla="*/ 810019 w 3077461"/>
              <a:gd name="connsiteY7" fmla="*/ 643840 h 1861624"/>
              <a:gd name="connsiteX0" fmla="*/ 810019 w 3077461"/>
              <a:gd name="connsiteY0" fmla="*/ 364341 h 1582125"/>
              <a:gd name="connsiteX1" fmla="*/ 1451136 w 3077461"/>
              <a:gd name="connsiteY1" fmla="*/ 31702 h 1582125"/>
              <a:gd name="connsiteX2" fmla="*/ 2214648 w 3077461"/>
              <a:gd name="connsiteY2" fmla="*/ 322103 h 1582125"/>
              <a:gd name="connsiteX3" fmla="*/ 2482316 w 3077461"/>
              <a:gd name="connsiteY3" fmla="*/ 1157580 h 1582125"/>
              <a:gd name="connsiteX4" fmla="*/ 2985102 w 3077461"/>
              <a:gd name="connsiteY4" fmla="*/ 1550115 h 1582125"/>
              <a:gd name="connsiteX5" fmla="*/ 23219 w 3077461"/>
              <a:gd name="connsiteY5" fmla="*/ 1560834 h 1582125"/>
              <a:gd name="connsiteX6" fmla="*/ 592535 w 3077461"/>
              <a:gd name="connsiteY6" fmla="*/ 1218071 h 1582125"/>
              <a:gd name="connsiteX7" fmla="*/ 810019 w 3077461"/>
              <a:gd name="connsiteY7" fmla="*/ 364341 h 1582125"/>
              <a:gd name="connsiteX0" fmla="*/ 810019 w 3077461"/>
              <a:gd name="connsiteY0" fmla="*/ 334879 h 1552663"/>
              <a:gd name="connsiteX1" fmla="*/ 1451136 w 3077461"/>
              <a:gd name="connsiteY1" fmla="*/ 2240 h 1552663"/>
              <a:gd name="connsiteX2" fmla="*/ 2224679 w 3077461"/>
              <a:gd name="connsiteY2" fmla="*/ 473206 h 1552663"/>
              <a:gd name="connsiteX3" fmla="*/ 2482316 w 3077461"/>
              <a:gd name="connsiteY3" fmla="*/ 1128118 h 1552663"/>
              <a:gd name="connsiteX4" fmla="*/ 2985102 w 3077461"/>
              <a:gd name="connsiteY4" fmla="*/ 1520653 h 1552663"/>
              <a:gd name="connsiteX5" fmla="*/ 23219 w 3077461"/>
              <a:gd name="connsiteY5" fmla="*/ 1531372 h 1552663"/>
              <a:gd name="connsiteX6" fmla="*/ 592535 w 3077461"/>
              <a:gd name="connsiteY6" fmla="*/ 1188609 h 1552663"/>
              <a:gd name="connsiteX7" fmla="*/ 810019 w 3077461"/>
              <a:gd name="connsiteY7" fmla="*/ 334879 h 1552663"/>
              <a:gd name="connsiteX0" fmla="*/ 865192 w 3077461"/>
              <a:gd name="connsiteY0" fmla="*/ 428096 h 1550582"/>
              <a:gd name="connsiteX1" fmla="*/ 1451136 w 3077461"/>
              <a:gd name="connsiteY1" fmla="*/ 159 h 1550582"/>
              <a:gd name="connsiteX2" fmla="*/ 2224679 w 3077461"/>
              <a:gd name="connsiteY2" fmla="*/ 471125 h 1550582"/>
              <a:gd name="connsiteX3" fmla="*/ 2482316 w 3077461"/>
              <a:gd name="connsiteY3" fmla="*/ 1126037 h 1550582"/>
              <a:gd name="connsiteX4" fmla="*/ 2985102 w 3077461"/>
              <a:gd name="connsiteY4" fmla="*/ 1518572 h 1550582"/>
              <a:gd name="connsiteX5" fmla="*/ 23219 w 3077461"/>
              <a:gd name="connsiteY5" fmla="*/ 1529291 h 1550582"/>
              <a:gd name="connsiteX6" fmla="*/ 592535 w 3077461"/>
              <a:gd name="connsiteY6" fmla="*/ 1186528 h 1550582"/>
              <a:gd name="connsiteX7" fmla="*/ 865192 w 3077461"/>
              <a:gd name="connsiteY7" fmla="*/ 428096 h 1550582"/>
              <a:gd name="connsiteX0" fmla="*/ 865192 w 3077461"/>
              <a:gd name="connsiteY0" fmla="*/ 225348 h 1347834"/>
              <a:gd name="connsiteX1" fmla="*/ 1476214 w 3077461"/>
              <a:gd name="connsiteY1" fmla="*/ 68258 h 1347834"/>
              <a:gd name="connsiteX2" fmla="*/ 2224679 w 3077461"/>
              <a:gd name="connsiteY2" fmla="*/ 268377 h 1347834"/>
              <a:gd name="connsiteX3" fmla="*/ 2482316 w 3077461"/>
              <a:gd name="connsiteY3" fmla="*/ 923289 h 1347834"/>
              <a:gd name="connsiteX4" fmla="*/ 2985102 w 3077461"/>
              <a:gd name="connsiteY4" fmla="*/ 1315824 h 1347834"/>
              <a:gd name="connsiteX5" fmla="*/ 23219 w 3077461"/>
              <a:gd name="connsiteY5" fmla="*/ 1326543 h 1347834"/>
              <a:gd name="connsiteX6" fmla="*/ 592535 w 3077461"/>
              <a:gd name="connsiteY6" fmla="*/ 983780 h 1347834"/>
              <a:gd name="connsiteX7" fmla="*/ 865192 w 3077461"/>
              <a:gd name="connsiteY7" fmla="*/ 225348 h 1347834"/>
              <a:gd name="connsiteX0" fmla="*/ 865192 w 3077461"/>
              <a:gd name="connsiteY0" fmla="*/ 223600 h 1346086"/>
              <a:gd name="connsiteX1" fmla="*/ 1476214 w 3077461"/>
              <a:gd name="connsiteY1" fmla="*/ 66510 h 1346086"/>
              <a:gd name="connsiteX2" fmla="*/ 2224679 w 3077461"/>
              <a:gd name="connsiteY2" fmla="*/ 266629 h 1346086"/>
              <a:gd name="connsiteX3" fmla="*/ 2482316 w 3077461"/>
              <a:gd name="connsiteY3" fmla="*/ 921541 h 1346086"/>
              <a:gd name="connsiteX4" fmla="*/ 2985102 w 3077461"/>
              <a:gd name="connsiteY4" fmla="*/ 1314076 h 1346086"/>
              <a:gd name="connsiteX5" fmla="*/ 23219 w 3077461"/>
              <a:gd name="connsiteY5" fmla="*/ 1324795 h 1346086"/>
              <a:gd name="connsiteX6" fmla="*/ 592535 w 3077461"/>
              <a:gd name="connsiteY6" fmla="*/ 982032 h 1346086"/>
              <a:gd name="connsiteX7" fmla="*/ 865192 w 3077461"/>
              <a:gd name="connsiteY7" fmla="*/ 223600 h 1346086"/>
              <a:gd name="connsiteX0" fmla="*/ 865192 w 3077461"/>
              <a:gd name="connsiteY0" fmla="*/ 160285 h 1282771"/>
              <a:gd name="connsiteX1" fmla="*/ 1476214 w 3077461"/>
              <a:gd name="connsiteY1" fmla="*/ 3195 h 1282771"/>
              <a:gd name="connsiteX2" fmla="*/ 2224679 w 3077461"/>
              <a:gd name="connsiteY2" fmla="*/ 203314 h 1282771"/>
              <a:gd name="connsiteX3" fmla="*/ 2482316 w 3077461"/>
              <a:gd name="connsiteY3" fmla="*/ 858226 h 1282771"/>
              <a:gd name="connsiteX4" fmla="*/ 2985102 w 3077461"/>
              <a:gd name="connsiteY4" fmla="*/ 1250761 h 1282771"/>
              <a:gd name="connsiteX5" fmla="*/ 23219 w 3077461"/>
              <a:gd name="connsiteY5" fmla="*/ 1261480 h 1282771"/>
              <a:gd name="connsiteX6" fmla="*/ 592535 w 3077461"/>
              <a:gd name="connsiteY6" fmla="*/ 918717 h 1282771"/>
              <a:gd name="connsiteX7" fmla="*/ 865192 w 3077461"/>
              <a:gd name="connsiteY7" fmla="*/ 160285 h 1282771"/>
              <a:gd name="connsiteX0" fmla="*/ 865192 w 3077461"/>
              <a:gd name="connsiteY0" fmla="*/ 160285 h 1282771"/>
              <a:gd name="connsiteX1" fmla="*/ 1476214 w 3077461"/>
              <a:gd name="connsiteY1" fmla="*/ 3195 h 1282771"/>
              <a:gd name="connsiteX2" fmla="*/ 2224679 w 3077461"/>
              <a:gd name="connsiteY2" fmla="*/ 203314 h 1282771"/>
              <a:gd name="connsiteX3" fmla="*/ 2482316 w 3077461"/>
              <a:gd name="connsiteY3" fmla="*/ 858226 h 1282771"/>
              <a:gd name="connsiteX4" fmla="*/ 2985102 w 3077461"/>
              <a:gd name="connsiteY4" fmla="*/ 1250761 h 1282771"/>
              <a:gd name="connsiteX5" fmla="*/ 23219 w 3077461"/>
              <a:gd name="connsiteY5" fmla="*/ 1261480 h 1282771"/>
              <a:gd name="connsiteX6" fmla="*/ 592535 w 3077461"/>
              <a:gd name="connsiteY6" fmla="*/ 918717 h 1282771"/>
              <a:gd name="connsiteX7" fmla="*/ 865192 w 3077461"/>
              <a:gd name="connsiteY7" fmla="*/ 160285 h 1282771"/>
              <a:gd name="connsiteX0" fmla="*/ 865192 w 3077461"/>
              <a:gd name="connsiteY0" fmla="*/ 203876 h 1326362"/>
              <a:gd name="connsiteX1" fmla="*/ 1476214 w 3077461"/>
              <a:gd name="connsiteY1" fmla="*/ 1645 h 1326362"/>
              <a:gd name="connsiteX2" fmla="*/ 2224679 w 3077461"/>
              <a:gd name="connsiteY2" fmla="*/ 246905 h 1326362"/>
              <a:gd name="connsiteX3" fmla="*/ 2482316 w 3077461"/>
              <a:gd name="connsiteY3" fmla="*/ 901817 h 1326362"/>
              <a:gd name="connsiteX4" fmla="*/ 2985102 w 3077461"/>
              <a:gd name="connsiteY4" fmla="*/ 1294352 h 1326362"/>
              <a:gd name="connsiteX5" fmla="*/ 23219 w 3077461"/>
              <a:gd name="connsiteY5" fmla="*/ 1305071 h 1326362"/>
              <a:gd name="connsiteX6" fmla="*/ 592535 w 3077461"/>
              <a:gd name="connsiteY6" fmla="*/ 962308 h 1326362"/>
              <a:gd name="connsiteX7" fmla="*/ 865192 w 3077461"/>
              <a:gd name="connsiteY7" fmla="*/ 203876 h 1326362"/>
              <a:gd name="connsiteX0" fmla="*/ 865192 w 3077461"/>
              <a:gd name="connsiteY0" fmla="*/ 205795 h 1328281"/>
              <a:gd name="connsiteX1" fmla="*/ 1476214 w 3077461"/>
              <a:gd name="connsiteY1" fmla="*/ 3564 h 1328281"/>
              <a:gd name="connsiteX2" fmla="*/ 2224679 w 3077461"/>
              <a:gd name="connsiteY2" fmla="*/ 248824 h 1328281"/>
              <a:gd name="connsiteX3" fmla="*/ 2482316 w 3077461"/>
              <a:gd name="connsiteY3" fmla="*/ 903736 h 1328281"/>
              <a:gd name="connsiteX4" fmla="*/ 2985102 w 3077461"/>
              <a:gd name="connsiteY4" fmla="*/ 1296271 h 1328281"/>
              <a:gd name="connsiteX5" fmla="*/ 23219 w 3077461"/>
              <a:gd name="connsiteY5" fmla="*/ 1306990 h 1328281"/>
              <a:gd name="connsiteX6" fmla="*/ 592535 w 3077461"/>
              <a:gd name="connsiteY6" fmla="*/ 964227 h 1328281"/>
              <a:gd name="connsiteX7" fmla="*/ 865192 w 3077461"/>
              <a:gd name="connsiteY7" fmla="*/ 205795 h 1328281"/>
              <a:gd name="connsiteX0" fmla="*/ 865192 w 3077461"/>
              <a:gd name="connsiteY0" fmla="*/ 205795 h 1328281"/>
              <a:gd name="connsiteX1" fmla="*/ 1476214 w 3077461"/>
              <a:gd name="connsiteY1" fmla="*/ 3564 h 1328281"/>
              <a:gd name="connsiteX2" fmla="*/ 2224679 w 3077461"/>
              <a:gd name="connsiteY2" fmla="*/ 248824 h 1328281"/>
              <a:gd name="connsiteX3" fmla="*/ 2482316 w 3077461"/>
              <a:gd name="connsiteY3" fmla="*/ 903736 h 1328281"/>
              <a:gd name="connsiteX4" fmla="*/ 2985102 w 3077461"/>
              <a:gd name="connsiteY4" fmla="*/ 1296271 h 1328281"/>
              <a:gd name="connsiteX5" fmla="*/ 23219 w 3077461"/>
              <a:gd name="connsiteY5" fmla="*/ 1306990 h 1328281"/>
              <a:gd name="connsiteX6" fmla="*/ 592535 w 3077461"/>
              <a:gd name="connsiteY6" fmla="*/ 964227 h 1328281"/>
              <a:gd name="connsiteX7" fmla="*/ 865192 w 3077461"/>
              <a:gd name="connsiteY7" fmla="*/ 205795 h 1328281"/>
              <a:gd name="connsiteX0" fmla="*/ 866980 w 3079249"/>
              <a:gd name="connsiteY0" fmla="*/ 205795 h 1328281"/>
              <a:gd name="connsiteX1" fmla="*/ 1478002 w 3079249"/>
              <a:gd name="connsiteY1" fmla="*/ 3564 h 1328281"/>
              <a:gd name="connsiteX2" fmla="*/ 2226467 w 3079249"/>
              <a:gd name="connsiteY2" fmla="*/ 248824 h 1328281"/>
              <a:gd name="connsiteX3" fmla="*/ 2484104 w 3079249"/>
              <a:gd name="connsiteY3" fmla="*/ 903736 h 1328281"/>
              <a:gd name="connsiteX4" fmla="*/ 2986890 w 3079249"/>
              <a:gd name="connsiteY4" fmla="*/ 1296271 h 1328281"/>
              <a:gd name="connsiteX5" fmla="*/ 25007 w 3079249"/>
              <a:gd name="connsiteY5" fmla="*/ 1306990 h 1328281"/>
              <a:gd name="connsiteX6" fmla="*/ 524104 w 3079249"/>
              <a:gd name="connsiteY6" fmla="*/ 939148 h 1328281"/>
              <a:gd name="connsiteX7" fmla="*/ 866980 w 3079249"/>
              <a:gd name="connsiteY7" fmla="*/ 205795 h 1328281"/>
              <a:gd name="connsiteX0" fmla="*/ 866980 w 3079249"/>
              <a:gd name="connsiteY0" fmla="*/ 205795 h 1306990"/>
              <a:gd name="connsiteX1" fmla="*/ 1478002 w 3079249"/>
              <a:gd name="connsiteY1" fmla="*/ 3564 h 1306990"/>
              <a:gd name="connsiteX2" fmla="*/ 2226467 w 3079249"/>
              <a:gd name="connsiteY2" fmla="*/ 248824 h 1306990"/>
              <a:gd name="connsiteX3" fmla="*/ 2484104 w 3079249"/>
              <a:gd name="connsiteY3" fmla="*/ 903736 h 1306990"/>
              <a:gd name="connsiteX4" fmla="*/ 2986890 w 3079249"/>
              <a:gd name="connsiteY4" fmla="*/ 1296271 h 1306990"/>
              <a:gd name="connsiteX5" fmla="*/ 25007 w 3079249"/>
              <a:gd name="connsiteY5" fmla="*/ 1306990 h 1306990"/>
              <a:gd name="connsiteX6" fmla="*/ 524104 w 3079249"/>
              <a:gd name="connsiteY6" fmla="*/ 939148 h 1306990"/>
              <a:gd name="connsiteX7" fmla="*/ 866980 w 3079249"/>
              <a:gd name="connsiteY7" fmla="*/ 205795 h 1306990"/>
              <a:gd name="connsiteX0" fmla="*/ 1334895 w 3574781"/>
              <a:gd name="connsiteY0" fmla="*/ 205795 h 1326868"/>
              <a:gd name="connsiteX1" fmla="*/ 1945917 w 3574781"/>
              <a:gd name="connsiteY1" fmla="*/ 3564 h 1326868"/>
              <a:gd name="connsiteX2" fmla="*/ 2694382 w 3574781"/>
              <a:gd name="connsiteY2" fmla="*/ 248824 h 1326868"/>
              <a:gd name="connsiteX3" fmla="*/ 2952019 w 3574781"/>
              <a:gd name="connsiteY3" fmla="*/ 903736 h 1326868"/>
              <a:gd name="connsiteX4" fmla="*/ 3454805 w 3574781"/>
              <a:gd name="connsiteY4" fmla="*/ 1296271 h 1326868"/>
              <a:gd name="connsiteX5" fmla="*/ 16432 w 3574781"/>
              <a:gd name="connsiteY5" fmla="*/ 1301974 h 1326868"/>
              <a:gd name="connsiteX6" fmla="*/ 992019 w 3574781"/>
              <a:gd name="connsiteY6" fmla="*/ 939148 h 1326868"/>
              <a:gd name="connsiteX7" fmla="*/ 1334895 w 3574781"/>
              <a:gd name="connsiteY7" fmla="*/ 205795 h 1326868"/>
              <a:gd name="connsiteX0" fmla="*/ 1334895 w 3907745"/>
              <a:gd name="connsiteY0" fmla="*/ 205795 h 1323321"/>
              <a:gd name="connsiteX1" fmla="*/ 1945917 w 3907745"/>
              <a:gd name="connsiteY1" fmla="*/ 3564 h 1323321"/>
              <a:gd name="connsiteX2" fmla="*/ 2694382 w 3907745"/>
              <a:gd name="connsiteY2" fmla="*/ 248824 h 1323321"/>
              <a:gd name="connsiteX3" fmla="*/ 2952019 w 3907745"/>
              <a:gd name="connsiteY3" fmla="*/ 903736 h 1323321"/>
              <a:gd name="connsiteX4" fmla="*/ 3810919 w 3907745"/>
              <a:gd name="connsiteY4" fmla="*/ 1291255 h 1323321"/>
              <a:gd name="connsiteX5" fmla="*/ 16432 w 3907745"/>
              <a:gd name="connsiteY5" fmla="*/ 1301974 h 1323321"/>
              <a:gd name="connsiteX6" fmla="*/ 992019 w 3907745"/>
              <a:gd name="connsiteY6" fmla="*/ 939148 h 1323321"/>
              <a:gd name="connsiteX7" fmla="*/ 1334895 w 3907745"/>
              <a:gd name="connsiteY7" fmla="*/ 205795 h 1323321"/>
              <a:gd name="connsiteX0" fmla="*/ 1334895 w 3925232"/>
              <a:gd name="connsiteY0" fmla="*/ 205795 h 1323321"/>
              <a:gd name="connsiteX1" fmla="*/ 1945917 w 3925232"/>
              <a:gd name="connsiteY1" fmla="*/ 3564 h 1323321"/>
              <a:gd name="connsiteX2" fmla="*/ 2694382 w 3925232"/>
              <a:gd name="connsiteY2" fmla="*/ 248824 h 1323321"/>
              <a:gd name="connsiteX3" fmla="*/ 3107505 w 3925232"/>
              <a:gd name="connsiteY3" fmla="*/ 903736 h 1323321"/>
              <a:gd name="connsiteX4" fmla="*/ 3810919 w 3925232"/>
              <a:gd name="connsiteY4" fmla="*/ 1291255 h 1323321"/>
              <a:gd name="connsiteX5" fmla="*/ 16432 w 3925232"/>
              <a:gd name="connsiteY5" fmla="*/ 1301974 h 1323321"/>
              <a:gd name="connsiteX6" fmla="*/ 992019 w 3925232"/>
              <a:gd name="connsiteY6" fmla="*/ 939148 h 1323321"/>
              <a:gd name="connsiteX7" fmla="*/ 1334895 w 3925232"/>
              <a:gd name="connsiteY7" fmla="*/ 205795 h 1323321"/>
              <a:gd name="connsiteX0" fmla="*/ 1334895 w 3925232"/>
              <a:gd name="connsiteY0" fmla="*/ 41560 h 1159086"/>
              <a:gd name="connsiteX1" fmla="*/ 2006105 w 3925232"/>
              <a:gd name="connsiteY1" fmla="*/ 225537 h 1159086"/>
              <a:gd name="connsiteX2" fmla="*/ 2694382 w 3925232"/>
              <a:gd name="connsiteY2" fmla="*/ 84589 h 1159086"/>
              <a:gd name="connsiteX3" fmla="*/ 3107505 w 3925232"/>
              <a:gd name="connsiteY3" fmla="*/ 739501 h 1159086"/>
              <a:gd name="connsiteX4" fmla="*/ 3810919 w 3925232"/>
              <a:gd name="connsiteY4" fmla="*/ 1127020 h 1159086"/>
              <a:gd name="connsiteX5" fmla="*/ 16432 w 3925232"/>
              <a:gd name="connsiteY5" fmla="*/ 1137739 h 1159086"/>
              <a:gd name="connsiteX6" fmla="*/ 992019 w 3925232"/>
              <a:gd name="connsiteY6" fmla="*/ 774913 h 1159086"/>
              <a:gd name="connsiteX7" fmla="*/ 1334895 w 3925232"/>
              <a:gd name="connsiteY7" fmla="*/ 41560 h 1159086"/>
              <a:gd name="connsiteX0" fmla="*/ 1334895 w 3925232"/>
              <a:gd name="connsiteY0" fmla="*/ 22704 h 1140230"/>
              <a:gd name="connsiteX1" fmla="*/ 2006105 w 3925232"/>
              <a:gd name="connsiteY1" fmla="*/ 206681 h 1140230"/>
              <a:gd name="connsiteX2" fmla="*/ 2764602 w 3925232"/>
              <a:gd name="connsiteY2" fmla="*/ 411815 h 1140230"/>
              <a:gd name="connsiteX3" fmla="*/ 3107505 w 3925232"/>
              <a:gd name="connsiteY3" fmla="*/ 720645 h 1140230"/>
              <a:gd name="connsiteX4" fmla="*/ 3810919 w 3925232"/>
              <a:gd name="connsiteY4" fmla="*/ 1108164 h 1140230"/>
              <a:gd name="connsiteX5" fmla="*/ 16432 w 3925232"/>
              <a:gd name="connsiteY5" fmla="*/ 1118883 h 1140230"/>
              <a:gd name="connsiteX6" fmla="*/ 992019 w 3925232"/>
              <a:gd name="connsiteY6" fmla="*/ 756057 h 1140230"/>
              <a:gd name="connsiteX7" fmla="*/ 1334895 w 3925232"/>
              <a:gd name="connsiteY7" fmla="*/ 22704 h 1140230"/>
              <a:gd name="connsiteX0" fmla="*/ 1329879 w 3925232"/>
              <a:gd name="connsiteY0" fmla="*/ 204911 h 936229"/>
              <a:gd name="connsiteX1" fmla="*/ 2006105 w 3925232"/>
              <a:gd name="connsiteY1" fmla="*/ 2680 h 936229"/>
              <a:gd name="connsiteX2" fmla="*/ 2764602 w 3925232"/>
              <a:gd name="connsiteY2" fmla="*/ 207814 h 936229"/>
              <a:gd name="connsiteX3" fmla="*/ 3107505 w 3925232"/>
              <a:gd name="connsiteY3" fmla="*/ 516644 h 936229"/>
              <a:gd name="connsiteX4" fmla="*/ 3810919 w 3925232"/>
              <a:gd name="connsiteY4" fmla="*/ 904163 h 936229"/>
              <a:gd name="connsiteX5" fmla="*/ 16432 w 3925232"/>
              <a:gd name="connsiteY5" fmla="*/ 914882 h 936229"/>
              <a:gd name="connsiteX6" fmla="*/ 992019 w 3925232"/>
              <a:gd name="connsiteY6" fmla="*/ 552056 h 936229"/>
              <a:gd name="connsiteX7" fmla="*/ 1329879 w 3925232"/>
              <a:gd name="connsiteY7" fmla="*/ 204911 h 936229"/>
              <a:gd name="connsiteX0" fmla="*/ 1329879 w 3925232"/>
              <a:gd name="connsiteY0" fmla="*/ 204911 h 936229"/>
              <a:gd name="connsiteX1" fmla="*/ 2006105 w 3925232"/>
              <a:gd name="connsiteY1" fmla="*/ 2680 h 936229"/>
              <a:gd name="connsiteX2" fmla="*/ 2764602 w 3925232"/>
              <a:gd name="connsiteY2" fmla="*/ 207814 h 936229"/>
              <a:gd name="connsiteX3" fmla="*/ 3107505 w 3925232"/>
              <a:gd name="connsiteY3" fmla="*/ 516644 h 936229"/>
              <a:gd name="connsiteX4" fmla="*/ 3810919 w 3925232"/>
              <a:gd name="connsiteY4" fmla="*/ 904163 h 936229"/>
              <a:gd name="connsiteX5" fmla="*/ 16432 w 3925232"/>
              <a:gd name="connsiteY5" fmla="*/ 914882 h 936229"/>
              <a:gd name="connsiteX6" fmla="*/ 992019 w 3925232"/>
              <a:gd name="connsiteY6" fmla="*/ 552056 h 936229"/>
              <a:gd name="connsiteX7" fmla="*/ 1329879 w 3925232"/>
              <a:gd name="connsiteY7" fmla="*/ 204911 h 936229"/>
              <a:gd name="connsiteX0" fmla="*/ 1329879 w 3925232"/>
              <a:gd name="connsiteY0" fmla="*/ 204911 h 936229"/>
              <a:gd name="connsiteX1" fmla="*/ 2006105 w 3925232"/>
              <a:gd name="connsiteY1" fmla="*/ 2680 h 936229"/>
              <a:gd name="connsiteX2" fmla="*/ 2764602 w 3925232"/>
              <a:gd name="connsiteY2" fmla="*/ 207814 h 936229"/>
              <a:gd name="connsiteX3" fmla="*/ 3107505 w 3925232"/>
              <a:gd name="connsiteY3" fmla="*/ 516644 h 936229"/>
              <a:gd name="connsiteX4" fmla="*/ 3810919 w 3925232"/>
              <a:gd name="connsiteY4" fmla="*/ 904163 h 936229"/>
              <a:gd name="connsiteX5" fmla="*/ 16432 w 3925232"/>
              <a:gd name="connsiteY5" fmla="*/ 914882 h 936229"/>
              <a:gd name="connsiteX6" fmla="*/ 992019 w 3925232"/>
              <a:gd name="connsiteY6" fmla="*/ 552056 h 936229"/>
              <a:gd name="connsiteX7" fmla="*/ 1329879 w 3925232"/>
              <a:gd name="connsiteY7" fmla="*/ 204911 h 936229"/>
              <a:gd name="connsiteX0" fmla="*/ 1329879 w 3925232"/>
              <a:gd name="connsiteY0" fmla="*/ 175351 h 906669"/>
              <a:gd name="connsiteX1" fmla="*/ 2041215 w 3925232"/>
              <a:gd name="connsiteY1" fmla="*/ 13245 h 906669"/>
              <a:gd name="connsiteX2" fmla="*/ 2764602 w 3925232"/>
              <a:gd name="connsiteY2" fmla="*/ 178254 h 906669"/>
              <a:gd name="connsiteX3" fmla="*/ 3107505 w 3925232"/>
              <a:gd name="connsiteY3" fmla="*/ 487084 h 906669"/>
              <a:gd name="connsiteX4" fmla="*/ 3810919 w 3925232"/>
              <a:gd name="connsiteY4" fmla="*/ 874603 h 906669"/>
              <a:gd name="connsiteX5" fmla="*/ 16432 w 3925232"/>
              <a:gd name="connsiteY5" fmla="*/ 885322 h 906669"/>
              <a:gd name="connsiteX6" fmla="*/ 992019 w 3925232"/>
              <a:gd name="connsiteY6" fmla="*/ 522496 h 906669"/>
              <a:gd name="connsiteX7" fmla="*/ 1329879 w 3925232"/>
              <a:gd name="connsiteY7" fmla="*/ 175351 h 906669"/>
              <a:gd name="connsiteX0" fmla="*/ 1329879 w 3925232"/>
              <a:gd name="connsiteY0" fmla="*/ 181867 h 913185"/>
              <a:gd name="connsiteX1" fmla="*/ 2041215 w 3925232"/>
              <a:gd name="connsiteY1" fmla="*/ 19761 h 913185"/>
              <a:gd name="connsiteX2" fmla="*/ 2764602 w 3925232"/>
              <a:gd name="connsiteY2" fmla="*/ 184770 h 913185"/>
              <a:gd name="connsiteX3" fmla="*/ 3107505 w 3925232"/>
              <a:gd name="connsiteY3" fmla="*/ 493600 h 913185"/>
              <a:gd name="connsiteX4" fmla="*/ 3810919 w 3925232"/>
              <a:gd name="connsiteY4" fmla="*/ 881119 h 913185"/>
              <a:gd name="connsiteX5" fmla="*/ 16432 w 3925232"/>
              <a:gd name="connsiteY5" fmla="*/ 891838 h 913185"/>
              <a:gd name="connsiteX6" fmla="*/ 992019 w 3925232"/>
              <a:gd name="connsiteY6" fmla="*/ 529012 h 913185"/>
              <a:gd name="connsiteX7" fmla="*/ 1329879 w 3925232"/>
              <a:gd name="connsiteY7" fmla="*/ 181867 h 913185"/>
              <a:gd name="connsiteX0" fmla="*/ 1329879 w 3925232"/>
              <a:gd name="connsiteY0" fmla="*/ 177539 h 908857"/>
              <a:gd name="connsiteX1" fmla="*/ 2041215 w 3925232"/>
              <a:gd name="connsiteY1" fmla="*/ 15433 h 908857"/>
              <a:gd name="connsiteX2" fmla="*/ 2834821 w 3925232"/>
              <a:gd name="connsiteY2" fmla="*/ 175426 h 908857"/>
              <a:gd name="connsiteX3" fmla="*/ 3107505 w 3925232"/>
              <a:gd name="connsiteY3" fmla="*/ 489272 h 908857"/>
              <a:gd name="connsiteX4" fmla="*/ 3810919 w 3925232"/>
              <a:gd name="connsiteY4" fmla="*/ 876791 h 908857"/>
              <a:gd name="connsiteX5" fmla="*/ 16432 w 3925232"/>
              <a:gd name="connsiteY5" fmla="*/ 887510 h 908857"/>
              <a:gd name="connsiteX6" fmla="*/ 992019 w 3925232"/>
              <a:gd name="connsiteY6" fmla="*/ 524684 h 908857"/>
              <a:gd name="connsiteX7" fmla="*/ 1329879 w 3925232"/>
              <a:gd name="connsiteY7" fmla="*/ 177539 h 908857"/>
              <a:gd name="connsiteX0" fmla="*/ 1329879 w 3925232"/>
              <a:gd name="connsiteY0" fmla="*/ 163751 h 895069"/>
              <a:gd name="connsiteX1" fmla="*/ 2041215 w 3925232"/>
              <a:gd name="connsiteY1" fmla="*/ 1645 h 895069"/>
              <a:gd name="connsiteX2" fmla="*/ 2834821 w 3925232"/>
              <a:gd name="connsiteY2" fmla="*/ 161638 h 895069"/>
              <a:gd name="connsiteX3" fmla="*/ 3107505 w 3925232"/>
              <a:gd name="connsiteY3" fmla="*/ 475484 h 895069"/>
              <a:gd name="connsiteX4" fmla="*/ 3810919 w 3925232"/>
              <a:gd name="connsiteY4" fmla="*/ 863003 h 895069"/>
              <a:gd name="connsiteX5" fmla="*/ 16432 w 3925232"/>
              <a:gd name="connsiteY5" fmla="*/ 873722 h 895069"/>
              <a:gd name="connsiteX6" fmla="*/ 992019 w 3925232"/>
              <a:gd name="connsiteY6" fmla="*/ 510896 h 895069"/>
              <a:gd name="connsiteX7" fmla="*/ 1329879 w 3925232"/>
              <a:gd name="connsiteY7" fmla="*/ 163751 h 895069"/>
              <a:gd name="connsiteX0" fmla="*/ 1329879 w 3925232"/>
              <a:gd name="connsiteY0" fmla="*/ 163751 h 895069"/>
              <a:gd name="connsiteX1" fmla="*/ 2041215 w 3925232"/>
              <a:gd name="connsiteY1" fmla="*/ 1645 h 895069"/>
              <a:gd name="connsiteX2" fmla="*/ 2834821 w 3925232"/>
              <a:gd name="connsiteY2" fmla="*/ 161638 h 895069"/>
              <a:gd name="connsiteX3" fmla="*/ 3107505 w 3925232"/>
              <a:gd name="connsiteY3" fmla="*/ 475484 h 895069"/>
              <a:gd name="connsiteX4" fmla="*/ 3810919 w 3925232"/>
              <a:gd name="connsiteY4" fmla="*/ 863003 h 895069"/>
              <a:gd name="connsiteX5" fmla="*/ 16432 w 3925232"/>
              <a:gd name="connsiteY5" fmla="*/ 873722 h 895069"/>
              <a:gd name="connsiteX6" fmla="*/ 992019 w 3925232"/>
              <a:gd name="connsiteY6" fmla="*/ 510896 h 895069"/>
              <a:gd name="connsiteX7" fmla="*/ 1329879 w 3925232"/>
              <a:gd name="connsiteY7" fmla="*/ 163751 h 895069"/>
              <a:gd name="connsiteX0" fmla="*/ 1329879 w 3925232"/>
              <a:gd name="connsiteY0" fmla="*/ 163751 h 895069"/>
              <a:gd name="connsiteX1" fmla="*/ 2041215 w 3925232"/>
              <a:gd name="connsiteY1" fmla="*/ 1645 h 895069"/>
              <a:gd name="connsiteX2" fmla="*/ 2834821 w 3925232"/>
              <a:gd name="connsiteY2" fmla="*/ 161638 h 895069"/>
              <a:gd name="connsiteX3" fmla="*/ 3107505 w 3925232"/>
              <a:gd name="connsiteY3" fmla="*/ 475484 h 895069"/>
              <a:gd name="connsiteX4" fmla="*/ 3810919 w 3925232"/>
              <a:gd name="connsiteY4" fmla="*/ 863003 h 895069"/>
              <a:gd name="connsiteX5" fmla="*/ 16432 w 3925232"/>
              <a:gd name="connsiteY5" fmla="*/ 873722 h 895069"/>
              <a:gd name="connsiteX6" fmla="*/ 992019 w 3925232"/>
              <a:gd name="connsiteY6" fmla="*/ 510896 h 895069"/>
              <a:gd name="connsiteX7" fmla="*/ 1329879 w 3925232"/>
              <a:gd name="connsiteY7" fmla="*/ 163751 h 895069"/>
              <a:gd name="connsiteX0" fmla="*/ 1329879 w 3962829"/>
              <a:gd name="connsiteY0" fmla="*/ 163751 h 895069"/>
              <a:gd name="connsiteX1" fmla="*/ 2041215 w 3962829"/>
              <a:gd name="connsiteY1" fmla="*/ 1645 h 895069"/>
              <a:gd name="connsiteX2" fmla="*/ 2834821 w 3962829"/>
              <a:gd name="connsiteY2" fmla="*/ 161638 h 895069"/>
              <a:gd name="connsiteX3" fmla="*/ 3107505 w 3962829"/>
              <a:gd name="connsiteY3" fmla="*/ 475484 h 895069"/>
              <a:gd name="connsiteX4" fmla="*/ 3810919 w 3962829"/>
              <a:gd name="connsiteY4" fmla="*/ 863003 h 895069"/>
              <a:gd name="connsiteX5" fmla="*/ 16432 w 3962829"/>
              <a:gd name="connsiteY5" fmla="*/ 873722 h 895069"/>
              <a:gd name="connsiteX6" fmla="*/ 992019 w 3962829"/>
              <a:gd name="connsiteY6" fmla="*/ 510896 h 895069"/>
              <a:gd name="connsiteX7" fmla="*/ 1329879 w 3962829"/>
              <a:gd name="connsiteY7" fmla="*/ 163751 h 895069"/>
              <a:gd name="connsiteX0" fmla="*/ 1336254 w 3969204"/>
              <a:gd name="connsiteY0" fmla="*/ 163751 h 895069"/>
              <a:gd name="connsiteX1" fmla="*/ 2047590 w 3969204"/>
              <a:gd name="connsiteY1" fmla="*/ 1645 h 895069"/>
              <a:gd name="connsiteX2" fmla="*/ 2841196 w 3969204"/>
              <a:gd name="connsiteY2" fmla="*/ 161638 h 895069"/>
              <a:gd name="connsiteX3" fmla="*/ 3113880 w 3969204"/>
              <a:gd name="connsiteY3" fmla="*/ 475484 h 895069"/>
              <a:gd name="connsiteX4" fmla="*/ 3817294 w 3969204"/>
              <a:gd name="connsiteY4" fmla="*/ 863003 h 895069"/>
              <a:gd name="connsiteX5" fmla="*/ 22807 w 3969204"/>
              <a:gd name="connsiteY5" fmla="*/ 873722 h 895069"/>
              <a:gd name="connsiteX6" fmla="*/ 998394 w 3969204"/>
              <a:gd name="connsiteY6" fmla="*/ 510896 h 895069"/>
              <a:gd name="connsiteX7" fmla="*/ 1336254 w 3969204"/>
              <a:gd name="connsiteY7" fmla="*/ 163751 h 895069"/>
              <a:gd name="connsiteX0" fmla="*/ 1334818 w 3967768"/>
              <a:gd name="connsiteY0" fmla="*/ 163751 h 895069"/>
              <a:gd name="connsiteX1" fmla="*/ 2046154 w 3967768"/>
              <a:gd name="connsiteY1" fmla="*/ 1645 h 895069"/>
              <a:gd name="connsiteX2" fmla="*/ 2839760 w 3967768"/>
              <a:gd name="connsiteY2" fmla="*/ 161638 h 895069"/>
              <a:gd name="connsiteX3" fmla="*/ 3112444 w 3967768"/>
              <a:gd name="connsiteY3" fmla="*/ 475484 h 895069"/>
              <a:gd name="connsiteX4" fmla="*/ 3815858 w 3967768"/>
              <a:gd name="connsiteY4" fmla="*/ 863003 h 895069"/>
              <a:gd name="connsiteX5" fmla="*/ 21371 w 3967768"/>
              <a:gd name="connsiteY5" fmla="*/ 873722 h 895069"/>
              <a:gd name="connsiteX6" fmla="*/ 996958 w 3967768"/>
              <a:gd name="connsiteY6" fmla="*/ 510896 h 895069"/>
              <a:gd name="connsiteX7" fmla="*/ 1334818 w 3967768"/>
              <a:gd name="connsiteY7" fmla="*/ 163751 h 895069"/>
              <a:gd name="connsiteX0" fmla="*/ 1334818 w 3967768"/>
              <a:gd name="connsiteY0" fmla="*/ 163751 h 895069"/>
              <a:gd name="connsiteX1" fmla="*/ 2046154 w 3967768"/>
              <a:gd name="connsiteY1" fmla="*/ 1645 h 895069"/>
              <a:gd name="connsiteX2" fmla="*/ 2839760 w 3967768"/>
              <a:gd name="connsiteY2" fmla="*/ 161638 h 895069"/>
              <a:gd name="connsiteX3" fmla="*/ 3112444 w 3967768"/>
              <a:gd name="connsiteY3" fmla="*/ 475484 h 895069"/>
              <a:gd name="connsiteX4" fmla="*/ 3815858 w 3967768"/>
              <a:gd name="connsiteY4" fmla="*/ 863003 h 895069"/>
              <a:gd name="connsiteX5" fmla="*/ 21371 w 3967768"/>
              <a:gd name="connsiteY5" fmla="*/ 873722 h 895069"/>
              <a:gd name="connsiteX6" fmla="*/ 996958 w 3967768"/>
              <a:gd name="connsiteY6" fmla="*/ 510896 h 895069"/>
              <a:gd name="connsiteX7" fmla="*/ 1334818 w 3967768"/>
              <a:gd name="connsiteY7" fmla="*/ 163751 h 8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7768" h="895069">
                <a:moveTo>
                  <a:pt x="1334818" y="163751"/>
                </a:moveTo>
                <a:cubicBezTo>
                  <a:pt x="1509684" y="78876"/>
                  <a:pt x="1795330" y="1997"/>
                  <a:pt x="2046154" y="1645"/>
                </a:cubicBezTo>
                <a:cubicBezTo>
                  <a:pt x="2296978" y="1293"/>
                  <a:pt x="2562708" y="-26562"/>
                  <a:pt x="2839760" y="161638"/>
                </a:cubicBezTo>
                <a:cubicBezTo>
                  <a:pt x="2916624" y="222498"/>
                  <a:pt x="3004321" y="304049"/>
                  <a:pt x="3112444" y="475484"/>
                </a:cubicBezTo>
                <a:cubicBezTo>
                  <a:pt x="3393554" y="637438"/>
                  <a:pt x="4331037" y="796630"/>
                  <a:pt x="3815858" y="863003"/>
                </a:cubicBezTo>
                <a:cubicBezTo>
                  <a:pt x="3300679" y="929376"/>
                  <a:pt x="1167495" y="871821"/>
                  <a:pt x="21371" y="873722"/>
                </a:cubicBezTo>
                <a:cubicBezTo>
                  <a:pt x="-153356" y="840952"/>
                  <a:pt x="794770" y="758796"/>
                  <a:pt x="996958" y="510896"/>
                </a:cubicBezTo>
                <a:cubicBezTo>
                  <a:pt x="1140584" y="367445"/>
                  <a:pt x="1159952" y="248626"/>
                  <a:pt x="1334818" y="16375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617" y="3941667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78561" y="3922955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747758" y="2611125"/>
            <a:ext cx="4115303" cy="1840803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5303" h="1840803">
                <a:moveTo>
                  <a:pt x="994976" y="729114"/>
                </a:moveTo>
                <a:cubicBezTo>
                  <a:pt x="1325480" y="425089"/>
                  <a:pt x="1343887" y="49987"/>
                  <a:pt x="2026216" y="5283"/>
                </a:cubicBezTo>
                <a:cubicBezTo>
                  <a:pt x="2708545" y="-39421"/>
                  <a:pt x="2869546" y="206078"/>
                  <a:pt x="3077268" y="497466"/>
                </a:cubicBezTo>
                <a:cubicBezTo>
                  <a:pt x="3284990" y="788854"/>
                  <a:pt x="4323515" y="1649610"/>
                  <a:pt x="4077982" y="1838955"/>
                </a:cubicBezTo>
                <a:lnTo>
                  <a:pt x="2157280" y="1840803"/>
                </a:lnTo>
                <a:lnTo>
                  <a:pt x="43191" y="1829431"/>
                </a:lnTo>
                <a:cubicBezTo>
                  <a:pt x="-202342" y="1640086"/>
                  <a:pt x="664472" y="1033139"/>
                  <a:pt x="994976" y="72911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64480" y="2968752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67984" y="2968752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3"/>
          <p:cNvSpPr/>
          <p:nvPr/>
        </p:nvSpPr>
        <p:spPr>
          <a:xfrm>
            <a:off x="3753854" y="2611125"/>
            <a:ext cx="4115303" cy="1840803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5303" h="1840803">
                <a:moveTo>
                  <a:pt x="994976" y="729114"/>
                </a:moveTo>
                <a:cubicBezTo>
                  <a:pt x="1325480" y="425089"/>
                  <a:pt x="1343887" y="49987"/>
                  <a:pt x="2026216" y="5283"/>
                </a:cubicBezTo>
                <a:cubicBezTo>
                  <a:pt x="2708545" y="-39421"/>
                  <a:pt x="2869546" y="206078"/>
                  <a:pt x="3077268" y="497466"/>
                </a:cubicBezTo>
                <a:cubicBezTo>
                  <a:pt x="3284990" y="788854"/>
                  <a:pt x="4323515" y="1649610"/>
                  <a:pt x="4077982" y="1838955"/>
                </a:cubicBezTo>
                <a:lnTo>
                  <a:pt x="2157280" y="1840803"/>
                </a:lnTo>
                <a:lnTo>
                  <a:pt x="43191" y="1829431"/>
                </a:lnTo>
                <a:cubicBezTo>
                  <a:pt x="-202342" y="1640086"/>
                  <a:pt x="664472" y="1033139"/>
                  <a:pt x="994976" y="72911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70576" y="3326379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74080" y="3326379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978477" y="2912749"/>
            <a:ext cx="3765220" cy="1585166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260784 w 2790820"/>
              <a:gd name="connsiteY0" fmla="*/ 1219095 h 2423022"/>
              <a:gd name="connsiteX1" fmla="*/ 1313868 w 2790820"/>
              <a:gd name="connsiteY1" fmla="*/ 472 h 2423022"/>
              <a:gd name="connsiteX2" fmla="*/ 2271448 w 2790820"/>
              <a:gd name="connsiteY2" fmla="*/ 1079649 h 2423022"/>
              <a:gd name="connsiteX3" fmla="*/ 2723522 w 2790820"/>
              <a:gd name="connsiteY3" fmla="*/ 2089668 h 2423022"/>
              <a:gd name="connsiteX4" fmla="*/ 1351460 w 2790820"/>
              <a:gd name="connsiteY4" fmla="*/ 2422986 h 2423022"/>
              <a:gd name="connsiteX5" fmla="*/ 115957 w 2790820"/>
              <a:gd name="connsiteY5" fmla="*/ 2099956 h 2423022"/>
              <a:gd name="connsiteX6" fmla="*/ 260784 w 2790820"/>
              <a:gd name="connsiteY6" fmla="*/ 1219095 h 2423022"/>
              <a:gd name="connsiteX0" fmla="*/ 260784 w 2780004"/>
              <a:gd name="connsiteY0" fmla="*/ 1230605 h 2434532"/>
              <a:gd name="connsiteX1" fmla="*/ 1313868 w 2780004"/>
              <a:gd name="connsiteY1" fmla="*/ 11982 h 2434532"/>
              <a:gd name="connsiteX2" fmla="*/ 2139368 w 2780004"/>
              <a:gd name="connsiteY2" fmla="*/ 664439 h 2434532"/>
              <a:gd name="connsiteX3" fmla="*/ 2723522 w 2780004"/>
              <a:gd name="connsiteY3" fmla="*/ 2101178 h 2434532"/>
              <a:gd name="connsiteX4" fmla="*/ 1351460 w 2780004"/>
              <a:gd name="connsiteY4" fmla="*/ 2434496 h 2434532"/>
              <a:gd name="connsiteX5" fmla="*/ 115957 w 2780004"/>
              <a:gd name="connsiteY5" fmla="*/ 2111466 h 2434532"/>
              <a:gd name="connsiteX6" fmla="*/ 260784 w 2780004"/>
              <a:gd name="connsiteY6" fmla="*/ 1230605 h 2434532"/>
              <a:gd name="connsiteX0" fmla="*/ 260784 w 2780004"/>
              <a:gd name="connsiteY0" fmla="*/ 1231991 h 2435918"/>
              <a:gd name="connsiteX1" fmla="*/ 1313868 w 2780004"/>
              <a:gd name="connsiteY1" fmla="*/ 13368 h 2435918"/>
              <a:gd name="connsiteX2" fmla="*/ 2139368 w 2780004"/>
              <a:gd name="connsiteY2" fmla="*/ 665825 h 2435918"/>
              <a:gd name="connsiteX3" fmla="*/ 2723522 w 2780004"/>
              <a:gd name="connsiteY3" fmla="*/ 2102564 h 2435918"/>
              <a:gd name="connsiteX4" fmla="*/ 1351460 w 2780004"/>
              <a:gd name="connsiteY4" fmla="*/ 2435882 h 2435918"/>
              <a:gd name="connsiteX5" fmla="*/ 115957 w 2780004"/>
              <a:gd name="connsiteY5" fmla="*/ 2112852 h 2435918"/>
              <a:gd name="connsiteX6" fmla="*/ 260784 w 2780004"/>
              <a:gd name="connsiteY6" fmla="*/ 1231991 h 2435918"/>
              <a:gd name="connsiteX0" fmla="*/ 260784 w 2777778"/>
              <a:gd name="connsiteY0" fmla="*/ 1231991 h 2435918"/>
              <a:gd name="connsiteX1" fmla="*/ 1313868 w 2777778"/>
              <a:gd name="connsiteY1" fmla="*/ 13368 h 2435918"/>
              <a:gd name="connsiteX2" fmla="*/ 2139368 w 2777778"/>
              <a:gd name="connsiteY2" fmla="*/ 665825 h 2435918"/>
              <a:gd name="connsiteX3" fmla="*/ 2723522 w 2777778"/>
              <a:gd name="connsiteY3" fmla="*/ 2102564 h 2435918"/>
              <a:gd name="connsiteX4" fmla="*/ 1351460 w 2777778"/>
              <a:gd name="connsiteY4" fmla="*/ 2435882 h 2435918"/>
              <a:gd name="connsiteX5" fmla="*/ 115957 w 2777778"/>
              <a:gd name="connsiteY5" fmla="*/ 2112852 h 2435918"/>
              <a:gd name="connsiteX6" fmla="*/ 260784 w 2777778"/>
              <a:gd name="connsiteY6" fmla="*/ 1231991 h 2435918"/>
              <a:gd name="connsiteX0" fmla="*/ 260784 w 2777778"/>
              <a:gd name="connsiteY0" fmla="*/ 1231991 h 2239526"/>
              <a:gd name="connsiteX1" fmla="*/ 1313868 w 2777778"/>
              <a:gd name="connsiteY1" fmla="*/ 13368 h 2239526"/>
              <a:gd name="connsiteX2" fmla="*/ 2139368 w 2777778"/>
              <a:gd name="connsiteY2" fmla="*/ 665825 h 2239526"/>
              <a:gd name="connsiteX3" fmla="*/ 2723522 w 2777778"/>
              <a:gd name="connsiteY3" fmla="*/ 2102564 h 2239526"/>
              <a:gd name="connsiteX4" fmla="*/ 1265100 w 2777778"/>
              <a:gd name="connsiteY4" fmla="*/ 2141242 h 2239526"/>
              <a:gd name="connsiteX5" fmla="*/ 115957 w 2777778"/>
              <a:gd name="connsiteY5" fmla="*/ 2112852 h 2239526"/>
              <a:gd name="connsiteX6" fmla="*/ 260784 w 2777778"/>
              <a:gd name="connsiteY6" fmla="*/ 1231991 h 2239526"/>
              <a:gd name="connsiteX0" fmla="*/ 260784 w 2777778"/>
              <a:gd name="connsiteY0" fmla="*/ 1231991 h 2240799"/>
              <a:gd name="connsiteX1" fmla="*/ 1313868 w 2777778"/>
              <a:gd name="connsiteY1" fmla="*/ 13368 h 2240799"/>
              <a:gd name="connsiteX2" fmla="*/ 2139368 w 2777778"/>
              <a:gd name="connsiteY2" fmla="*/ 665825 h 2240799"/>
              <a:gd name="connsiteX3" fmla="*/ 2723522 w 2777778"/>
              <a:gd name="connsiteY3" fmla="*/ 2102564 h 2240799"/>
              <a:gd name="connsiteX4" fmla="*/ 1265100 w 2777778"/>
              <a:gd name="connsiteY4" fmla="*/ 2141242 h 2240799"/>
              <a:gd name="connsiteX5" fmla="*/ 115957 w 2777778"/>
              <a:gd name="connsiteY5" fmla="*/ 2112852 h 2240799"/>
              <a:gd name="connsiteX6" fmla="*/ 260784 w 2777778"/>
              <a:gd name="connsiteY6" fmla="*/ 1231991 h 2240799"/>
              <a:gd name="connsiteX0" fmla="*/ 260784 w 2735148"/>
              <a:gd name="connsiteY0" fmla="*/ 1231991 h 2251637"/>
              <a:gd name="connsiteX1" fmla="*/ 1313868 w 2735148"/>
              <a:gd name="connsiteY1" fmla="*/ 13368 h 2251637"/>
              <a:gd name="connsiteX2" fmla="*/ 2139368 w 2735148"/>
              <a:gd name="connsiteY2" fmla="*/ 665825 h 2251637"/>
              <a:gd name="connsiteX3" fmla="*/ 2677802 w 2735148"/>
              <a:gd name="connsiteY3" fmla="*/ 1828244 h 2251637"/>
              <a:gd name="connsiteX4" fmla="*/ 1265100 w 2735148"/>
              <a:gd name="connsiteY4" fmla="*/ 2141242 h 2251637"/>
              <a:gd name="connsiteX5" fmla="*/ 115957 w 2735148"/>
              <a:gd name="connsiteY5" fmla="*/ 2112852 h 2251637"/>
              <a:gd name="connsiteX6" fmla="*/ 260784 w 2735148"/>
              <a:gd name="connsiteY6" fmla="*/ 1231991 h 2251637"/>
              <a:gd name="connsiteX0" fmla="*/ 190356 w 2664720"/>
              <a:gd name="connsiteY0" fmla="*/ 1231991 h 2150656"/>
              <a:gd name="connsiteX1" fmla="*/ 1243440 w 2664720"/>
              <a:gd name="connsiteY1" fmla="*/ 13368 h 2150656"/>
              <a:gd name="connsiteX2" fmla="*/ 2068940 w 2664720"/>
              <a:gd name="connsiteY2" fmla="*/ 665825 h 2150656"/>
              <a:gd name="connsiteX3" fmla="*/ 2607374 w 2664720"/>
              <a:gd name="connsiteY3" fmla="*/ 1828244 h 2150656"/>
              <a:gd name="connsiteX4" fmla="*/ 1194672 w 2664720"/>
              <a:gd name="connsiteY4" fmla="*/ 2141242 h 2150656"/>
              <a:gd name="connsiteX5" fmla="*/ 142049 w 2664720"/>
              <a:gd name="connsiteY5" fmla="*/ 1919812 h 2150656"/>
              <a:gd name="connsiteX6" fmla="*/ 190356 w 2664720"/>
              <a:gd name="connsiteY6" fmla="*/ 1231991 h 2150656"/>
              <a:gd name="connsiteX0" fmla="*/ 280455 w 2627819"/>
              <a:gd name="connsiteY0" fmla="*/ 943333 h 2141398"/>
              <a:gd name="connsiteX1" fmla="*/ 1206539 w 2627819"/>
              <a:gd name="connsiteY1" fmla="*/ 4110 h 2141398"/>
              <a:gd name="connsiteX2" fmla="*/ 2032039 w 2627819"/>
              <a:gd name="connsiteY2" fmla="*/ 656567 h 2141398"/>
              <a:gd name="connsiteX3" fmla="*/ 2570473 w 2627819"/>
              <a:gd name="connsiteY3" fmla="*/ 1818986 h 2141398"/>
              <a:gd name="connsiteX4" fmla="*/ 1157771 w 2627819"/>
              <a:gd name="connsiteY4" fmla="*/ 2131984 h 2141398"/>
              <a:gd name="connsiteX5" fmla="*/ 105148 w 2627819"/>
              <a:gd name="connsiteY5" fmla="*/ 1910554 h 2141398"/>
              <a:gd name="connsiteX6" fmla="*/ 280455 w 2627819"/>
              <a:gd name="connsiteY6" fmla="*/ 943333 h 2141398"/>
              <a:gd name="connsiteX0" fmla="*/ 280455 w 2634704"/>
              <a:gd name="connsiteY0" fmla="*/ 947024 h 2145089"/>
              <a:gd name="connsiteX1" fmla="*/ 1206539 w 2634704"/>
              <a:gd name="connsiteY1" fmla="*/ 7801 h 2145089"/>
              <a:gd name="connsiteX2" fmla="*/ 2118399 w 2634704"/>
              <a:gd name="connsiteY2" fmla="*/ 578978 h 2145089"/>
              <a:gd name="connsiteX3" fmla="*/ 2570473 w 2634704"/>
              <a:gd name="connsiteY3" fmla="*/ 1822677 h 2145089"/>
              <a:gd name="connsiteX4" fmla="*/ 1157771 w 2634704"/>
              <a:gd name="connsiteY4" fmla="*/ 2135675 h 2145089"/>
              <a:gd name="connsiteX5" fmla="*/ 105148 w 2634704"/>
              <a:gd name="connsiteY5" fmla="*/ 1914245 h 2145089"/>
              <a:gd name="connsiteX6" fmla="*/ 280455 w 2634704"/>
              <a:gd name="connsiteY6" fmla="*/ 947024 h 2145089"/>
              <a:gd name="connsiteX0" fmla="*/ 280455 w 2634704"/>
              <a:gd name="connsiteY0" fmla="*/ 996885 h 2194950"/>
              <a:gd name="connsiteX1" fmla="*/ 1206539 w 2634704"/>
              <a:gd name="connsiteY1" fmla="*/ 6862 h 2194950"/>
              <a:gd name="connsiteX2" fmla="*/ 2118399 w 2634704"/>
              <a:gd name="connsiteY2" fmla="*/ 628839 h 2194950"/>
              <a:gd name="connsiteX3" fmla="*/ 2570473 w 2634704"/>
              <a:gd name="connsiteY3" fmla="*/ 1872538 h 2194950"/>
              <a:gd name="connsiteX4" fmla="*/ 1157771 w 2634704"/>
              <a:gd name="connsiteY4" fmla="*/ 2185536 h 2194950"/>
              <a:gd name="connsiteX5" fmla="*/ 105148 w 2634704"/>
              <a:gd name="connsiteY5" fmla="*/ 1964106 h 2194950"/>
              <a:gd name="connsiteX6" fmla="*/ 280455 w 2634704"/>
              <a:gd name="connsiteY6" fmla="*/ 996885 h 2194950"/>
              <a:gd name="connsiteX0" fmla="*/ 280455 w 2634704"/>
              <a:gd name="connsiteY0" fmla="*/ 998954 h 2197019"/>
              <a:gd name="connsiteX1" fmla="*/ 1206539 w 2634704"/>
              <a:gd name="connsiteY1" fmla="*/ 8931 h 2197019"/>
              <a:gd name="connsiteX2" fmla="*/ 2118399 w 2634704"/>
              <a:gd name="connsiteY2" fmla="*/ 630908 h 2197019"/>
              <a:gd name="connsiteX3" fmla="*/ 2570473 w 2634704"/>
              <a:gd name="connsiteY3" fmla="*/ 1874607 h 2197019"/>
              <a:gd name="connsiteX4" fmla="*/ 1157771 w 2634704"/>
              <a:gd name="connsiteY4" fmla="*/ 2187605 h 2197019"/>
              <a:gd name="connsiteX5" fmla="*/ 105148 w 2634704"/>
              <a:gd name="connsiteY5" fmla="*/ 1966175 h 2197019"/>
              <a:gd name="connsiteX6" fmla="*/ 280455 w 2634704"/>
              <a:gd name="connsiteY6" fmla="*/ 998954 h 2197019"/>
              <a:gd name="connsiteX0" fmla="*/ 82488 w 2436737"/>
              <a:gd name="connsiteY0" fmla="*/ 998954 h 2190993"/>
              <a:gd name="connsiteX1" fmla="*/ 1008572 w 2436737"/>
              <a:gd name="connsiteY1" fmla="*/ 8931 h 2190993"/>
              <a:gd name="connsiteX2" fmla="*/ 1920432 w 2436737"/>
              <a:gd name="connsiteY2" fmla="*/ 630908 h 2190993"/>
              <a:gd name="connsiteX3" fmla="*/ 2372506 w 2436737"/>
              <a:gd name="connsiteY3" fmla="*/ 1874607 h 2190993"/>
              <a:gd name="connsiteX4" fmla="*/ 959804 w 2436737"/>
              <a:gd name="connsiteY4" fmla="*/ 2187605 h 2190993"/>
              <a:gd name="connsiteX5" fmla="*/ 211981 w 2436737"/>
              <a:gd name="connsiteY5" fmla="*/ 1935695 h 2190993"/>
              <a:gd name="connsiteX6" fmla="*/ 82488 w 2436737"/>
              <a:gd name="connsiteY6" fmla="*/ 998954 h 2190993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3776"/>
              <a:gd name="connsiteY0" fmla="*/ 998954 h 2199839"/>
              <a:gd name="connsiteX1" fmla="*/ 1008572 w 2063776"/>
              <a:gd name="connsiteY1" fmla="*/ 8931 h 2199839"/>
              <a:gd name="connsiteX2" fmla="*/ 1920432 w 2063776"/>
              <a:gd name="connsiteY2" fmla="*/ 630908 h 2199839"/>
              <a:gd name="connsiteX3" fmla="*/ 1889906 w 2063776"/>
              <a:gd name="connsiteY3" fmla="*/ 1737447 h 2199839"/>
              <a:gd name="connsiteX4" fmla="*/ 959804 w 2063776"/>
              <a:gd name="connsiteY4" fmla="*/ 2187605 h 2199839"/>
              <a:gd name="connsiteX5" fmla="*/ 211981 w 2063776"/>
              <a:gd name="connsiteY5" fmla="*/ 1935695 h 2199839"/>
              <a:gd name="connsiteX6" fmla="*/ 82488 w 2063776"/>
              <a:gd name="connsiteY6" fmla="*/ 998954 h 2199839"/>
              <a:gd name="connsiteX0" fmla="*/ 82488 w 2063776"/>
              <a:gd name="connsiteY0" fmla="*/ 998954 h 2087748"/>
              <a:gd name="connsiteX1" fmla="*/ 1008572 w 2063776"/>
              <a:gd name="connsiteY1" fmla="*/ 8931 h 2087748"/>
              <a:gd name="connsiteX2" fmla="*/ 1920432 w 2063776"/>
              <a:gd name="connsiteY2" fmla="*/ 630908 h 2087748"/>
              <a:gd name="connsiteX3" fmla="*/ 1889906 w 2063776"/>
              <a:gd name="connsiteY3" fmla="*/ 1737447 h 2087748"/>
              <a:gd name="connsiteX4" fmla="*/ 1061331 w 2063776"/>
              <a:gd name="connsiteY4" fmla="*/ 2011268 h 2087748"/>
              <a:gd name="connsiteX5" fmla="*/ 211981 w 2063776"/>
              <a:gd name="connsiteY5" fmla="*/ 1935695 h 2087748"/>
              <a:gd name="connsiteX6" fmla="*/ 82488 w 2063776"/>
              <a:gd name="connsiteY6" fmla="*/ 998954 h 2087748"/>
              <a:gd name="connsiteX0" fmla="*/ 82488 w 2063776"/>
              <a:gd name="connsiteY0" fmla="*/ 998954 h 2113849"/>
              <a:gd name="connsiteX1" fmla="*/ 1008572 w 2063776"/>
              <a:gd name="connsiteY1" fmla="*/ 8931 h 2113849"/>
              <a:gd name="connsiteX2" fmla="*/ 1920432 w 2063776"/>
              <a:gd name="connsiteY2" fmla="*/ 630908 h 2113849"/>
              <a:gd name="connsiteX3" fmla="*/ 1889906 w 2063776"/>
              <a:gd name="connsiteY3" fmla="*/ 1737447 h 2113849"/>
              <a:gd name="connsiteX4" fmla="*/ 1061331 w 2063776"/>
              <a:gd name="connsiteY4" fmla="*/ 2011268 h 2113849"/>
              <a:gd name="connsiteX5" fmla="*/ 211981 w 2063776"/>
              <a:gd name="connsiteY5" fmla="*/ 1935695 h 2113849"/>
              <a:gd name="connsiteX6" fmla="*/ 82488 w 2063776"/>
              <a:gd name="connsiteY6" fmla="*/ 998954 h 2113849"/>
              <a:gd name="connsiteX0" fmla="*/ 82488 w 2043369"/>
              <a:gd name="connsiteY0" fmla="*/ 998954 h 2098802"/>
              <a:gd name="connsiteX1" fmla="*/ 1008572 w 2043369"/>
              <a:gd name="connsiteY1" fmla="*/ 8931 h 2098802"/>
              <a:gd name="connsiteX2" fmla="*/ 1920432 w 2043369"/>
              <a:gd name="connsiteY2" fmla="*/ 630908 h 2098802"/>
              <a:gd name="connsiteX3" fmla="*/ 1847158 w 2043369"/>
              <a:gd name="connsiteY3" fmla="*/ 1539736 h 2098802"/>
              <a:gd name="connsiteX4" fmla="*/ 1061331 w 2043369"/>
              <a:gd name="connsiteY4" fmla="*/ 2011268 h 2098802"/>
              <a:gd name="connsiteX5" fmla="*/ 211981 w 2043369"/>
              <a:gd name="connsiteY5" fmla="*/ 1935695 h 2098802"/>
              <a:gd name="connsiteX6" fmla="*/ 82488 w 2043369"/>
              <a:gd name="connsiteY6" fmla="*/ 998954 h 2098802"/>
              <a:gd name="connsiteX0" fmla="*/ 82488 w 2029321"/>
              <a:gd name="connsiteY0" fmla="*/ 998954 h 2098802"/>
              <a:gd name="connsiteX1" fmla="*/ 1008572 w 2029321"/>
              <a:gd name="connsiteY1" fmla="*/ 8931 h 2098802"/>
              <a:gd name="connsiteX2" fmla="*/ 1920432 w 2029321"/>
              <a:gd name="connsiteY2" fmla="*/ 630908 h 2098802"/>
              <a:gd name="connsiteX3" fmla="*/ 1847158 w 2029321"/>
              <a:gd name="connsiteY3" fmla="*/ 1539736 h 2098802"/>
              <a:gd name="connsiteX4" fmla="*/ 1061331 w 2029321"/>
              <a:gd name="connsiteY4" fmla="*/ 2011268 h 2098802"/>
              <a:gd name="connsiteX5" fmla="*/ 211981 w 2029321"/>
              <a:gd name="connsiteY5" fmla="*/ 1935695 h 2098802"/>
              <a:gd name="connsiteX6" fmla="*/ 82488 w 2029321"/>
              <a:gd name="connsiteY6" fmla="*/ 998954 h 2098802"/>
              <a:gd name="connsiteX0" fmla="*/ 91990 w 2038823"/>
              <a:gd name="connsiteY0" fmla="*/ 998954 h 2035797"/>
              <a:gd name="connsiteX1" fmla="*/ 1018074 w 2038823"/>
              <a:gd name="connsiteY1" fmla="*/ 8931 h 2035797"/>
              <a:gd name="connsiteX2" fmla="*/ 1929934 w 2038823"/>
              <a:gd name="connsiteY2" fmla="*/ 630908 h 2035797"/>
              <a:gd name="connsiteX3" fmla="*/ 1856660 w 2038823"/>
              <a:gd name="connsiteY3" fmla="*/ 1539736 h 2035797"/>
              <a:gd name="connsiteX4" fmla="*/ 1070833 w 2038823"/>
              <a:gd name="connsiteY4" fmla="*/ 2011268 h 2035797"/>
              <a:gd name="connsiteX5" fmla="*/ 200109 w 2038823"/>
              <a:gd name="connsiteY5" fmla="*/ 1802107 h 2035797"/>
              <a:gd name="connsiteX6" fmla="*/ 91990 w 2038823"/>
              <a:gd name="connsiteY6" fmla="*/ 998954 h 2035797"/>
              <a:gd name="connsiteX0" fmla="*/ 91990 w 2038823"/>
              <a:gd name="connsiteY0" fmla="*/ 998954 h 2030058"/>
              <a:gd name="connsiteX1" fmla="*/ 1018074 w 2038823"/>
              <a:gd name="connsiteY1" fmla="*/ 8931 h 2030058"/>
              <a:gd name="connsiteX2" fmla="*/ 1929934 w 2038823"/>
              <a:gd name="connsiteY2" fmla="*/ 630908 h 2030058"/>
              <a:gd name="connsiteX3" fmla="*/ 1856660 w 2038823"/>
              <a:gd name="connsiteY3" fmla="*/ 1539736 h 2030058"/>
              <a:gd name="connsiteX4" fmla="*/ 1070833 w 2038823"/>
              <a:gd name="connsiteY4" fmla="*/ 2011268 h 2030058"/>
              <a:gd name="connsiteX5" fmla="*/ 200109 w 2038823"/>
              <a:gd name="connsiteY5" fmla="*/ 1802107 h 2030058"/>
              <a:gd name="connsiteX6" fmla="*/ 91990 w 2038823"/>
              <a:gd name="connsiteY6" fmla="*/ 998954 h 2030058"/>
              <a:gd name="connsiteX0" fmla="*/ 77813 w 2024646"/>
              <a:gd name="connsiteY0" fmla="*/ 998954 h 2030058"/>
              <a:gd name="connsiteX1" fmla="*/ 1003897 w 2024646"/>
              <a:gd name="connsiteY1" fmla="*/ 8931 h 2030058"/>
              <a:gd name="connsiteX2" fmla="*/ 1915757 w 2024646"/>
              <a:gd name="connsiteY2" fmla="*/ 630908 h 2030058"/>
              <a:gd name="connsiteX3" fmla="*/ 1842483 w 2024646"/>
              <a:gd name="connsiteY3" fmla="*/ 1539736 h 2030058"/>
              <a:gd name="connsiteX4" fmla="*/ 1056656 w 2024646"/>
              <a:gd name="connsiteY4" fmla="*/ 2011268 h 2030058"/>
              <a:gd name="connsiteX5" fmla="*/ 185932 w 2024646"/>
              <a:gd name="connsiteY5" fmla="*/ 1802107 h 2030058"/>
              <a:gd name="connsiteX6" fmla="*/ 77813 w 2024646"/>
              <a:gd name="connsiteY6" fmla="*/ 998954 h 2030058"/>
              <a:gd name="connsiteX0" fmla="*/ 77424 w 2024257"/>
              <a:gd name="connsiteY0" fmla="*/ 993720 h 2024824"/>
              <a:gd name="connsiteX1" fmla="*/ 998165 w 2024257"/>
              <a:gd name="connsiteY1" fmla="*/ 9041 h 2024824"/>
              <a:gd name="connsiteX2" fmla="*/ 1915368 w 2024257"/>
              <a:gd name="connsiteY2" fmla="*/ 625674 h 2024824"/>
              <a:gd name="connsiteX3" fmla="*/ 1842094 w 2024257"/>
              <a:gd name="connsiteY3" fmla="*/ 1534502 h 2024824"/>
              <a:gd name="connsiteX4" fmla="*/ 1056267 w 2024257"/>
              <a:gd name="connsiteY4" fmla="*/ 2006034 h 2024824"/>
              <a:gd name="connsiteX5" fmla="*/ 185543 w 2024257"/>
              <a:gd name="connsiteY5" fmla="*/ 1796873 h 2024824"/>
              <a:gd name="connsiteX6" fmla="*/ 77424 w 2024257"/>
              <a:gd name="connsiteY6" fmla="*/ 993720 h 2024824"/>
              <a:gd name="connsiteX0" fmla="*/ 77424 w 2005749"/>
              <a:gd name="connsiteY0" fmla="*/ 989958 h 2021062"/>
              <a:gd name="connsiteX1" fmla="*/ 998165 w 2005749"/>
              <a:gd name="connsiteY1" fmla="*/ 5279 h 2021062"/>
              <a:gd name="connsiteX2" fmla="*/ 1883307 w 2005749"/>
              <a:gd name="connsiteY2" fmla="*/ 659317 h 2021062"/>
              <a:gd name="connsiteX3" fmla="*/ 1842094 w 2005749"/>
              <a:gd name="connsiteY3" fmla="*/ 1530740 h 2021062"/>
              <a:gd name="connsiteX4" fmla="*/ 1056267 w 2005749"/>
              <a:gd name="connsiteY4" fmla="*/ 2002272 h 2021062"/>
              <a:gd name="connsiteX5" fmla="*/ 185543 w 2005749"/>
              <a:gd name="connsiteY5" fmla="*/ 1793111 h 2021062"/>
              <a:gd name="connsiteX6" fmla="*/ 77424 w 2005749"/>
              <a:gd name="connsiteY6" fmla="*/ 989958 h 2021062"/>
              <a:gd name="connsiteX0" fmla="*/ 77424 w 2005749"/>
              <a:gd name="connsiteY0" fmla="*/ 990912 h 2022016"/>
              <a:gd name="connsiteX1" fmla="*/ 998165 w 2005749"/>
              <a:gd name="connsiteY1" fmla="*/ 6233 h 2022016"/>
              <a:gd name="connsiteX2" fmla="*/ 1883307 w 2005749"/>
              <a:gd name="connsiteY2" fmla="*/ 660271 h 2022016"/>
              <a:gd name="connsiteX3" fmla="*/ 1842094 w 2005749"/>
              <a:gd name="connsiteY3" fmla="*/ 1531694 h 2022016"/>
              <a:gd name="connsiteX4" fmla="*/ 1056267 w 2005749"/>
              <a:gd name="connsiteY4" fmla="*/ 2003226 h 2022016"/>
              <a:gd name="connsiteX5" fmla="*/ 185543 w 2005749"/>
              <a:gd name="connsiteY5" fmla="*/ 1794065 h 2022016"/>
              <a:gd name="connsiteX6" fmla="*/ 77424 w 2005749"/>
              <a:gd name="connsiteY6" fmla="*/ 990912 h 2022016"/>
              <a:gd name="connsiteX0" fmla="*/ 58848 w 1987173"/>
              <a:gd name="connsiteY0" fmla="*/ 990912 h 2022016"/>
              <a:gd name="connsiteX1" fmla="*/ 979589 w 1987173"/>
              <a:gd name="connsiteY1" fmla="*/ 6233 h 2022016"/>
              <a:gd name="connsiteX2" fmla="*/ 1864731 w 1987173"/>
              <a:gd name="connsiteY2" fmla="*/ 660271 h 2022016"/>
              <a:gd name="connsiteX3" fmla="*/ 1823518 w 1987173"/>
              <a:gd name="connsiteY3" fmla="*/ 1531694 h 2022016"/>
              <a:gd name="connsiteX4" fmla="*/ 1037691 w 1987173"/>
              <a:gd name="connsiteY4" fmla="*/ 2003226 h 2022016"/>
              <a:gd name="connsiteX5" fmla="*/ 166967 w 1987173"/>
              <a:gd name="connsiteY5" fmla="*/ 1794065 h 2022016"/>
              <a:gd name="connsiteX6" fmla="*/ 58848 w 1987173"/>
              <a:gd name="connsiteY6" fmla="*/ 990912 h 2022016"/>
              <a:gd name="connsiteX0" fmla="*/ 82095 w 2010420"/>
              <a:gd name="connsiteY0" fmla="*/ 990912 h 2022016"/>
              <a:gd name="connsiteX1" fmla="*/ 1002836 w 2010420"/>
              <a:gd name="connsiteY1" fmla="*/ 6233 h 2022016"/>
              <a:gd name="connsiteX2" fmla="*/ 1887978 w 2010420"/>
              <a:gd name="connsiteY2" fmla="*/ 660271 h 2022016"/>
              <a:gd name="connsiteX3" fmla="*/ 1846765 w 2010420"/>
              <a:gd name="connsiteY3" fmla="*/ 1531694 h 2022016"/>
              <a:gd name="connsiteX4" fmla="*/ 1060938 w 2010420"/>
              <a:gd name="connsiteY4" fmla="*/ 2003226 h 2022016"/>
              <a:gd name="connsiteX5" fmla="*/ 190214 w 2010420"/>
              <a:gd name="connsiteY5" fmla="*/ 1794065 h 2022016"/>
              <a:gd name="connsiteX6" fmla="*/ 82095 w 2010420"/>
              <a:gd name="connsiteY6" fmla="*/ 990912 h 2022016"/>
              <a:gd name="connsiteX0" fmla="*/ 64908 w 2055929"/>
              <a:gd name="connsiteY0" fmla="*/ 952117 h 2020838"/>
              <a:gd name="connsiteX1" fmla="*/ 1048345 w 2055929"/>
              <a:gd name="connsiteY1" fmla="*/ 5055 h 2020838"/>
              <a:gd name="connsiteX2" fmla="*/ 1933487 w 2055929"/>
              <a:gd name="connsiteY2" fmla="*/ 659093 h 2020838"/>
              <a:gd name="connsiteX3" fmla="*/ 1892274 w 2055929"/>
              <a:gd name="connsiteY3" fmla="*/ 1530516 h 2020838"/>
              <a:gd name="connsiteX4" fmla="*/ 1106447 w 2055929"/>
              <a:gd name="connsiteY4" fmla="*/ 2002048 h 2020838"/>
              <a:gd name="connsiteX5" fmla="*/ 235723 w 2055929"/>
              <a:gd name="connsiteY5" fmla="*/ 1792887 h 2020838"/>
              <a:gd name="connsiteX6" fmla="*/ 64908 w 2055929"/>
              <a:gd name="connsiteY6" fmla="*/ 952117 h 2020838"/>
              <a:gd name="connsiteX0" fmla="*/ 52326 w 2043347"/>
              <a:gd name="connsiteY0" fmla="*/ 823243 h 1891964"/>
              <a:gd name="connsiteX1" fmla="*/ 929180 w 2043347"/>
              <a:gd name="connsiteY1" fmla="*/ 7843 h 1891964"/>
              <a:gd name="connsiteX2" fmla="*/ 1920905 w 2043347"/>
              <a:gd name="connsiteY2" fmla="*/ 530219 h 1891964"/>
              <a:gd name="connsiteX3" fmla="*/ 1879692 w 2043347"/>
              <a:gd name="connsiteY3" fmla="*/ 1401642 h 1891964"/>
              <a:gd name="connsiteX4" fmla="*/ 1093865 w 2043347"/>
              <a:gd name="connsiteY4" fmla="*/ 1873174 h 1891964"/>
              <a:gd name="connsiteX5" fmla="*/ 223141 w 2043347"/>
              <a:gd name="connsiteY5" fmla="*/ 1664013 h 1891964"/>
              <a:gd name="connsiteX6" fmla="*/ 52326 w 2043347"/>
              <a:gd name="connsiteY6" fmla="*/ 823243 h 1891964"/>
              <a:gd name="connsiteX0" fmla="*/ 52326 w 2018433"/>
              <a:gd name="connsiteY0" fmla="*/ 820800 h 1889521"/>
              <a:gd name="connsiteX1" fmla="*/ 929180 w 2018433"/>
              <a:gd name="connsiteY1" fmla="*/ 5400 h 1889521"/>
              <a:gd name="connsiteX2" fmla="*/ 1870749 w 2018433"/>
              <a:gd name="connsiteY2" fmla="*/ 565394 h 1889521"/>
              <a:gd name="connsiteX3" fmla="*/ 1879692 w 2018433"/>
              <a:gd name="connsiteY3" fmla="*/ 1399199 h 1889521"/>
              <a:gd name="connsiteX4" fmla="*/ 1093865 w 2018433"/>
              <a:gd name="connsiteY4" fmla="*/ 1870731 h 1889521"/>
              <a:gd name="connsiteX5" fmla="*/ 223141 w 2018433"/>
              <a:gd name="connsiteY5" fmla="*/ 1661570 h 1889521"/>
              <a:gd name="connsiteX6" fmla="*/ 52326 w 2018433"/>
              <a:gd name="connsiteY6" fmla="*/ 820800 h 1889521"/>
              <a:gd name="connsiteX0" fmla="*/ 52326 w 1975128"/>
              <a:gd name="connsiteY0" fmla="*/ 820800 h 1882842"/>
              <a:gd name="connsiteX1" fmla="*/ 929180 w 1975128"/>
              <a:gd name="connsiteY1" fmla="*/ 5400 h 1882842"/>
              <a:gd name="connsiteX2" fmla="*/ 1870749 w 1975128"/>
              <a:gd name="connsiteY2" fmla="*/ 565394 h 1882842"/>
              <a:gd name="connsiteX3" fmla="*/ 1785648 w 1975128"/>
              <a:gd name="connsiteY3" fmla="*/ 1493243 h 1882842"/>
              <a:gd name="connsiteX4" fmla="*/ 1093865 w 1975128"/>
              <a:gd name="connsiteY4" fmla="*/ 1870731 h 1882842"/>
              <a:gd name="connsiteX5" fmla="*/ 223141 w 1975128"/>
              <a:gd name="connsiteY5" fmla="*/ 1661570 h 1882842"/>
              <a:gd name="connsiteX6" fmla="*/ 52326 w 1975128"/>
              <a:gd name="connsiteY6" fmla="*/ 820800 h 1882842"/>
              <a:gd name="connsiteX0" fmla="*/ 34101 w 1956903"/>
              <a:gd name="connsiteY0" fmla="*/ 820800 h 1878064"/>
              <a:gd name="connsiteX1" fmla="*/ 910955 w 1956903"/>
              <a:gd name="connsiteY1" fmla="*/ 5400 h 1878064"/>
              <a:gd name="connsiteX2" fmla="*/ 1852524 w 1956903"/>
              <a:gd name="connsiteY2" fmla="*/ 565394 h 1878064"/>
              <a:gd name="connsiteX3" fmla="*/ 1767423 w 1956903"/>
              <a:gd name="connsiteY3" fmla="*/ 1493243 h 1878064"/>
              <a:gd name="connsiteX4" fmla="*/ 1075640 w 1956903"/>
              <a:gd name="connsiteY4" fmla="*/ 1870731 h 1878064"/>
              <a:gd name="connsiteX5" fmla="*/ 280151 w 1956903"/>
              <a:gd name="connsiteY5" fmla="*/ 1636492 h 1878064"/>
              <a:gd name="connsiteX6" fmla="*/ 34101 w 1956903"/>
              <a:gd name="connsiteY6" fmla="*/ 820800 h 1878064"/>
              <a:gd name="connsiteX0" fmla="*/ 48193 w 1889490"/>
              <a:gd name="connsiteY0" fmla="*/ 646903 h 1873447"/>
              <a:gd name="connsiteX1" fmla="*/ 843542 w 1889490"/>
              <a:gd name="connsiteY1" fmla="*/ 783 h 1873447"/>
              <a:gd name="connsiteX2" fmla="*/ 1785111 w 1889490"/>
              <a:gd name="connsiteY2" fmla="*/ 560777 h 1873447"/>
              <a:gd name="connsiteX3" fmla="*/ 1700010 w 1889490"/>
              <a:gd name="connsiteY3" fmla="*/ 1488626 h 1873447"/>
              <a:gd name="connsiteX4" fmla="*/ 1008227 w 1889490"/>
              <a:gd name="connsiteY4" fmla="*/ 1866114 h 1873447"/>
              <a:gd name="connsiteX5" fmla="*/ 212738 w 1889490"/>
              <a:gd name="connsiteY5" fmla="*/ 1631875 h 1873447"/>
              <a:gd name="connsiteX6" fmla="*/ 48193 w 1889490"/>
              <a:gd name="connsiteY6" fmla="*/ 646903 h 1873447"/>
              <a:gd name="connsiteX0" fmla="*/ 78768 w 1920065"/>
              <a:gd name="connsiteY0" fmla="*/ 646903 h 1873447"/>
              <a:gd name="connsiteX1" fmla="*/ 874117 w 1920065"/>
              <a:gd name="connsiteY1" fmla="*/ 783 h 1873447"/>
              <a:gd name="connsiteX2" fmla="*/ 1815686 w 1920065"/>
              <a:gd name="connsiteY2" fmla="*/ 560777 h 1873447"/>
              <a:gd name="connsiteX3" fmla="*/ 1730585 w 1920065"/>
              <a:gd name="connsiteY3" fmla="*/ 1488626 h 1873447"/>
              <a:gd name="connsiteX4" fmla="*/ 1038802 w 1920065"/>
              <a:gd name="connsiteY4" fmla="*/ 1866114 h 1873447"/>
              <a:gd name="connsiteX5" fmla="*/ 243313 w 1920065"/>
              <a:gd name="connsiteY5" fmla="*/ 1631875 h 1873447"/>
              <a:gd name="connsiteX6" fmla="*/ 78768 w 1920065"/>
              <a:gd name="connsiteY6" fmla="*/ 646903 h 1873447"/>
              <a:gd name="connsiteX0" fmla="*/ 42642 w 1883939"/>
              <a:gd name="connsiteY0" fmla="*/ 646903 h 1873447"/>
              <a:gd name="connsiteX1" fmla="*/ 837991 w 1883939"/>
              <a:gd name="connsiteY1" fmla="*/ 783 h 1873447"/>
              <a:gd name="connsiteX2" fmla="*/ 1779560 w 1883939"/>
              <a:gd name="connsiteY2" fmla="*/ 560777 h 1873447"/>
              <a:gd name="connsiteX3" fmla="*/ 1694459 w 1883939"/>
              <a:gd name="connsiteY3" fmla="*/ 1488626 h 1873447"/>
              <a:gd name="connsiteX4" fmla="*/ 1002676 w 1883939"/>
              <a:gd name="connsiteY4" fmla="*/ 1866114 h 1873447"/>
              <a:gd name="connsiteX5" fmla="*/ 207187 w 1883939"/>
              <a:gd name="connsiteY5" fmla="*/ 1631875 h 1873447"/>
              <a:gd name="connsiteX6" fmla="*/ 42642 w 1883939"/>
              <a:gd name="connsiteY6" fmla="*/ 646903 h 1873447"/>
              <a:gd name="connsiteX0" fmla="*/ 111160 w 1789447"/>
              <a:gd name="connsiteY0" fmla="*/ 589796 h 1872767"/>
              <a:gd name="connsiteX1" fmla="*/ 743499 w 1789447"/>
              <a:gd name="connsiteY1" fmla="*/ 103 h 1872767"/>
              <a:gd name="connsiteX2" fmla="*/ 1685068 w 1789447"/>
              <a:gd name="connsiteY2" fmla="*/ 560097 h 1872767"/>
              <a:gd name="connsiteX3" fmla="*/ 1599967 w 1789447"/>
              <a:gd name="connsiteY3" fmla="*/ 1487946 h 1872767"/>
              <a:gd name="connsiteX4" fmla="*/ 908184 w 1789447"/>
              <a:gd name="connsiteY4" fmla="*/ 1865434 h 1872767"/>
              <a:gd name="connsiteX5" fmla="*/ 112695 w 1789447"/>
              <a:gd name="connsiteY5" fmla="*/ 1631195 h 1872767"/>
              <a:gd name="connsiteX6" fmla="*/ 111160 w 1789447"/>
              <a:gd name="connsiteY6" fmla="*/ 589796 h 1872767"/>
              <a:gd name="connsiteX0" fmla="*/ 232138 w 1910425"/>
              <a:gd name="connsiteY0" fmla="*/ 589796 h 1872767"/>
              <a:gd name="connsiteX1" fmla="*/ 864477 w 1910425"/>
              <a:gd name="connsiteY1" fmla="*/ 103 h 1872767"/>
              <a:gd name="connsiteX2" fmla="*/ 1806046 w 1910425"/>
              <a:gd name="connsiteY2" fmla="*/ 560097 h 1872767"/>
              <a:gd name="connsiteX3" fmla="*/ 1720945 w 1910425"/>
              <a:gd name="connsiteY3" fmla="*/ 1487946 h 1872767"/>
              <a:gd name="connsiteX4" fmla="*/ 1029162 w 1910425"/>
              <a:gd name="connsiteY4" fmla="*/ 1865434 h 1872767"/>
              <a:gd name="connsiteX5" fmla="*/ 233673 w 1910425"/>
              <a:gd name="connsiteY5" fmla="*/ 1631195 h 1872767"/>
              <a:gd name="connsiteX6" fmla="*/ 232138 w 1910425"/>
              <a:gd name="connsiteY6" fmla="*/ 589796 h 1872767"/>
              <a:gd name="connsiteX0" fmla="*/ 122558 w 1800845"/>
              <a:gd name="connsiteY0" fmla="*/ 683804 h 1966775"/>
              <a:gd name="connsiteX1" fmla="*/ 892828 w 1800845"/>
              <a:gd name="connsiteY1" fmla="*/ 67 h 1966775"/>
              <a:gd name="connsiteX2" fmla="*/ 1696466 w 1800845"/>
              <a:gd name="connsiteY2" fmla="*/ 654105 h 1966775"/>
              <a:gd name="connsiteX3" fmla="*/ 1611365 w 1800845"/>
              <a:gd name="connsiteY3" fmla="*/ 1581954 h 1966775"/>
              <a:gd name="connsiteX4" fmla="*/ 919582 w 1800845"/>
              <a:gd name="connsiteY4" fmla="*/ 1959442 h 1966775"/>
              <a:gd name="connsiteX5" fmla="*/ 124093 w 1800845"/>
              <a:gd name="connsiteY5" fmla="*/ 1725203 h 1966775"/>
              <a:gd name="connsiteX6" fmla="*/ 122558 w 1800845"/>
              <a:gd name="connsiteY6" fmla="*/ 683804 h 1966775"/>
              <a:gd name="connsiteX0" fmla="*/ 122558 w 1800845"/>
              <a:gd name="connsiteY0" fmla="*/ 693994 h 1976965"/>
              <a:gd name="connsiteX1" fmla="*/ 892828 w 1800845"/>
              <a:gd name="connsiteY1" fmla="*/ 10257 h 1976965"/>
              <a:gd name="connsiteX2" fmla="*/ 1696466 w 1800845"/>
              <a:gd name="connsiteY2" fmla="*/ 664295 h 1976965"/>
              <a:gd name="connsiteX3" fmla="*/ 1611365 w 1800845"/>
              <a:gd name="connsiteY3" fmla="*/ 1592144 h 1976965"/>
              <a:gd name="connsiteX4" fmla="*/ 919582 w 1800845"/>
              <a:gd name="connsiteY4" fmla="*/ 1969632 h 1976965"/>
              <a:gd name="connsiteX5" fmla="*/ 124093 w 1800845"/>
              <a:gd name="connsiteY5" fmla="*/ 1735393 h 1976965"/>
              <a:gd name="connsiteX6" fmla="*/ 122558 w 1800845"/>
              <a:gd name="connsiteY6" fmla="*/ 693994 h 1976965"/>
              <a:gd name="connsiteX0" fmla="*/ 122558 w 1800845"/>
              <a:gd name="connsiteY0" fmla="*/ 694628 h 1977599"/>
              <a:gd name="connsiteX1" fmla="*/ 892828 w 1800845"/>
              <a:gd name="connsiteY1" fmla="*/ 10891 h 1977599"/>
              <a:gd name="connsiteX2" fmla="*/ 1696466 w 1800845"/>
              <a:gd name="connsiteY2" fmla="*/ 664929 h 1977599"/>
              <a:gd name="connsiteX3" fmla="*/ 1611365 w 1800845"/>
              <a:gd name="connsiteY3" fmla="*/ 1592778 h 1977599"/>
              <a:gd name="connsiteX4" fmla="*/ 919582 w 1800845"/>
              <a:gd name="connsiteY4" fmla="*/ 1970266 h 1977599"/>
              <a:gd name="connsiteX5" fmla="*/ 124093 w 1800845"/>
              <a:gd name="connsiteY5" fmla="*/ 1736027 h 1977599"/>
              <a:gd name="connsiteX6" fmla="*/ 122558 w 1800845"/>
              <a:gd name="connsiteY6" fmla="*/ 694628 h 1977599"/>
              <a:gd name="connsiteX0" fmla="*/ 122558 w 1814297"/>
              <a:gd name="connsiteY0" fmla="*/ 694628 h 1977599"/>
              <a:gd name="connsiteX1" fmla="*/ 892828 w 1814297"/>
              <a:gd name="connsiteY1" fmla="*/ 10891 h 1977599"/>
              <a:gd name="connsiteX2" fmla="*/ 1696466 w 1814297"/>
              <a:gd name="connsiteY2" fmla="*/ 664929 h 1977599"/>
              <a:gd name="connsiteX3" fmla="*/ 1611365 w 1814297"/>
              <a:gd name="connsiteY3" fmla="*/ 1592778 h 1977599"/>
              <a:gd name="connsiteX4" fmla="*/ 919582 w 1814297"/>
              <a:gd name="connsiteY4" fmla="*/ 1970266 h 1977599"/>
              <a:gd name="connsiteX5" fmla="*/ 124093 w 1814297"/>
              <a:gd name="connsiteY5" fmla="*/ 1736027 h 1977599"/>
              <a:gd name="connsiteX6" fmla="*/ 122558 w 1814297"/>
              <a:gd name="connsiteY6" fmla="*/ 694628 h 1977599"/>
              <a:gd name="connsiteX0" fmla="*/ 122558 w 1814297"/>
              <a:gd name="connsiteY0" fmla="*/ 695726 h 1978697"/>
              <a:gd name="connsiteX1" fmla="*/ 892828 w 1814297"/>
              <a:gd name="connsiteY1" fmla="*/ 11989 h 1978697"/>
              <a:gd name="connsiteX2" fmla="*/ 1696466 w 1814297"/>
              <a:gd name="connsiteY2" fmla="*/ 666027 h 1978697"/>
              <a:gd name="connsiteX3" fmla="*/ 1611365 w 1814297"/>
              <a:gd name="connsiteY3" fmla="*/ 1593876 h 1978697"/>
              <a:gd name="connsiteX4" fmla="*/ 919582 w 1814297"/>
              <a:gd name="connsiteY4" fmla="*/ 1971364 h 1978697"/>
              <a:gd name="connsiteX5" fmla="*/ 124093 w 1814297"/>
              <a:gd name="connsiteY5" fmla="*/ 1737125 h 1978697"/>
              <a:gd name="connsiteX6" fmla="*/ 122558 w 1814297"/>
              <a:gd name="connsiteY6" fmla="*/ 695726 h 1978697"/>
              <a:gd name="connsiteX0" fmla="*/ 124315 w 1816054"/>
              <a:gd name="connsiteY0" fmla="*/ 707863 h 1990834"/>
              <a:gd name="connsiteX1" fmla="*/ 925933 w 1816054"/>
              <a:gd name="connsiteY1" fmla="*/ 11587 h 1990834"/>
              <a:gd name="connsiteX2" fmla="*/ 1698223 w 1816054"/>
              <a:gd name="connsiteY2" fmla="*/ 678164 h 1990834"/>
              <a:gd name="connsiteX3" fmla="*/ 1613122 w 1816054"/>
              <a:gd name="connsiteY3" fmla="*/ 1606013 h 1990834"/>
              <a:gd name="connsiteX4" fmla="*/ 921339 w 1816054"/>
              <a:gd name="connsiteY4" fmla="*/ 1983501 h 1990834"/>
              <a:gd name="connsiteX5" fmla="*/ 125850 w 1816054"/>
              <a:gd name="connsiteY5" fmla="*/ 1749262 h 1990834"/>
              <a:gd name="connsiteX6" fmla="*/ 124315 w 1816054"/>
              <a:gd name="connsiteY6" fmla="*/ 707863 h 1990834"/>
              <a:gd name="connsiteX0" fmla="*/ 124315 w 1816054"/>
              <a:gd name="connsiteY0" fmla="*/ 696678 h 1979649"/>
              <a:gd name="connsiteX1" fmla="*/ 925933 w 1816054"/>
              <a:gd name="connsiteY1" fmla="*/ 402 h 1979649"/>
              <a:gd name="connsiteX2" fmla="*/ 1698223 w 1816054"/>
              <a:gd name="connsiteY2" fmla="*/ 666979 h 1979649"/>
              <a:gd name="connsiteX3" fmla="*/ 1613122 w 1816054"/>
              <a:gd name="connsiteY3" fmla="*/ 1594828 h 1979649"/>
              <a:gd name="connsiteX4" fmla="*/ 921339 w 1816054"/>
              <a:gd name="connsiteY4" fmla="*/ 1972316 h 1979649"/>
              <a:gd name="connsiteX5" fmla="*/ 125850 w 1816054"/>
              <a:gd name="connsiteY5" fmla="*/ 1738077 h 1979649"/>
              <a:gd name="connsiteX6" fmla="*/ 124315 w 1816054"/>
              <a:gd name="connsiteY6" fmla="*/ 696678 h 1979649"/>
              <a:gd name="connsiteX0" fmla="*/ 123963 w 1815702"/>
              <a:gd name="connsiteY0" fmla="*/ 890853 h 2173824"/>
              <a:gd name="connsiteX1" fmla="*/ 919312 w 1815702"/>
              <a:gd name="connsiteY1" fmla="*/ 220 h 2173824"/>
              <a:gd name="connsiteX2" fmla="*/ 1697871 w 1815702"/>
              <a:gd name="connsiteY2" fmla="*/ 861154 h 2173824"/>
              <a:gd name="connsiteX3" fmla="*/ 1612770 w 1815702"/>
              <a:gd name="connsiteY3" fmla="*/ 1789003 h 2173824"/>
              <a:gd name="connsiteX4" fmla="*/ 920987 w 1815702"/>
              <a:gd name="connsiteY4" fmla="*/ 2166491 h 2173824"/>
              <a:gd name="connsiteX5" fmla="*/ 125498 w 1815702"/>
              <a:gd name="connsiteY5" fmla="*/ 1932252 h 2173824"/>
              <a:gd name="connsiteX6" fmla="*/ 123963 w 1815702"/>
              <a:gd name="connsiteY6" fmla="*/ 890853 h 2173824"/>
              <a:gd name="connsiteX0" fmla="*/ 123963 w 1759704"/>
              <a:gd name="connsiteY0" fmla="*/ 890661 h 2173632"/>
              <a:gd name="connsiteX1" fmla="*/ 919312 w 1759704"/>
              <a:gd name="connsiteY1" fmla="*/ 28 h 2173632"/>
              <a:gd name="connsiteX2" fmla="*/ 1597558 w 1759704"/>
              <a:gd name="connsiteY2" fmla="*/ 867232 h 2173632"/>
              <a:gd name="connsiteX3" fmla="*/ 1612770 w 1759704"/>
              <a:gd name="connsiteY3" fmla="*/ 1788811 h 2173632"/>
              <a:gd name="connsiteX4" fmla="*/ 920987 w 1759704"/>
              <a:gd name="connsiteY4" fmla="*/ 2166299 h 2173632"/>
              <a:gd name="connsiteX5" fmla="*/ 125498 w 1759704"/>
              <a:gd name="connsiteY5" fmla="*/ 1932060 h 2173632"/>
              <a:gd name="connsiteX6" fmla="*/ 123963 w 1759704"/>
              <a:gd name="connsiteY6" fmla="*/ 890661 h 2173632"/>
              <a:gd name="connsiteX0" fmla="*/ 167794 w 1734569"/>
              <a:gd name="connsiteY0" fmla="*/ 909529 h 2173691"/>
              <a:gd name="connsiteX1" fmla="*/ 894177 w 1734569"/>
              <a:gd name="connsiteY1" fmla="*/ 87 h 2173691"/>
              <a:gd name="connsiteX2" fmla="*/ 1572423 w 1734569"/>
              <a:gd name="connsiteY2" fmla="*/ 867291 h 2173691"/>
              <a:gd name="connsiteX3" fmla="*/ 1587635 w 1734569"/>
              <a:gd name="connsiteY3" fmla="*/ 1788870 h 2173691"/>
              <a:gd name="connsiteX4" fmla="*/ 895852 w 1734569"/>
              <a:gd name="connsiteY4" fmla="*/ 2166358 h 2173691"/>
              <a:gd name="connsiteX5" fmla="*/ 100363 w 1734569"/>
              <a:gd name="connsiteY5" fmla="*/ 1932119 h 2173691"/>
              <a:gd name="connsiteX6" fmla="*/ 167794 w 1734569"/>
              <a:gd name="connsiteY6" fmla="*/ 909529 h 2173691"/>
              <a:gd name="connsiteX0" fmla="*/ 145276 w 1712051"/>
              <a:gd name="connsiteY0" fmla="*/ 909529 h 2170508"/>
              <a:gd name="connsiteX1" fmla="*/ 871659 w 1712051"/>
              <a:gd name="connsiteY1" fmla="*/ 87 h 2170508"/>
              <a:gd name="connsiteX2" fmla="*/ 1549905 w 1712051"/>
              <a:gd name="connsiteY2" fmla="*/ 867291 h 2170508"/>
              <a:gd name="connsiteX3" fmla="*/ 1565117 w 1712051"/>
              <a:gd name="connsiteY3" fmla="*/ 1788870 h 2170508"/>
              <a:gd name="connsiteX4" fmla="*/ 873334 w 1712051"/>
              <a:gd name="connsiteY4" fmla="*/ 2166358 h 2170508"/>
              <a:gd name="connsiteX5" fmla="*/ 109193 w 1712051"/>
              <a:gd name="connsiteY5" fmla="*/ 1907041 h 2170508"/>
              <a:gd name="connsiteX6" fmla="*/ 145276 w 1712051"/>
              <a:gd name="connsiteY6" fmla="*/ 909529 h 2170508"/>
              <a:gd name="connsiteX0" fmla="*/ 145276 w 1712051"/>
              <a:gd name="connsiteY0" fmla="*/ 909529 h 2176819"/>
              <a:gd name="connsiteX1" fmla="*/ 871659 w 1712051"/>
              <a:gd name="connsiteY1" fmla="*/ 87 h 2176819"/>
              <a:gd name="connsiteX2" fmla="*/ 1549905 w 1712051"/>
              <a:gd name="connsiteY2" fmla="*/ 867291 h 2176819"/>
              <a:gd name="connsiteX3" fmla="*/ 1565117 w 1712051"/>
              <a:gd name="connsiteY3" fmla="*/ 1788870 h 2176819"/>
              <a:gd name="connsiteX4" fmla="*/ 873334 w 1712051"/>
              <a:gd name="connsiteY4" fmla="*/ 2166358 h 2176819"/>
              <a:gd name="connsiteX5" fmla="*/ 109193 w 1712051"/>
              <a:gd name="connsiteY5" fmla="*/ 1907041 h 2176819"/>
              <a:gd name="connsiteX6" fmla="*/ 145276 w 1712051"/>
              <a:gd name="connsiteY6" fmla="*/ 909529 h 2176819"/>
              <a:gd name="connsiteX0" fmla="*/ 145276 w 1712051"/>
              <a:gd name="connsiteY0" fmla="*/ 909529 h 2176819"/>
              <a:gd name="connsiteX1" fmla="*/ 871659 w 1712051"/>
              <a:gd name="connsiteY1" fmla="*/ 87 h 2176819"/>
              <a:gd name="connsiteX2" fmla="*/ 1549905 w 1712051"/>
              <a:gd name="connsiteY2" fmla="*/ 867291 h 2176819"/>
              <a:gd name="connsiteX3" fmla="*/ 1565117 w 1712051"/>
              <a:gd name="connsiteY3" fmla="*/ 1788870 h 2176819"/>
              <a:gd name="connsiteX4" fmla="*/ 873334 w 1712051"/>
              <a:gd name="connsiteY4" fmla="*/ 2166358 h 2176819"/>
              <a:gd name="connsiteX5" fmla="*/ 109193 w 1712051"/>
              <a:gd name="connsiteY5" fmla="*/ 1907041 h 2176819"/>
              <a:gd name="connsiteX6" fmla="*/ 145276 w 1712051"/>
              <a:gd name="connsiteY6" fmla="*/ 909529 h 2176819"/>
              <a:gd name="connsiteX0" fmla="*/ 145276 w 1709814"/>
              <a:gd name="connsiteY0" fmla="*/ 909529 h 2176819"/>
              <a:gd name="connsiteX1" fmla="*/ 871659 w 1709814"/>
              <a:gd name="connsiteY1" fmla="*/ 87 h 2176819"/>
              <a:gd name="connsiteX2" fmla="*/ 1549905 w 1709814"/>
              <a:gd name="connsiteY2" fmla="*/ 867291 h 2176819"/>
              <a:gd name="connsiteX3" fmla="*/ 1565117 w 1709814"/>
              <a:gd name="connsiteY3" fmla="*/ 1788870 h 2176819"/>
              <a:gd name="connsiteX4" fmla="*/ 873334 w 1709814"/>
              <a:gd name="connsiteY4" fmla="*/ 2166358 h 2176819"/>
              <a:gd name="connsiteX5" fmla="*/ 109193 w 1709814"/>
              <a:gd name="connsiteY5" fmla="*/ 1907041 h 2176819"/>
              <a:gd name="connsiteX6" fmla="*/ 145276 w 1709814"/>
              <a:gd name="connsiteY6" fmla="*/ 909529 h 2176819"/>
              <a:gd name="connsiteX0" fmla="*/ 144083 w 1708621"/>
              <a:gd name="connsiteY0" fmla="*/ 1172818 h 2440108"/>
              <a:gd name="connsiteX1" fmla="*/ 845388 w 1708621"/>
              <a:gd name="connsiteY1" fmla="*/ 53 h 2440108"/>
              <a:gd name="connsiteX2" fmla="*/ 1548712 w 1708621"/>
              <a:gd name="connsiteY2" fmla="*/ 1130580 h 2440108"/>
              <a:gd name="connsiteX3" fmla="*/ 1563924 w 1708621"/>
              <a:gd name="connsiteY3" fmla="*/ 2052159 h 2440108"/>
              <a:gd name="connsiteX4" fmla="*/ 872141 w 1708621"/>
              <a:gd name="connsiteY4" fmla="*/ 2429647 h 2440108"/>
              <a:gd name="connsiteX5" fmla="*/ 108000 w 1708621"/>
              <a:gd name="connsiteY5" fmla="*/ 2170330 h 2440108"/>
              <a:gd name="connsiteX6" fmla="*/ 144083 w 1708621"/>
              <a:gd name="connsiteY6" fmla="*/ 1172818 h 2440108"/>
              <a:gd name="connsiteX0" fmla="*/ 144083 w 1708621"/>
              <a:gd name="connsiteY0" fmla="*/ 959678 h 2226968"/>
              <a:gd name="connsiteX1" fmla="*/ 845388 w 1708621"/>
              <a:gd name="connsiteY1" fmla="*/ 79 h 2226968"/>
              <a:gd name="connsiteX2" fmla="*/ 1548712 w 1708621"/>
              <a:gd name="connsiteY2" fmla="*/ 917440 h 2226968"/>
              <a:gd name="connsiteX3" fmla="*/ 1563924 w 1708621"/>
              <a:gd name="connsiteY3" fmla="*/ 1839019 h 2226968"/>
              <a:gd name="connsiteX4" fmla="*/ 872141 w 1708621"/>
              <a:gd name="connsiteY4" fmla="*/ 2216507 h 2226968"/>
              <a:gd name="connsiteX5" fmla="*/ 108000 w 1708621"/>
              <a:gd name="connsiteY5" fmla="*/ 1957190 h 2226968"/>
              <a:gd name="connsiteX6" fmla="*/ 144083 w 1708621"/>
              <a:gd name="connsiteY6" fmla="*/ 959678 h 2226968"/>
              <a:gd name="connsiteX0" fmla="*/ 144083 w 1708621"/>
              <a:gd name="connsiteY0" fmla="*/ 959678 h 2180468"/>
              <a:gd name="connsiteX1" fmla="*/ 845388 w 1708621"/>
              <a:gd name="connsiteY1" fmla="*/ 79 h 2180468"/>
              <a:gd name="connsiteX2" fmla="*/ 1548712 w 1708621"/>
              <a:gd name="connsiteY2" fmla="*/ 917440 h 2180468"/>
              <a:gd name="connsiteX3" fmla="*/ 1563924 w 1708621"/>
              <a:gd name="connsiteY3" fmla="*/ 1839019 h 2180468"/>
              <a:gd name="connsiteX4" fmla="*/ 1156363 w 1708621"/>
              <a:gd name="connsiteY4" fmla="*/ 2153811 h 2180468"/>
              <a:gd name="connsiteX5" fmla="*/ 108000 w 1708621"/>
              <a:gd name="connsiteY5" fmla="*/ 1957190 h 2180468"/>
              <a:gd name="connsiteX6" fmla="*/ 144083 w 1708621"/>
              <a:gd name="connsiteY6" fmla="*/ 959678 h 2180468"/>
              <a:gd name="connsiteX0" fmla="*/ 144083 w 1708621"/>
              <a:gd name="connsiteY0" fmla="*/ 959678 h 2189963"/>
              <a:gd name="connsiteX1" fmla="*/ 845388 w 1708621"/>
              <a:gd name="connsiteY1" fmla="*/ 79 h 2189963"/>
              <a:gd name="connsiteX2" fmla="*/ 1548712 w 1708621"/>
              <a:gd name="connsiteY2" fmla="*/ 917440 h 2189963"/>
              <a:gd name="connsiteX3" fmla="*/ 1563924 w 1708621"/>
              <a:gd name="connsiteY3" fmla="*/ 1839019 h 2189963"/>
              <a:gd name="connsiteX4" fmla="*/ 1156363 w 1708621"/>
              <a:gd name="connsiteY4" fmla="*/ 2153811 h 2189963"/>
              <a:gd name="connsiteX5" fmla="*/ 515906 w 1708621"/>
              <a:gd name="connsiteY5" fmla="*/ 2161186 h 2189963"/>
              <a:gd name="connsiteX6" fmla="*/ 108000 w 1708621"/>
              <a:gd name="connsiteY6" fmla="*/ 1957190 h 2189963"/>
              <a:gd name="connsiteX7" fmla="*/ 144083 w 1708621"/>
              <a:gd name="connsiteY7" fmla="*/ 959678 h 2189963"/>
              <a:gd name="connsiteX0" fmla="*/ 144083 w 1708621"/>
              <a:gd name="connsiteY0" fmla="*/ 959678 h 2183775"/>
              <a:gd name="connsiteX1" fmla="*/ 845388 w 1708621"/>
              <a:gd name="connsiteY1" fmla="*/ 79 h 2183775"/>
              <a:gd name="connsiteX2" fmla="*/ 1548712 w 1708621"/>
              <a:gd name="connsiteY2" fmla="*/ 917440 h 2183775"/>
              <a:gd name="connsiteX3" fmla="*/ 1563924 w 1708621"/>
              <a:gd name="connsiteY3" fmla="*/ 1839019 h 2183775"/>
              <a:gd name="connsiteX4" fmla="*/ 1156363 w 1708621"/>
              <a:gd name="connsiteY4" fmla="*/ 2153811 h 2183775"/>
              <a:gd name="connsiteX5" fmla="*/ 419772 w 1708621"/>
              <a:gd name="connsiteY5" fmla="*/ 2148647 h 2183775"/>
              <a:gd name="connsiteX6" fmla="*/ 108000 w 1708621"/>
              <a:gd name="connsiteY6" fmla="*/ 1957190 h 2183775"/>
              <a:gd name="connsiteX7" fmla="*/ 144083 w 1708621"/>
              <a:gd name="connsiteY7" fmla="*/ 959678 h 2183775"/>
              <a:gd name="connsiteX0" fmla="*/ 144083 w 1708621"/>
              <a:gd name="connsiteY0" fmla="*/ 959678 h 2153811"/>
              <a:gd name="connsiteX1" fmla="*/ 845388 w 1708621"/>
              <a:gd name="connsiteY1" fmla="*/ 79 h 2153811"/>
              <a:gd name="connsiteX2" fmla="*/ 1548712 w 1708621"/>
              <a:gd name="connsiteY2" fmla="*/ 917440 h 2153811"/>
              <a:gd name="connsiteX3" fmla="*/ 1563924 w 1708621"/>
              <a:gd name="connsiteY3" fmla="*/ 1839019 h 2153811"/>
              <a:gd name="connsiteX4" fmla="*/ 1156363 w 1708621"/>
              <a:gd name="connsiteY4" fmla="*/ 2153811 h 2153811"/>
              <a:gd name="connsiteX5" fmla="*/ 419772 w 1708621"/>
              <a:gd name="connsiteY5" fmla="*/ 2148647 h 2153811"/>
              <a:gd name="connsiteX6" fmla="*/ 108000 w 1708621"/>
              <a:gd name="connsiteY6" fmla="*/ 1957190 h 2153811"/>
              <a:gd name="connsiteX7" fmla="*/ 144083 w 1708621"/>
              <a:gd name="connsiteY7" fmla="*/ 959678 h 2153811"/>
              <a:gd name="connsiteX0" fmla="*/ 144083 w 1708621"/>
              <a:gd name="connsiteY0" fmla="*/ 959678 h 2153811"/>
              <a:gd name="connsiteX1" fmla="*/ 845388 w 1708621"/>
              <a:gd name="connsiteY1" fmla="*/ 79 h 2153811"/>
              <a:gd name="connsiteX2" fmla="*/ 1548712 w 1708621"/>
              <a:gd name="connsiteY2" fmla="*/ 917440 h 2153811"/>
              <a:gd name="connsiteX3" fmla="*/ 1563924 w 1708621"/>
              <a:gd name="connsiteY3" fmla="*/ 1839019 h 2153811"/>
              <a:gd name="connsiteX4" fmla="*/ 1156363 w 1708621"/>
              <a:gd name="connsiteY4" fmla="*/ 2153811 h 2153811"/>
              <a:gd name="connsiteX5" fmla="*/ 419772 w 1708621"/>
              <a:gd name="connsiteY5" fmla="*/ 2148647 h 2153811"/>
              <a:gd name="connsiteX6" fmla="*/ 108000 w 1708621"/>
              <a:gd name="connsiteY6" fmla="*/ 1957190 h 2153811"/>
              <a:gd name="connsiteX7" fmla="*/ 144083 w 1708621"/>
              <a:gd name="connsiteY7" fmla="*/ 959678 h 2153811"/>
              <a:gd name="connsiteX0" fmla="*/ 144083 w 1708621"/>
              <a:gd name="connsiteY0" fmla="*/ 959678 h 2157991"/>
              <a:gd name="connsiteX1" fmla="*/ 845388 w 1708621"/>
              <a:gd name="connsiteY1" fmla="*/ 79 h 2157991"/>
              <a:gd name="connsiteX2" fmla="*/ 1548712 w 1708621"/>
              <a:gd name="connsiteY2" fmla="*/ 917440 h 2157991"/>
              <a:gd name="connsiteX3" fmla="*/ 1563924 w 1708621"/>
              <a:gd name="connsiteY3" fmla="*/ 1839019 h 2157991"/>
              <a:gd name="connsiteX4" fmla="*/ 1624493 w 1708621"/>
              <a:gd name="connsiteY4" fmla="*/ 2157991 h 2157991"/>
              <a:gd name="connsiteX5" fmla="*/ 419772 w 1708621"/>
              <a:gd name="connsiteY5" fmla="*/ 2148647 h 2157991"/>
              <a:gd name="connsiteX6" fmla="*/ 108000 w 1708621"/>
              <a:gd name="connsiteY6" fmla="*/ 1957190 h 2157991"/>
              <a:gd name="connsiteX7" fmla="*/ 144083 w 1708621"/>
              <a:gd name="connsiteY7" fmla="*/ 959678 h 2157991"/>
              <a:gd name="connsiteX0" fmla="*/ 362640 w 1931690"/>
              <a:gd name="connsiteY0" fmla="*/ 959678 h 2182463"/>
              <a:gd name="connsiteX1" fmla="*/ 1063945 w 1931690"/>
              <a:gd name="connsiteY1" fmla="*/ 79 h 2182463"/>
              <a:gd name="connsiteX2" fmla="*/ 1767269 w 1931690"/>
              <a:gd name="connsiteY2" fmla="*/ 917440 h 2182463"/>
              <a:gd name="connsiteX3" fmla="*/ 1782481 w 1931690"/>
              <a:gd name="connsiteY3" fmla="*/ 1839019 h 2182463"/>
              <a:gd name="connsiteX4" fmla="*/ 1843050 w 1931690"/>
              <a:gd name="connsiteY4" fmla="*/ 2157991 h 2182463"/>
              <a:gd name="connsiteX5" fmla="*/ 32267 w 1931690"/>
              <a:gd name="connsiteY5" fmla="*/ 2161187 h 2182463"/>
              <a:gd name="connsiteX6" fmla="*/ 326557 w 1931690"/>
              <a:gd name="connsiteY6" fmla="*/ 1957190 h 2182463"/>
              <a:gd name="connsiteX7" fmla="*/ 362640 w 1931690"/>
              <a:gd name="connsiteY7" fmla="*/ 959678 h 2182463"/>
              <a:gd name="connsiteX0" fmla="*/ 366267 w 1935317"/>
              <a:gd name="connsiteY0" fmla="*/ 959678 h 2182463"/>
              <a:gd name="connsiteX1" fmla="*/ 1067572 w 1935317"/>
              <a:gd name="connsiteY1" fmla="*/ 79 h 2182463"/>
              <a:gd name="connsiteX2" fmla="*/ 1770896 w 1935317"/>
              <a:gd name="connsiteY2" fmla="*/ 917440 h 2182463"/>
              <a:gd name="connsiteX3" fmla="*/ 1786108 w 1935317"/>
              <a:gd name="connsiteY3" fmla="*/ 1839019 h 2182463"/>
              <a:gd name="connsiteX4" fmla="*/ 1846677 w 1935317"/>
              <a:gd name="connsiteY4" fmla="*/ 2157991 h 2182463"/>
              <a:gd name="connsiteX5" fmla="*/ 35894 w 1935317"/>
              <a:gd name="connsiteY5" fmla="*/ 2161187 h 2182463"/>
              <a:gd name="connsiteX6" fmla="*/ 259128 w 1935317"/>
              <a:gd name="connsiteY6" fmla="*/ 1898674 h 2182463"/>
              <a:gd name="connsiteX7" fmla="*/ 366267 w 1935317"/>
              <a:gd name="connsiteY7" fmla="*/ 959678 h 2182463"/>
              <a:gd name="connsiteX0" fmla="*/ 366267 w 1987517"/>
              <a:gd name="connsiteY0" fmla="*/ 959678 h 2184010"/>
              <a:gd name="connsiteX1" fmla="*/ 1067572 w 1987517"/>
              <a:gd name="connsiteY1" fmla="*/ 79 h 2184010"/>
              <a:gd name="connsiteX2" fmla="*/ 1770896 w 1987517"/>
              <a:gd name="connsiteY2" fmla="*/ 917440 h 2184010"/>
              <a:gd name="connsiteX3" fmla="*/ 1878062 w 1987517"/>
              <a:gd name="connsiteY3" fmla="*/ 1818121 h 2184010"/>
              <a:gd name="connsiteX4" fmla="*/ 1846677 w 1987517"/>
              <a:gd name="connsiteY4" fmla="*/ 2157991 h 2184010"/>
              <a:gd name="connsiteX5" fmla="*/ 35894 w 1987517"/>
              <a:gd name="connsiteY5" fmla="*/ 2161187 h 2184010"/>
              <a:gd name="connsiteX6" fmla="*/ 259128 w 1987517"/>
              <a:gd name="connsiteY6" fmla="*/ 1898674 h 2184010"/>
              <a:gd name="connsiteX7" fmla="*/ 366267 w 1987517"/>
              <a:gd name="connsiteY7" fmla="*/ 959678 h 2184010"/>
              <a:gd name="connsiteX0" fmla="*/ 366267 w 2186871"/>
              <a:gd name="connsiteY0" fmla="*/ 959678 h 2175387"/>
              <a:gd name="connsiteX1" fmla="*/ 1067572 w 2186871"/>
              <a:gd name="connsiteY1" fmla="*/ 79 h 2175387"/>
              <a:gd name="connsiteX2" fmla="*/ 1770896 w 2186871"/>
              <a:gd name="connsiteY2" fmla="*/ 917440 h 2175387"/>
              <a:gd name="connsiteX3" fmla="*/ 1878062 w 2186871"/>
              <a:gd name="connsiteY3" fmla="*/ 1818121 h 2175387"/>
              <a:gd name="connsiteX4" fmla="*/ 2110001 w 2186871"/>
              <a:gd name="connsiteY4" fmla="*/ 2145452 h 2175387"/>
              <a:gd name="connsiteX5" fmla="*/ 35894 w 2186871"/>
              <a:gd name="connsiteY5" fmla="*/ 2161187 h 2175387"/>
              <a:gd name="connsiteX6" fmla="*/ 259128 w 2186871"/>
              <a:gd name="connsiteY6" fmla="*/ 1898674 h 2175387"/>
              <a:gd name="connsiteX7" fmla="*/ 366267 w 2186871"/>
              <a:gd name="connsiteY7" fmla="*/ 959678 h 2175387"/>
              <a:gd name="connsiteX0" fmla="*/ 366267 w 2186871"/>
              <a:gd name="connsiteY0" fmla="*/ 959678 h 2162028"/>
              <a:gd name="connsiteX1" fmla="*/ 1067572 w 2186871"/>
              <a:gd name="connsiteY1" fmla="*/ 79 h 2162028"/>
              <a:gd name="connsiteX2" fmla="*/ 1770896 w 2186871"/>
              <a:gd name="connsiteY2" fmla="*/ 917440 h 2162028"/>
              <a:gd name="connsiteX3" fmla="*/ 1878062 w 2186871"/>
              <a:gd name="connsiteY3" fmla="*/ 1818121 h 2162028"/>
              <a:gd name="connsiteX4" fmla="*/ 2110001 w 2186871"/>
              <a:gd name="connsiteY4" fmla="*/ 2145452 h 2162028"/>
              <a:gd name="connsiteX5" fmla="*/ 35894 w 2186871"/>
              <a:gd name="connsiteY5" fmla="*/ 2161187 h 2162028"/>
              <a:gd name="connsiteX6" fmla="*/ 259128 w 2186871"/>
              <a:gd name="connsiteY6" fmla="*/ 1898674 h 2162028"/>
              <a:gd name="connsiteX7" fmla="*/ 366267 w 2186871"/>
              <a:gd name="connsiteY7" fmla="*/ 959678 h 2162028"/>
              <a:gd name="connsiteX0" fmla="*/ 366267 w 2186871"/>
              <a:gd name="connsiteY0" fmla="*/ 959678 h 2161187"/>
              <a:gd name="connsiteX1" fmla="*/ 1067572 w 2186871"/>
              <a:gd name="connsiteY1" fmla="*/ 79 h 2161187"/>
              <a:gd name="connsiteX2" fmla="*/ 1770896 w 2186871"/>
              <a:gd name="connsiteY2" fmla="*/ 917440 h 2161187"/>
              <a:gd name="connsiteX3" fmla="*/ 1878062 w 2186871"/>
              <a:gd name="connsiteY3" fmla="*/ 1818121 h 2161187"/>
              <a:gd name="connsiteX4" fmla="*/ 2110001 w 2186871"/>
              <a:gd name="connsiteY4" fmla="*/ 2145452 h 2161187"/>
              <a:gd name="connsiteX5" fmla="*/ 35894 w 2186871"/>
              <a:gd name="connsiteY5" fmla="*/ 2161187 h 2161187"/>
              <a:gd name="connsiteX6" fmla="*/ 259128 w 2186871"/>
              <a:gd name="connsiteY6" fmla="*/ 1898674 h 2161187"/>
              <a:gd name="connsiteX7" fmla="*/ 366267 w 2186871"/>
              <a:gd name="connsiteY7" fmla="*/ 959678 h 2161187"/>
              <a:gd name="connsiteX0" fmla="*/ 366267 w 2186871"/>
              <a:gd name="connsiteY0" fmla="*/ 643840 h 1845349"/>
              <a:gd name="connsiteX1" fmla="*/ 1062556 w 2186871"/>
              <a:gd name="connsiteY1" fmla="*/ 229 h 1845349"/>
              <a:gd name="connsiteX2" fmla="*/ 1770896 w 2186871"/>
              <a:gd name="connsiteY2" fmla="*/ 601602 h 1845349"/>
              <a:gd name="connsiteX3" fmla="*/ 1878062 w 2186871"/>
              <a:gd name="connsiteY3" fmla="*/ 1502283 h 1845349"/>
              <a:gd name="connsiteX4" fmla="*/ 2110001 w 2186871"/>
              <a:gd name="connsiteY4" fmla="*/ 1829614 h 1845349"/>
              <a:gd name="connsiteX5" fmla="*/ 35894 w 2186871"/>
              <a:gd name="connsiteY5" fmla="*/ 1845349 h 1845349"/>
              <a:gd name="connsiteX6" fmla="*/ 259128 w 2186871"/>
              <a:gd name="connsiteY6" fmla="*/ 1582836 h 1845349"/>
              <a:gd name="connsiteX7" fmla="*/ 366267 w 2186871"/>
              <a:gd name="connsiteY7" fmla="*/ 643840 h 1845349"/>
              <a:gd name="connsiteX0" fmla="*/ 807676 w 2656617"/>
              <a:gd name="connsiteY0" fmla="*/ 643840 h 1856828"/>
              <a:gd name="connsiteX1" fmla="*/ 1503965 w 2656617"/>
              <a:gd name="connsiteY1" fmla="*/ 229 h 1856828"/>
              <a:gd name="connsiteX2" fmla="*/ 2212305 w 2656617"/>
              <a:gd name="connsiteY2" fmla="*/ 601602 h 1856828"/>
              <a:gd name="connsiteX3" fmla="*/ 2319471 w 2656617"/>
              <a:gd name="connsiteY3" fmla="*/ 1502283 h 1856828"/>
              <a:gd name="connsiteX4" fmla="*/ 2551410 w 2656617"/>
              <a:gd name="connsiteY4" fmla="*/ 1829614 h 1856828"/>
              <a:gd name="connsiteX5" fmla="*/ 20876 w 2656617"/>
              <a:gd name="connsiteY5" fmla="*/ 1840333 h 1856828"/>
              <a:gd name="connsiteX6" fmla="*/ 700537 w 2656617"/>
              <a:gd name="connsiteY6" fmla="*/ 1582836 h 1856828"/>
              <a:gd name="connsiteX7" fmla="*/ 807676 w 2656617"/>
              <a:gd name="connsiteY7" fmla="*/ 643840 h 1856828"/>
              <a:gd name="connsiteX0" fmla="*/ 807676 w 3057086"/>
              <a:gd name="connsiteY0" fmla="*/ 643840 h 1856828"/>
              <a:gd name="connsiteX1" fmla="*/ 1503965 w 3057086"/>
              <a:gd name="connsiteY1" fmla="*/ 229 h 1856828"/>
              <a:gd name="connsiteX2" fmla="*/ 2212305 w 3057086"/>
              <a:gd name="connsiteY2" fmla="*/ 601602 h 1856828"/>
              <a:gd name="connsiteX3" fmla="*/ 2319471 w 3057086"/>
              <a:gd name="connsiteY3" fmla="*/ 1502283 h 1856828"/>
              <a:gd name="connsiteX4" fmla="*/ 2982759 w 3057086"/>
              <a:gd name="connsiteY4" fmla="*/ 1829614 h 1856828"/>
              <a:gd name="connsiteX5" fmla="*/ 20876 w 3057086"/>
              <a:gd name="connsiteY5" fmla="*/ 1840333 h 1856828"/>
              <a:gd name="connsiteX6" fmla="*/ 700537 w 3057086"/>
              <a:gd name="connsiteY6" fmla="*/ 1582836 h 1856828"/>
              <a:gd name="connsiteX7" fmla="*/ 807676 w 3057086"/>
              <a:gd name="connsiteY7" fmla="*/ 643840 h 1856828"/>
              <a:gd name="connsiteX0" fmla="*/ 807676 w 3057086"/>
              <a:gd name="connsiteY0" fmla="*/ 643840 h 1840333"/>
              <a:gd name="connsiteX1" fmla="*/ 1503965 w 3057086"/>
              <a:gd name="connsiteY1" fmla="*/ 229 h 1840333"/>
              <a:gd name="connsiteX2" fmla="*/ 2212305 w 3057086"/>
              <a:gd name="connsiteY2" fmla="*/ 601602 h 1840333"/>
              <a:gd name="connsiteX3" fmla="*/ 2319471 w 3057086"/>
              <a:gd name="connsiteY3" fmla="*/ 1502283 h 1840333"/>
              <a:gd name="connsiteX4" fmla="*/ 2982759 w 3057086"/>
              <a:gd name="connsiteY4" fmla="*/ 1829614 h 1840333"/>
              <a:gd name="connsiteX5" fmla="*/ 20876 w 3057086"/>
              <a:gd name="connsiteY5" fmla="*/ 1840333 h 1840333"/>
              <a:gd name="connsiteX6" fmla="*/ 700537 w 3057086"/>
              <a:gd name="connsiteY6" fmla="*/ 1582836 h 1840333"/>
              <a:gd name="connsiteX7" fmla="*/ 807676 w 3057086"/>
              <a:gd name="connsiteY7" fmla="*/ 643840 h 1840333"/>
              <a:gd name="connsiteX0" fmla="*/ 807676 w 3075118"/>
              <a:gd name="connsiteY0" fmla="*/ 643840 h 1861624"/>
              <a:gd name="connsiteX1" fmla="*/ 1503965 w 3075118"/>
              <a:gd name="connsiteY1" fmla="*/ 229 h 1861624"/>
              <a:gd name="connsiteX2" fmla="*/ 2212305 w 3075118"/>
              <a:gd name="connsiteY2" fmla="*/ 601602 h 1861624"/>
              <a:gd name="connsiteX3" fmla="*/ 2479973 w 3075118"/>
              <a:gd name="connsiteY3" fmla="*/ 1437079 h 1861624"/>
              <a:gd name="connsiteX4" fmla="*/ 2982759 w 3075118"/>
              <a:gd name="connsiteY4" fmla="*/ 1829614 h 1861624"/>
              <a:gd name="connsiteX5" fmla="*/ 20876 w 3075118"/>
              <a:gd name="connsiteY5" fmla="*/ 1840333 h 1861624"/>
              <a:gd name="connsiteX6" fmla="*/ 700537 w 3075118"/>
              <a:gd name="connsiteY6" fmla="*/ 1582836 h 1861624"/>
              <a:gd name="connsiteX7" fmla="*/ 807676 w 3075118"/>
              <a:gd name="connsiteY7" fmla="*/ 643840 h 1861624"/>
              <a:gd name="connsiteX0" fmla="*/ 810019 w 3077461"/>
              <a:gd name="connsiteY0" fmla="*/ 643840 h 1861624"/>
              <a:gd name="connsiteX1" fmla="*/ 1506308 w 3077461"/>
              <a:gd name="connsiteY1" fmla="*/ 229 h 1861624"/>
              <a:gd name="connsiteX2" fmla="*/ 2214648 w 3077461"/>
              <a:gd name="connsiteY2" fmla="*/ 601602 h 1861624"/>
              <a:gd name="connsiteX3" fmla="*/ 2482316 w 3077461"/>
              <a:gd name="connsiteY3" fmla="*/ 1437079 h 1861624"/>
              <a:gd name="connsiteX4" fmla="*/ 2985102 w 3077461"/>
              <a:gd name="connsiteY4" fmla="*/ 1829614 h 1861624"/>
              <a:gd name="connsiteX5" fmla="*/ 23219 w 3077461"/>
              <a:gd name="connsiteY5" fmla="*/ 1840333 h 1861624"/>
              <a:gd name="connsiteX6" fmla="*/ 592535 w 3077461"/>
              <a:gd name="connsiteY6" fmla="*/ 1497570 h 1861624"/>
              <a:gd name="connsiteX7" fmla="*/ 810019 w 3077461"/>
              <a:gd name="connsiteY7" fmla="*/ 643840 h 1861624"/>
              <a:gd name="connsiteX0" fmla="*/ 810019 w 3077461"/>
              <a:gd name="connsiteY0" fmla="*/ 364341 h 1582125"/>
              <a:gd name="connsiteX1" fmla="*/ 1451136 w 3077461"/>
              <a:gd name="connsiteY1" fmla="*/ 31702 h 1582125"/>
              <a:gd name="connsiteX2" fmla="*/ 2214648 w 3077461"/>
              <a:gd name="connsiteY2" fmla="*/ 322103 h 1582125"/>
              <a:gd name="connsiteX3" fmla="*/ 2482316 w 3077461"/>
              <a:gd name="connsiteY3" fmla="*/ 1157580 h 1582125"/>
              <a:gd name="connsiteX4" fmla="*/ 2985102 w 3077461"/>
              <a:gd name="connsiteY4" fmla="*/ 1550115 h 1582125"/>
              <a:gd name="connsiteX5" fmla="*/ 23219 w 3077461"/>
              <a:gd name="connsiteY5" fmla="*/ 1560834 h 1582125"/>
              <a:gd name="connsiteX6" fmla="*/ 592535 w 3077461"/>
              <a:gd name="connsiteY6" fmla="*/ 1218071 h 1582125"/>
              <a:gd name="connsiteX7" fmla="*/ 810019 w 3077461"/>
              <a:gd name="connsiteY7" fmla="*/ 364341 h 1582125"/>
              <a:gd name="connsiteX0" fmla="*/ 810019 w 3077461"/>
              <a:gd name="connsiteY0" fmla="*/ 334879 h 1552663"/>
              <a:gd name="connsiteX1" fmla="*/ 1451136 w 3077461"/>
              <a:gd name="connsiteY1" fmla="*/ 2240 h 1552663"/>
              <a:gd name="connsiteX2" fmla="*/ 2224679 w 3077461"/>
              <a:gd name="connsiteY2" fmla="*/ 473206 h 1552663"/>
              <a:gd name="connsiteX3" fmla="*/ 2482316 w 3077461"/>
              <a:gd name="connsiteY3" fmla="*/ 1128118 h 1552663"/>
              <a:gd name="connsiteX4" fmla="*/ 2985102 w 3077461"/>
              <a:gd name="connsiteY4" fmla="*/ 1520653 h 1552663"/>
              <a:gd name="connsiteX5" fmla="*/ 23219 w 3077461"/>
              <a:gd name="connsiteY5" fmla="*/ 1531372 h 1552663"/>
              <a:gd name="connsiteX6" fmla="*/ 592535 w 3077461"/>
              <a:gd name="connsiteY6" fmla="*/ 1188609 h 1552663"/>
              <a:gd name="connsiteX7" fmla="*/ 810019 w 3077461"/>
              <a:gd name="connsiteY7" fmla="*/ 334879 h 1552663"/>
              <a:gd name="connsiteX0" fmla="*/ 865192 w 3077461"/>
              <a:gd name="connsiteY0" fmla="*/ 428096 h 1550582"/>
              <a:gd name="connsiteX1" fmla="*/ 1451136 w 3077461"/>
              <a:gd name="connsiteY1" fmla="*/ 159 h 1550582"/>
              <a:gd name="connsiteX2" fmla="*/ 2224679 w 3077461"/>
              <a:gd name="connsiteY2" fmla="*/ 471125 h 1550582"/>
              <a:gd name="connsiteX3" fmla="*/ 2482316 w 3077461"/>
              <a:gd name="connsiteY3" fmla="*/ 1126037 h 1550582"/>
              <a:gd name="connsiteX4" fmla="*/ 2985102 w 3077461"/>
              <a:gd name="connsiteY4" fmla="*/ 1518572 h 1550582"/>
              <a:gd name="connsiteX5" fmla="*/ 23219 w 3077461"/>
              <a:gd name="connsiteY5" fmla="*/ 1529291 h 1550582"/>
              <a:gd name="connsiteX6" fmla="*/ 592535 w 3077461"/>
              <a:gd name="connsiteY6" fmla="*/ 1186528 h 1550582"/>
              <a:gd name="connsiteX7" fmla="*/ 865192 w 3077461"/>
              <a:gd name="connsiteY7" fmla="*/ 428096 h 1550582"/>
              <a:gd name="connsiteX0" fmla="*/ 865192 w 3077461"/>
              <a:gd name="connsiteY0" fmla="*/ 225348 h 1347834"/>
              <a:gd name="connsiteX1" fmla="*/ 1476214 w 3077461"/>
              <a:gd name="connsiteY1" fmla="*/ 68258 h 1347834"/>
              <a:gd name="connsiteX2" fmla="*/ 2224679 w 3077461"/>
              <a:gd name="connsiteY2" fmla="*/ 268377 h 1347834"/>
              <a:gd name="connsiteX3" fmla="*/ 2482316 w 3077461"/>
              <a:gd name="connsiteY3" fmla="*/ 923289 h 1347834"/>
              <a:gd name="connsiteX4" fmla="*/ 2985102 w 3077461"/>
              <a:gd name="connsiteY4" fmla="*/ 1315824 h 1347834"/>
              <a:gd name="connsiteX5" fmla="*/ 23219 w 3077461"/>
              <a:gd name="connsiteY5" fmla="*/ 1326543 h 1347834"/>
              <a:gd name="connsiteX6" fmla="*/ 592535 w 3077461"/>
              <a:gd name="connsiteY6" fmla="*/ 983780 h 1347834"/>
              <a:gd name="connsiteX7" fmla="*/ 865192 w 3077461"/>
              <a:gd name="connsiteY7" fmla="*/ 225348 h 1347834"/>
              <a:gd name="connsiteX0" fmla="*/ 865192 w 3077461"/>
              <a:gd name="connsiteY0" fmla="*/ 223600 h 1346086"/>
              <a:gd name="connsiteX1" fmla="*/ 1476214 w 3077461"/>
              <a:gd name="connsiteY1" fmla="*/ 66510 h 1346086"/>
              <a:gd name="connsiteX2" fmla="*/ 2224679 w 3077461"/>
              <a:gd name="connsiteY2" fmla="*/ 266629 h 1346086"/>
              <a:gd name="connsiteX3" fmla="*/ 2482316 w 3077461"/>
              <a:gd name="connsiteY3" fmla="*/ 921541 h 1346086"/>
              <a:gd name="connsiteX4" fmla="*/ 2985102 w 3077461"/>
              <a:gd name="connsiteY4" fmla="*/ 1314076 h 1346086"/>
              <a:gd name="connsiteX5" fmla="*/ 23219 w 3077461"/>
              <a:gd name="connsiteY5" fmla="*/ 1324795 h 1346086"/>
              <a:gd name="connsiteX6" fmla="*/ 592535 w 3077461"/>
              <a:gd name="connsiteY6" fmla="*/ 982032 h 1346086"/>
              <a:gd name="connsiteX7" fmla="*/ 865192 w 3077461"/>
              <a:gd name="connsiteY7" fmla="*/ 223600 h 1346086"/>
              <a:gd name="connsiteX0" fmla="*/ 865192 w 3077461"/>
              <a:gd name="connsiteY0" fmla="*/ 160285 h 1282771"/>
              <a:gd name="connsiteX1" fmla="*/ 1476214 w 3077461"/>
              <a:gd name="connsiteY1" fmla="*/ 3195 h 1282771"/>
              <a:gd name="connsiteX2" fmla="*/ 2224679 w 3077461"/>
              <a:gd name="connsiteY2" fmla="*/ 203314 h 1282771"/>
              <a:gd name="connsiteX3" fmla="*/ 2482316 w 3077461"/>
              <a:gd name="connsiteY3" fmla="*/ 858226 h 1282771"/>
              <a:gd name="connsiteX4" fmla="*/ 2985102 w 3077461"/>
              <a:gd name="connsiteY4" fmla="*/ 1250761 h 1282771"/>
              <a:gd name="connsiteX5" fmla="*/ 23219 w 3077461"/>
              <a:gd name="connsiteY5" fmla="*/ 1261480 h 1282771"/>
              <a:gd name="connsiteX6" fmla="*/ 592535 w 3077461"/>
              <a:gd name="connsiteY6" fmla="*/ 918717 h 1282771"/>
              <a:gd name="connsiteX7" fmla="*/ 865192 w 3077461"/>
              <a:gd name="connsiteY7" fmla="*/ 160285 h 1282771"/>
              <a:gd name="connsiteX0" fmla="*/ 865192 w 3077461"/>
              <a:gd name="connsiteY0" fmla="*/ 160285 h 1282771"/>
              <a:gd name="connsiteX1" fmla="*/ 1476214 w 3077461"/>
              <a:gd name="connsiteY1" fmla="*/ 3195 h 1282771"/>
              <a:gd name="connsiteX2" fmla="*/ 2224679 w 3077461"/>
              <a:gd name="connsiteY2" fmla="*/ 203314 h 1282771"/>
              <a:gd name="connsiteX3" fmla="*/ 2482316 w 3077461"/>
              <a:gd name="connsiteY3" fmla="*/ 858226 h 1282771"/>
              <a:gd name="connsiteX4" fmla="*/ 2985102 w 3077461"/>
              <a:gd name="connsiteY4" fmla="*/ 1250761 h 1282771"/>
              <a:gd name="connsiteX5" fmla="*/ 23219 w 3077461"/>
              <a:gd name="connsiteY5" fmla="*/ 1261480 h 1282771"/>
              <a:gd name="connsiteX6" fmla="*/ 592535 w 3077461"/>
              <a:gd name="connsiteY6" fmla="*/ 918717 h 1282771"/>
              <a:gd name="connsiteX7" fmla="*/ 865192 w 3077461"/>
              <a:gd name="connsiteY7" fmla="*/ 160285 h 1282771"/>
              <a:gd name="connsiteX0" fmla="*/ 865192 w 3077461"/>
              <a:gd name="connsiteY0" fmla="*/ 203876 h 1326362"/>
              <a:gd name="connsiteX1" fmla="*/ 1476214 w 3077461"/>
              <a:gd name="connsiteY1" fmla="*/ 1645 h 1326362"/>
              <a:gd name="connsiteX2" fmla="*/ 2224679 w 3077461"/>
              <a:gd name="connsiteY2" fmla="*/ 246905 h 1326362"/>
              <a:gd name="connsiteX3" fmla="*/ 2482316 w 3077461"/>
              <a:gd name="connsiteY3" fmla="*/ 901817 h 1326362"/>
              <a:gd name="connsiteX4" fmla="*/ 2985102 w 3077461"/>
              <a:gd name="connsiteY4" fmla="*/ 1294352 h 1326362"/>
              <a:gd name="connsiteX5" fmla="*/ 23219 w 3077461"/>
              <a:gd name="connsiteY5" fmla="*/ 1305071 h 1326362"/>
              <a:gd name="connsiteX6" fmla="*/ 592535 w 3077461"/>
              <a:gd name="connsiteY6" fmla="*/ 962308 h 1326362"/>
              <a:gd name="connsiteX7" fmla="*/ 865192 w 3077461"/>
              <a:gd name="connsiteY7" fmla="*/ 203876 h 1326362"/>
              <a:gd name="connsiteX0" fmla="*/ 865192 w 3077461"/>
              <a:gd name="connsiteY0" fmla="*/ 205795 h 1328281"/>
              <a:gd name="connsiteX1" fmla="*/ 1476214 w 3077461"/>
              <a:gd name="connsiteY1" fmla="*/ 3564 h 1328281"/>
              <a:gd name="connsiteX2" fmla="*/ 2224679 w 3077461"/>
              <a:gd name="connsiteY2" fmla="*/ 248824 h 1328281"/>
              <a:gd name="connsiteX3" fmla="*/ 2482316 w 3077461"/>
              <a:gd name="connsiteY3" fmla="*/ 903736 h 1328281"/>
              <a:gd name="connsiteX4" fmla="*/ 2985102 w 3077461"/>
              <a:gd name="connsiteY4" fmla="*/ 1296271 h 1328281"/>
              <a:gd name="connsiteX5" fmla="*/ 23219 w 3077461"/>
              <a:gd name="connsiteY5" fmla="*/ 1306990 h 1328281"/>
              <a:gd name="connsiteX6" fmla="*/ 592535 w 3077461"/>
              <a:gd name="connsiteY6" fmla="*/ 964227 h 1328281"/>
              <a:gd name="connsiteX7" fmla="*/ 865192 w 3077461"/>
              <a:gd name="connsiteY7" fmla="*/ 205795 h 1328281"/>
              <a:gd name="connsiteX0" fmla="*/ 865192 w 3077461"/>
              <a:gd name="connsiteY0" fmla="*/ 205795 h 1328281"/>
              <a:gd name="connsiteX1" fmla="*/ 1476214 w 3077461"/>
              <a:gd name="connsiteY1" fmla="*/ 3564 h 1328281"/>
              <a:gd name="connsiteX2" fmla="*/ 2224679 w 3077461"/>
              <a:gd name="connsiteY2" fmla="*/ 248824 h 1328281"/>
              <a:gd name="connsiteX3" fmla="*/ 2482316 w 3077461"/>
              <a:gd name="connsiteY3" fmla="*/ 903736 h 1328281"/>
              <a:gd name="connsiteX4" fmla="*/ 2985102 w 3077461"/>
              <a:gd name="connsiteY4" fmla="*/ 1296271 h 1328281"/>
              <a:gd name="connsiteX5" fmla="*/ 23219 w 3077461"/>
              <a:gd name="connsiteY5" fmla="*/ 1306990 h 1328281"/>
              <a:gd name="connsiteX6" fmla="*/ 592535 w 3077461"/>
              <a:gd name="connsiteY6" fmla="*/ 964227 h 1328281"/>
              <a:gd name="connsiteX7" fmla="*/ 865192 w 3077461"/>
              <a:gd name="connsiteY7" fmla="*/ 205795 h 1328281"/>
              <a:gd name="connsiteX0" fmla="*/ 866980 w 3079249"/>
              <a:gd name="connsiteY0" fmla="*/ 205795 h 1328281"/>
              <a:gd name="connsiteX1" fmla="*/ 1478002 w 3079249"/>
              <a:gd name="connsiteY1" fmla="*/ 3564 h 1328281"/>
              <a:gd name="connsiteX2" fmla="*/ 2226467 w 3079249"/>
              <a:gd name="connsiteY2" fmla="*/ 248824 h 1328281"/>
              <a:gd name="connsiteX3" fmla="*/ 2484104 w 3079249"/>
              <a:gd name="connsiteY3" fmla="*/ 903736 h 1328281"/>
              <a:gd name="connsiteX4" fmla="*/ 2986890 w 3079249"/>
              <a:gd name="connsiteY4" fmla="*/ 1296271 h 1328281"/>
              <a:gd name="connsiteX5" fmla="*/ 25007 w 3079249"/>
              <a:gd name="connsiteY5" fmla="*/ 1306990 h 1328281"/>
              <a:gd name="connsiteX6" fmla="*/ 524104 w 3079249"/>
              <a:gd name="connsiteY6" fmla="*/ 939148 h 1328281"/>
              <a:gd name="connsiteX7" fmla="*/ 866980 w 3079249"/>
              <a:gd name="connsiteY7" fmla="*/ 205795 h 1328281"/>
              <a:gd name="connsiteX0" fmla="*/ 866980 w 3079249"/>
              <a:gd name="connsiteY0" fmla="*/ 205795 h 1306990"/>
              <a:gd name="connsiteX1" fmla="*/ 1478002 w 3079249"/>
              <a:gd name="connsiteY1" fmla="*/ 3564 h 1306990"/>
              <a:gd name="connsiteX2" fmla="*/ 2226467 w 3079249"/>
              <a:gd name="connsiteY2" fmla="*/ 248824 h 1306990"/>
              <a:gd name="connsiteX3" fmla="*/ 2484104 w 3079249"/>
              <a:gd name="connsiteY3" fmla="*/ 903736 h 1306990"/>
              <a:gd name="connsiteX4" fmla="*/ 2986890 w 3079249"/>
              <a:gd name="connsiteY4" fmla="*/ 1296271 h 1306990"/>
              <a:gd name="connsiteX5" fmla="*/ 25007 w 3079249"/>
              <a:gd name="connsiteY5" fmla="*/ 1306990 h 1306990"/>
              <a:gd name="connsiteX6" fmla="*/ 524104 w 3079249"/>
              <a:gd name="connsiteY6" fmla="*/ 939148 h 1306990"/>
              <a:gd name="connsiteX7" fmla="*/ 866980 w 3079249"/>
              <a:gd name="connsiteY7" fmla="*/ 205795 h 1306990"/>
              <a:gd name="connsiteX0" fmla="*/ 1334895 w 3574781"/>
              <a:gd name="connsiteY0" fmla="*/ 205795 h 1326868"/>
              <a:gd name="connsiteX1" fmla="*/ 1945917 w 3574781"/>
              <a:gd name="connsiteY1" fmla="*/ 3564 h 1326868"/>
              <a:gd name="connsiteX2" fmla="*/ 2694382 w 3574781"/>
              <a:gd name="connsiteY2" fmla="*/ 248824 h 1326868"/>
              <a:gd name="connsiteX3" fmla="*/ 2952019 w 3574781"/>
              <a:gd name="connsiteY3" fmla="*/ 903736 h 1326868"/>
              <a:gd name="connsiteX4" fmla="*/ 3454805 w 3574781"/>
              <a:gd name="connsiteY4" fmla="*/ 1296271 h 1326868"/>
              <a:gd name="connsiteX5" fmla="*/ 16432 w 3574781"/>
              <a:gd name="connsiteY5" fmla="*/ 1301974 h 1326868"/>
              <a:gd name="connsiteX6" fmla="*/ 992019 w 3574781"/>
              <a:gd name="connsiteY6" fmla="*/ 939148 h 1326868"/>
              <a:gd name="connsiteX7" fmla="*/ 1334895 w 3574781"/>
              <a:gd name="connsiteY7" fmla="*/ 205795 h 1326868"/>
              <a:gd name="connsiteX0" fmla="*/ 1334895 w 3907745"/>
              <a:gd name="connsiteY0" fmla="*/ 205795 h 1323321"/>
              <a:gd name="connsiteX1" fmla="*/ 1945917 w 3907745"/>
              <a:gd name="connsiteY1" fmla="*/ 3564 h 1323321"/>
              <a:gd name="connsiteX2" fmla="*/ 2694382 w 3907745"/>
              <a:gd name="connsiteY2" fmla="*/ 248824 h 1323321"/>
              <a:gd name="connsiteX3" fmla="*/ 2952019 w 3907745"/>
              <a:gd name="connsiteY3" fmla="*/ 903736 h 1323321"/>
              <a:gd name="connsiteX4" fmla="*/ 3810919 w 3907745"/>
              <a:gd name="connsiteY4" fmla="*/ 1291255 h 1323321"/>
              <a:gd name="connsiteX5" fmla="*/ 16432 w 3907745"/>
              <a:gd name="connsiteY5" fmla="*/ 1301974 h 1323321"/>
              <a:gd name="connsiteX6" fmla="*/ 992019 w 3907745"/>
              <a:gd name="connsiteY6" fmla="*/ 939148 h 1323321"/>
              <a:gd name="connsiteX7" fmla="*/ 1334895 w 3907745"/>
              <a:gd name="connsiteY7" fmla="*/ 205795 h 1323321"/>
              <a:gd name="connsiteX0" fmla="*/ 1334895 w 3925232"/>
              <a:gd name="connsiteY0" fmla="*/ 205795 h 1323321"/>
              <a:gd name="connsiteX1" fmla="*/ 1945917 w 3925232"/>
              <a:gd name="connsiteY1" fmla="*/ 3564 h 1323321"/>
              <a:gd name="connsiteX2" fmla="*/ 2694382 w 3925232"/>
              <a:gd name="connsiteY2" fmla="*/ 248824 h 1323321"/>
              <a:gd name="connsiteX3" fmla="*/ 3107505 w 3925232"/>
              <a:gd name="connsiteY3" fmla="*/ 903736 h 1323321"/>
              <a:gd name="connsiteX4" fmla="*/ 3810919 w 3925232"/>
              <a:gd name="connsiteY4" fmla="*/ 1291255 h 1323321"/>
              <a:gd name="connsiteX5" fmla="*/ 16432 w 3925232"/>
              <a:gd name="connsiteY5" fmla="*/ 1301974 h 1323321"/>
              <a:gd name="connsiteX6" fmla="*/ 992019 w 3925232"/>
              <a:gd name="connsiteY6" fmla="*/ 939148 h 1323321"/>
              <a:gd name="connsiteX7" fmla="*/ 1334895 w 3925232"/>
              <a:gd name="connsiteY7" fmla="*/ 205795 h 1323321"/>
              <a:gd name="connsiteX0" fmla="*/ 1334895 w 3925232"/>
              <a:gd name="connsiteY0" fmla="*/ 41560 h 1159086"/>
              <a:gd name="connsiteX1" fmla="*/ 2006105 w 3925232"/>
              <a:gd name="connsiteY1" fmla="*/ 225537 h 1159086"/>
              <a:gd name="connsiteX2" fmla="*/ 2694382 w 3925232"/>
              <a:gd name="connsiteY2" fmla="*/ 84589 h 1159086"/>
              <a:gd name="connsiteX3" fmla="*/ 3107505 w 3925232"/>
              <a:gd name="connsiteY3" fmla="*/ 739501 h 1159086"/>
              <a:gd name="connsiteX4" fmla="*/ 3810919 w 3925232"/>
              <a:gd name="connsiteY4" fmla="*/ 1127020 h 1159086"/>
              <a:gd name="connsiteX5" fmla="*/ 16432 w 3925232"/>
              <a:gd name="connsiteY5" fmla="*/ 1137739 h 1159086"/>
              <a:gd name="connsiteX6" fmla="*/ 992019 w 3925232"/>
              <a:gd name="connsiteY6" fmla="*/ 774913 h 1159086"/>
              <a:gd name="connsiteX7" fmla="*/ 1334895 w 3925232"/>
              <a:gd name="connsiteY7" fmla="*/ 41560 h 1159086"/>
              <a:gd name="connsiteX0" fmla="*/ 1334895 w 3925232"/>
              <a:gd name="connsiteY0" fmla="*/ 22704 h 1140230"/>
              <a:gd name="connsiteX1" fmla="*/ 2006105 w 3925232"/>
              <a:gd name="connsiteY1" fmla="*/ 206681 h 1140230"/>
              <a:gd name="connsiteX2" fmla="*/ 2764602 w 3925232"/>
              <a:gd name="connsiteY2" fmla="*/ 411815 h 1140230"/>
              <a:gd name="connsiteX3" fmla="*/ 3107505 w 3925232"/>
              <a:gd name="connsiteY3" fmla="*/ 720645 h 1140230"/>
              <a:gd name="connsiteX4" fmla="*/ 3810919 w 3925232"/>
              <a:gd name="connsiteY4" fmla="*/ 1108164 h 1140230"/>
              <a:gd name="connsiteX5" fmla="*/ 16432 w 3925232"/>
              <a:gd name="connsiteY5" fmla="*/ 1118883 h 1140230"/>
              <a:gd name="connsiteX6" fmla="*/ 992019 w 3925232"/>
              <a:gd name="connsiteY6" fmla="*/ 756057 h 1140230"/>
              <a:gd name="connsiteX7" fmla="*/ 1334895 w 3925232"/>
              <a:gd name="connsiteY7" fmla="*/ 22704 h 1140230"/>
              <a:gd name="connsiteX0" fmla="*/ 1329879 w 3925232"/>
              <a:gd name="connsiteY0" fmla="*/ 204911 h 936229"/>
              <a:gd name="connsiteX1" fmla="*/ 2006105 w 3925232"/>
              <a:gd name="connsiteY1" fmla="*/ 2680 h 936229"/>
              <a:gd name="connsiteX2" fmla="*/ 2764602 w 3925232"/>
              <a:gd name="connsiteY2" fmla="*/ 207814 h 936229"/>
              <a:gd name="connsiteX3" fmla="*/ 3107505 w 3925232"/>
              <a:gd name="connsiteY3" fmla="*/ 516644 h 936229"/>
              <a:gd name="connsiteX4" fmla="*/ 3810919 w 3925232"/>
              <a:gd name="connsiteY4" fmla="*/ 904163 h 936229"/>
              <a:gd name="connsiteX5" fmla="*/ 16432 w 3925232"/>
              <a:gd name="connsiteY5" fmla="*/ 914882 h 936229"/>
              <a:gd name="connsiteX6" fmla="*/ 992019 w 3925232"/>
              <a:gd name="connsiteY6" fmla="*/ 552056 h 936229"/>
              <a:gd name="connsiteX7" fmla="*/ 1329879 w 3925232"/>
              <a:gd name="connsiteY7" fmla="*/ 204911 h 936229"/>
              <a:gd name="connsiteX0" fmla="*/ 1329879 w 3925232"/>
              <a:gd name="connsiteY0" fmla="*/ 204911 h 936229"/>
              <a:gd name="connsiteX1" fmla="*/ 2006105 w 3925232"/>
              <a:gd name="connsiteY1" fmla="*/ 2680 h 936229"/>
              <a:gd name="connsiteX2" fmla="*/ 2764602 w 3925232"/>
              <a:gd name="connsiteY2" fmla="*/ 207814 h 936229"/>
              <a:gd name="connsiteX3" fmla="*/ 3107505 w 3925232"/>
              <a:gd name="connsiteY3" fmla="*/ 516644 h 936229"/>
              <a:gd name="connsiteX4" fmla="*/ 3810919 w 3925232"/>
              <a:gd name="connsiteY4" fmla="*/ 904163 h 936229"/>
              <a:gd name="connsiteX5" fmla="*/ 16432 w 3925232"/>
              <a:gd name="connsiteY5" fmla="*/ 914882 h 936229"/>
              <a:gd name="connsiteX6" fmla="*/ 992019 w 3925232"/>
              <a:gd name="connsiteY6" fmla="*/ 552056 h 936229"/>
              <a:gd name="connsiteX7" fmla="*/ 1329879 w 3925232"/>
              <a:gd name="connsiteY7" fmla="*/ 204911 h 936229"/>
              <a:gd name="connsiteX0" fmla="*/ 1329879 w 3925232"/>
              <a:gd name="connsiteY0" fmla="*/ 204911 h 936229"/>
              <a:gd name="connsiteX1" fmla="*/ 2006105 w 3925232"/>
              <a:gd name="connsiteY1" fmla="*/ 2680 h 936229"/>
              <a:gd name="connsiteX2" fmla="*/ 2764602 w 3925232"/>
              <a:gd name="connsiteY2" fmla="*/ 207814 h 936229"/>
              <a:gd name="connsiteX3" fmla="*/ 3107505 w 3925232"/>
              <a:gd name="connsiteY3" fmla="*/ 516644 h 936229"/>
              <a:gd name="connsiteX4" fmla="*/ 3810919 w 3925232"/>
              <a:gd name="connsiteY4" fmla="*/ 904163 h 936229"/>
              <a:gd name="connsiteX5" fmla="*/ 16432 w 3925232"/>
              <a:gd name="connsiteY5" fmla="*/ 914882 h 936229"/>
              <a:gd name="connsiteX6" fmla="*/ 992019 w 3925232"/>
              <a:gd name="connsiteY6" fmla="*/ 552056 h 936229"/>
              <a:gd name="connsiteX7" fmla="*/ 1329879 w 3925232"/>
              <a:gd name="connsiteY7" fmla="*/ 204911 h 936229"/>
              <a:gd name="connsiteX0" fmla="*/ 1329879 w 3925232"/>
              <a:gd name="connsiteY0" fmla="*/ 175351 h 906669"/>
              <a:gd name="connsiteX1" fmla="*/ 2041215 w 3925232"/>
              <a:gd name="connsiteY1" fmla="*/ 13245 h 906669"/>
              <a:gd name="connsiteX2" fmla="*/ 2764602 w 3925232"/>
              <a:gd name="connsiteY2" fmla="*/ 178254 h 906669"/>
              <a:gd name="connsiteX3" fmla="*/ 3107505 w 3925232"/>
              <a:gd name="connsiteY3" fmla="*/ 487084 h 906669"/>
              <a:gd name="connsiteX4" fmla="*/ 3810919 w 3925232"/>
              <a:gd name="connsiteY4" fmla="*/ 874603 h 906669"/>
              <a:gd name="connsiteX5" fmla="*/ 16432 w 3925232"/>
              <a:gd name="connsiteY5" fmla="*/ 885322 h 906669"/>
              <a:gd name="connsiteX6" fmla="*/ 992019 w 3925232"/>
              <a:gd name="connsiteY6" fmla="*/ 522496 h 906669"/>
              <a:gd name="connsiteX7" fmla="*/ 1329879 w 3925232"/>
              <a:gd name="connsiteY7" fmla="*/ 175351 h 906669"/>
              <a:gd name="connsiteX0" fmla="*/ 1329879 w 3925232"/>
              <a:gd name="connsiteY0" fmla="*/ 181867 h 913185"/>
              <a:gd name="connsiteX1" fmla="*/ 2041215 w 3925232"/>
              <a:gd name="connsiteY1" fmla="*/ 19761 h 913185"/>
              <a:gd name="connsiteX2" fmla="*/ 2764602 w 3925232"/>
              <a:gd name="connsiteY2" fmla="*/ 184770 h 913185"/>
              <a:gd name="connsiteX3" fmla="*/ 3107505 w 3925232"/>
              <a:gd name="connsiteY3" fmla="*/ 493600 h 913185"/>
              <a:gd name="connsiteX4" fmla="*/ 3810919 w 3925232"/>
              <a:gd name="connsiteY4" fmla="*/ 881119 h 913185"/>
              <a:gd name="connsiteX5" fmla="*/ 16432 w 3925232"/>
              <a:gd name="connsiteY5" fmla="*/ 891838 h 913185"/>
              <a:gd name="connsiteX6" fmla="*/ 992019 w 3925232"/>
              <a:gd name="connsiteY6" fmla="*/ 529012 h 913185"/>
              <a:gd name="connsiteX7" fmla="*/ 1329879 w 3925232"/>
              <a:gd name="connsiteY7" fmla="*/ 181867 h 913185"/>
              <a:gd name="connsiteX0" fmla="*/ 1329879 w 3925232"/>
              <a:gd name="connsiteY0" fmla="*/ 177539 h 908857"/>
              <a:gd name="connsiteX1" fmla="*/ 2041215 w 3925232"/>
              <a:gd name="connsiteY1" fmla="*/ 15433 h 908857"/>
              <a:gd name="connsiteX2" fmla="*/ 2834821 w 3925232"/>
              <a:gd name="connsiteY2" fmla="*/ 175426 h 908857"/>
              <a:gd name="connsiteX3" fmla="*/ 3107505 w 3925232"/>
              <a:gd name="connsiteY3" fmla="*/ 489272 h 908857"/>
              <a:gd name="connsiteX4" fmla="*/ 3810919 w 3925232"/>
              <a:gd name="connsiteY4" fmla="*/ 876791 h 908857"/>
              <a:gd name="connsiteX5" fmla="*/ 16432 w 3925232"/>
              <a:gd name="connsiteY5" fmla="*/ 887510 h 908857"/>
              <a:gd name="connsiteX6" fmla="*/ 992019 w 3925232"/>
              <a:gd name="connsiteY6" fmla="*/ 524684 h 908857"/>
              <a:gd name="connsiteX7" fmla="*/ 1329879 w 3925232"/>
              <a:gd name="connsiteY7" fmla="*/ 177539 h 908857"/>
              <a:gd name="connsiteX0" fmla="*/ 1329879 w 3925232"/>
              <a:gd name="connsiteY0" fmla="*/ 163751 h 895069"/>
              <a:gd name="connsiteX1" fmla="*/ 2041215 w 3925232"/>
              <a:gd name="connsiteY1" fmla="*/ 1645 h 895069"/>
              <a:gd name="connsiteX2" fmla="*/ 2834821 w 3925232"/>
              <a:gd name="connsiteY2" fmla="*/ 161638 h 895069"/>
              <a:gd name="connsiteX3" fmla="*/ 3107505 w 3925232"/>
              <a:gd name="connsiteY3" fmla="*/ 475484 h 895069"/>
              <a:gd name="connsiteX4" fmla="*/ 3810919 w 3925232"/>
              <a:gd name="connsiteY4" fmla="*/ 863003 h 895069"/>
              <a:gd name="connsiteX5" fmla="*/ 16432 w 3925232"/>
              <a:gd name="connsiteY5" fmla="*/ 873722 h 895069"/>
              <a:gd name="connsiteX6" fmla="*/ 992019 w 3925232"/>
              <a:gd name="connsiteY6" fmla="*/ 510896 h 895069"/>
              <a:gd name="connsiteX7" fmla="*/ 1329879 w 3925232"/>
              <a:gd name="connsiteY7" fmla="*/ 163751 h 895069"/>
              <a:gd name="connsiteX0" fmla="*/ 1329879 w 3925232"/>
              <a:gd name="connsiteY0" fmla="*/ 163751 h 895069"/>
              <a:gd name="connsiteX1" fmla="*/ 2041215 w 3925232"/>
              <a:gd name="connsiteY1" fmla="*/ 1645 h 895069"/>
              <a:gd name="connsiteX2" fmla="*/ 2834821 w 3925232"/>
              <a:gd name="connsiteY2" fmla="*/ 161638 h 895069"/>
              <a:gd name="connsiteX3" fmla="*/ 3107505 w 3925232"/>
              <a:gd name="connsiteY3" fmla="*/ 475484 h 895069"/>
              <a:gd name="connsiteX4" fmla="*/ 3810919 w 3925232"/>
              <a:gd name="connsiteY4" fmla="*/ 863003 h 895069"/>
              <a:gd name="connsiteX5" fmla="*/ 16432 w 3925232"/>
              <a:gd name="connsiteY5" fmla="*/ 873722 h 895069"/>
              <a:gd name="connsiteX6" fmla="*/ 992019 w 3925232"/>
              <a:gd name="connsiteY6" fmla="*/ 510896 h 895069"/>
              <a:gd name="connsiteX7" fmla="*/ 1329879 w 3925232"/>
              <a:gd name="connsiteY7" fmla="*/ 163751 h 895069"/>
              <a:gd name="connsiteX0" fmla="*/ 1329879 w 3925232"/>
              <a:gd name="connsiteY0" fmla="*/ 163751 h 895069"/>
              <a:gd name="connsiteX1" fmla="*/ 2041215 w 3925232"/>
              <a:gd name="connsiteY1" fmla="*/ 1645 h 895069"/>
              <a:gd name="connsiteX2" fmla="*/ 2834821 w 3925232"/>
              <a:gd name="connsiteY2" fmla="*/ 161638 h 895069"/>
              <a:gd name="connsiteX3" fmla="*/ 3107505 w 3925232"/>
              <a:gd name="connsiteY3" fmla="*/ 475484 h 895069"/>
              <a:gd name="connsiteX4" fmla="*/ 3810919 w 3925232"/>
              <a:gd name="connsiteY4" fmla="*/ 863003 h 895069"/>
              <a:gd name="connsiteX5" fmla="*/ 16432 w 3925232"/>
              <a:gd name="connsiteY5" fmla="*/ 873722 h 895069"/>
              <a:gd name="connsiteX6" fmla="*/ 992019 w 3925232"/>
              <a:gd name="connsiteY6" fmla="*/ 510896 h 895069"/>
              <a:gd name="connsiteX7" fmla="*/ 1329879 w 3925232"/>
              <a:gd name="connsiteY7" fmla="*/ 163751 h 895069"/>
              <a:gd name="connsiteX0" fmla="*/ 1329879 w 3962829"/>
              <a:gd name="connsiteY0" fmla="*/ 163751 h 895069"/>
              <a:gd name="connsiteX1" fmla="*/ 2041215 w 3962829"/>
              <a:gd name="connsiteY1" fmla="*/ 1645 h 895069"/>
              <a:gd name="connsiteX2" fmla="*/ 2834821 w 3962829"/>
              <a:gd name="connsiteY2" fmla="*/ 161638 h 895069"/>
              <a:gd name="connsiteX3" fmla="*/ 3107505 w 3962829"/>
              <a:gd name="connsiteY3" fmla="*/ 475484 h 895069"/>
              <a:gd name="connsiteX4" fmla="*/ 3810919 w 3962829"/>
              <a:gd name="connsiteY4" fmla="*/ 863003 h 895069"/>
              <a:gd name="connsiteX5" fmla="*/ 16432 w 3962829"/>
              <a:gd name="connsiteY5" fmla="*/ 873722 h 895069"/>
              <a:gd name="connsiteX6" fmla="*/ 992019 w 3962829"/>
              <a:gd name="connsiteY6" fmla="*/ 510896 h 895069"/>
              <a:gd name="connsiteX7" fmla="*/ 1329879 w 3962829"/>
              <a:gd name="connsiteY7" fmla="*/ 163751 h 895069"/>
              <a:gd name="connsiteX0" fmla="*/ 1336254 w 3969204"/>
              <a:gd name="connsiteY0" fmla="*/ 163751 h 895069"/>
              <a:gd name="connsiteX1" fmla="*/ 2047590 w 3969204"/>
              <a:gd name="connsiteY1" fmla="*/ 1645 h 895069"/>
              <a:gd name="connsiteX2" fmla="*/ 2841196 w 3969204"/>
              <a:gd name="connsiteY2" fmla="*/ 161638 h 895069"/>
              <a:gd name="connsiteX3" fmla="*/ 3113880 w 3969204"/>
              <a:gd name="connsiteY3" fmla="*/ 475484 h 895069"/>
              <a:gd name="connsiteX4" fmla="*/ 3817294 w 3969204"/>
              <a:gd name="connsiteY4" fmla="*/ 863003 h 895069"/>
              <a:gd name="connsiteX5" fmla="*/ 22807 w 3969204"/>
              <a:gd name="connsiteY5" fmla="*/ 873722 h 895069"/>
              <a:gd name="connsiteX6" fmla="*/ 998394 w 3969204"/>
              <a:gd name="connsiteY6" fmla="*/ 510896 h 895069"/>
              <a:gd name="connsiteX7" fmla="*/ 1336254 w 3969204"/>
              <a:gd name="connsiteY7" fmla="*/ 163751 h 895069"/>
              <a:gd name="connsiteX0" fmla="*/ 1334818 w 3967768"/>
              <a:gd name="connsiteY0" fmla="*/ 163751 h 895069"/>
              <a:gd name="connsiteX1" fmla="*/ 2046154 w 3967768"/>
              <a:gd name="connsiteY1" fmla="*/ 1645 h 895069"/>
              <a:gd name="connsiteX2" fmla="*/ 2839760 w 3967768"/>
              <a:gd name="connsiteY2" fmla="*/ 161638 h 895069"/>
              <a:gd name="connsiteX3" fmla="*/ 3112444 w 3967768"/>
              <a:gd name="connsiteY3" fmla="*/ 475484 h 895069"/>
              <a:gd name="connsiteX4" fmla="*/ 3815858 w 3967768"/>
              <a:gd name="connsiteY4" fmla="*/ 863003 h 895069"/>
              <a:gd name="connsiteX5" fmla="*/ 21371 w 3967768"/>
              <a:gd name="connsiteY5" fmla="*/ 873722 h 895069"/>
              <a:gd name="connsiteX6" fmla="*/ 996958 w 3967768"/>
              <a:gd name="connsiteY6" fmla="*/ 510896 h 895069"/>
              <a:gd name="connsiteX7" fmla="*/ 1334818 w 3967768"/>
              <a:gd name="connsiteY7" fmla="*/ 163751 h 895069"/>
              <a:gd name="connsiteX0" fmla="*/ 1334818 w 3967768"/>
              <a:gd name="connsiteY0" fmla="*/ 163751 h 895069"/>
              <a:gd name="connsiteX1" fmla="*/ 2046154 w 3967768"/>
              <a:gd name="connsiteY1" fmla="*/ 1645 h 895069"/>
              <a:gd name="connsiteX2" fmla="*/ 2839760 w 3967768"/>
              <a:gd name="connsiteY2" fmla="*/ 161638 h 895069"/>
              <a:gd name="connsiteX3" fmla="*/ 3112444 w 3967768"/>
              <a:gd name="connsiteY3" fmla="*/ 475484 h 895069"/>
              <a:gd name="connsiteX4" fmla="*/ 3815858 w 3967768"/>
              <a:gd name="connsiteY4" fmla="*/ 863003 h 895069"/>
              <a:gd name="connsiteX5" fmla="*/ 21371 w 3967768"/>
              <a:gd name="connsiteY5" fmla="*/ 873722 h 895069"/>
              <a:gd name="connsiteX6" fmla="*/ 996958 w 3967768"/>
              <a:gd name="connsiteY6" fmla="*/ 510896 h 895069"/>
              <a:gd name="connsiteX7" fmla="*/ 1334818 w 3967768"/>
              <a:gd name="connsiteY7" fmla="*/ 163751 h 895069"/>
              <a:gd name="connsiteX0" fmla="*/ 1284661 w 3967768"/>
              <a:gd name="connsiteY0" fmla="*/ 34596 h 970721"/>
              <a:gd name="connsiteX1" fmla="*/ 2046154 w 3967768"/>
              <a:gd name="connsiteY1" fmla="*/ 77297 h 970721"/>
              <a:gd name="connsiteX2" fmla="*/ 2839760 w 3967768"/>
              <a:gd name="connsiteY2" fmla="*/ 237290 h 970721"/>
              <a:gd name="connsiteX3" fmla="*/ 3112444 w 3967768"/>
              <a:gd name="connsiteY3" fmla="*/ 551136 h 970721"/>
              <a:gd name="connsiteX4" fmla="*/ 3815858 w 3967768"/>
              <a:gd name="connsiteY4" fmla="*/ 938655 h 970721"/>
              <a:gd name="connsiteX5" fmla="*/ 21371 w 3967768"/>
              <a:gd name="connsiteY5" fmla="*/ 949374 h 970721"/>
              <a:gd name="connsiteX6" fmla="*/ 996958 w 3967768"/>
              <a:gd name="connsiteY6" fmla="*/ 586548 h 970721"/>
              <a:gd name="connsiteX7" fmla="*/ 1284661 w 3967768"/>
              <a:gd name="connsiteY7" fmla="*/ 34596 h 970721"/>
              <a:gd name="connsiteX0" fmla="*/ 1284661 w 3967768"/>
              <a:gd name="connsiteY0" fmla="*/ 266981 h 1203106"/>
              <a:gd name="connsiteX1" fmla="*/ 2054513 w 3967768"/>
              <a:gd name="connsiteY1" fmla="*/ 4561 h 1203106"/>
              <a:gd name="connsiteX2" fmla="*/ 2839760 w 3967768"/>
              <a:gd name="connsiteY2" fmla="*/ 469675 h 1203106"/>
              <a:gd name="connsiteX3" fmla="*/ 3112444 w 3967768"/>
              <a:gd name="connsiteY3" fmla="*/ 783521 h 1203106"/>
              <a:gd name="connsiteX4" fmla="*/ 3815858 w 3967768"/>
              <a:gd name="connsiteY4" fmla="*/ 1171040 h 1203106"/>
              <a:gd name="connsiteX5" fmla="*/ 21371 w 3967768"/>
              <a:gd name="connsiteY5" fmla="*/ 1181759 h 1203106"/>
              <a:gd name="connsiteX6" fmla="*/ 996958 w 3967768"/>
              <a:gd name="connsiteY6" fmla="*/ 818933 h 1203106"/>
              <a:gd name="connsiteX7" fmla="*/ 1284661 w 3967768"/>
              <a:gd name="connsiteY7" fmla="*/ 266981 h 1203106"/>
              <a:gd name="connsiteX0" fmla="*/ 1284661 w 3967768"/>
              <a:gd name="connsiteY0" fmla="*/ 263017 h 1199142"/>
              <a:gd name="connsiteX1" fmla="*/ 2054513 w 3967768"/>
              <a:gd name="connsiteY1" fmla="*/ 597 h 1199142"/>
              <a:gd name="connsiteX2" fmla="*/ 2818862 w 3967768"/>
              <a:gd name="connsiteY2" fmla="*/ 327780 h 1199142"/>
              <a:gd name="connsiteX3" fmla="*/ 3112444 w 3967768"/>
              <a:gd name="connsiteY3" fmla="*/ 779557 h 1199142"/>
              <a:gd name="connsiteX4" fmla="*/ 3815858 w 3967768"/>
              <a:gd name="connsiteY4" fmla="*/ 1167076 h 1199142"/>
              <a:gd name="connsiteX5" fmla="*/ 21371 w 3967768"/>
              <a:gd name="connsiteY5" fmla="*/ 1177795 h 1199142"/>
              <a:gd name="connsiteX6" fmla="*/ 996958 w 3967768"/>
              <a:gd name="connsiteY6" fmla="*/ 814969 h 1199142"/>
              <a:gd name="connsiteX7" fmla="*/ 1284661 w 3967768"/>
              <a:gd name="connsiteY7" fmla="*/ 263017 h 1199142"/>
              <a:gd name="connsiteX0" fmla="*/ 1284661 w 3957695"/>
              <a:gd name="connsiteY0" fmla="*/ 263017 h 1209301"/>
              <a:gd name="connsiteX1" fmla="*/ 2054513 w 3957695"/>
              <a:gd name="connsiteY1" fmla="*/ 597 h 1209301"/>
              <a:gd name="connsiteX2" fmla="*/ 2818862 w 3957695"/>
              <a:gd name="connsiteY2" fmla="*/ 327780 h 1209301"/>
              <a:gd name="connsiteX3" fmla="*/ 3053927 w 3957695"/>
              <a:gd name="connsiteY3" fmla="*/ 641626 h 1209301"/>
              <a:gd name="connsiteX4" fmla="*/ 3815858 w 3957695"/>
              <a:gd name="connsiteY4" fmla="*/ 1167076 h 1209301"/>
              <a:gd name="connsiteX5" fmla="*/ 21371 w 3957695"/>
              <a:gd name="connsiteY5" fmla="*/ 1177795 h 1209301"/>
              <a:gd name="connsiteX6" fmla="*/ 996958 w 3957695"/>
              <a:gd name="connsiteY6" fmla="*/ 814969 h 1209301"/>
              <a:gd name="connsiteX7" fmla="*/ 1284661 w 3957695"/>
              <a:gd name="connsiteY7" fmla="*/ 263017 h 1209301"/>
              <a:gd name="connsiteX0" fmla="*/ 1284661 w 3566844"/>
              <a:gd name="connsiteY0" fmla="*/ 263017 h 1218453"/>
              <a:gd name="connsiteX1" fmla="*/ 2054513 w 3566844"/>
              <a:gd name="connsiteY1" fmla="*/ 597 h 1218453"/>
              <a:gd name="connsiteX2" fmla="*/ 2818862 w 3566844"/>
              <a:gd name="connsiteY2" fmla="*/ 327780 h 1218453"/>
              <a:gd name="connsiteX3" fmla="*/ 3053927 w 3566844"/>
              <a:gd name="connsiteY3" fmla="*/ 641626 h 1218453"/>
              <a:gd name="connsiteX4" fmla="*/ 3356087 w 3566844"/>
              <a:gd name="connsiteY4" fmla="*/ 1179615 h 1218453"/>
              <a:gd name="connsiteX5" fmla="*/ 21371 w 3566844"/>
              <a:gd name="connsiteY5" fmla="*/ 1177795 h 1218453"/>
              <a:gd name="connsiteX6" fmla="*/ 996958 w 3566844"/>
              <a:gd name="connsiteY6" fmla="*/ 814969 h 1218453"/>
              <a:gd name="connsiteX7" fmla="*/ 1284661 w 3566844"/>
              <a:gd name="connsiteY7" fmla="*/ 263017 h 1218453"/>
              <a:gd name="connsiteX0" fmla="*/ 864265 w 3114516"/>
              <a:gd name="connsiteY0" fmla="*/ 263017 h 1214643"/>
              <a:gd name="connsiteX1" fmla="*/ 1634117 w 3114516"/>
              <a:gd name="connsiteY1" fmla="*/ 597 h 1214643"/>
              <a:gd name="connsiteX2" fmla="*/ 2398466 w 3114516"/>
              <a:gd name="connsiteY2" fmla="*/ 327780 h 1214643"/>
              <a:gd name="connsiteX3" fmla="*/ 2633531 w 3114516"/>
              <a:gd name="connsiteY3" fmla="*/ 641626 h 1214643"/>
              <a:gd name="connsiteX4" fmla="*/ 2935691 w 3114516"/>
              <a:gd name="connsiteY4" fmla="*/ 1179615 h 1214643"/>
              <a:gd name="connsiteX5" fmla="*/ 35668 w 3114516"/>
              <a:gd name="connsiteY5" fmla="*/ 1165256 h 1214643"/>
              <a:gd name="connsiteX6" fmla="*/ 576562 w 3114516"/>
              <a:gd name="connsiteY6" fmla="*/ 814969 h 1214643"/>
              <a:gd name="connsiteX7" fmla="*/ 864265 w 3114516"/>
              <a:gd name="connsiteY7" fmla="*/ 263017 h 1214643"/>
              <a:gd name="connsiteX0" fmla="*/ 868870 w 3119121"/>
              <a:gd name="connsiteY0" fmla="*/ 262926 h 1214552"/>
              <a:gd name="connsiteX1" fmla="*/ 1638722 w 3119121"/>
              <a:gd name="connsiteY1" fmla="*/ 506 h 1214552"/>
              <a:gd name="connsiteX2" fmla="*/ 2403071 w 3119121"/>
              <a:gd name="connsiteY2" fmla="*/ 327689 h 1214552"/>
              <a:gd name="connsiteX3" fmla="*/ 2638136 w 3119121"/>
              <a:gd name="connsiteY3" fmla="*/ 641535 h 1214552"/>
              <a:gd name="connsiteX4" fmla="*/ 2940296 w 3119121"/>
              <a:gd name="connsiteY4" fmla="*/ 1179524 h 1214552"/>
              <a:gd name="connsiteX5" fmla="*/ 40273 w 3119121"/>
              <a:gd name="connsiteY5" fmla="*/ 1165165 h 1214552"/>
              <a:gd name="connsiteX6" fmla="*/ 505932 w 3119121"/>
              <a:gd name="connsiteY6" fmla="*/ 651868 h 1214552"/>
              <a:gd name="connsiteX7" fmla="*/ 868870 w 3119121"/>
              <a:gd name="connsiteY7" fmla="*/ 262926 h 1214552"/>
              <a:gd name="connsiteX0" fmla="*/ 990082 w 3119121"/>
              <a:gd name="connsiteY0" fmla="*/ 131541 h 1225279"/>
              <a:gd name="connsiteX1" fmla="*/ 1638722 w 3119121"/>
              <a:gd name="connsiteY1" fmla="*/ 11233 h 1225279"/>
              <a:gd name="connsiteX2" fmla="*/ 2403071 w 3119121"/>
              <a:gd name="connsiteY2" fmla="*/ 338416 h 1225279"/>
              <a:gd name="connsiteX3" fmla="*/ 2638136 w 3119121"/>
              <a:gd name="connsiteY3" fmla="*/ 652262 h 1225279"/>
              <a:gd name="connsiteX4" fmla="*/ 2940296 w 3119121"/>
              <a:gd name="connsiteY4" fmla="*/ 1190251 h 1225279"/>
              <a:gd name="connsiteX5" fmla="*/ 40273 w 3119121"/>
              <a:gd name="connsiteY5" fmla="*/ 1175892 h 1225279"/>
              <a:gd name="connsiteX6" fmla="*/ 505932 w 3119121"/>
              <a:gd name="connsiteY6" fmla="*/ 662595 h 1225279"/>
              <a:gd name="connsiteX7" fmla="*/ 990082 w 3119121"/>
              <a:gd name="connsiteY7" fmla="*/ 131541 h 1225279"/>
              <a:gd name="connsiteX0" fmla="*/ 990082 w 3119121"/>
              <a:gd name="connsiteY0" fmla="*/ 214108 h 1307846"/>
              <a:gd name="connsiteX1" fmla="*/ 1701418 w 3119121"/>
              <a:gd name="connsiteY1" fmla="*/ 6025 h 1307846"/>
              <a:gd name="connsiteX2" fmla="*/ 2403071 w 3119121"/>
              <a:gd name="connsiteY2" fmla="*/ 420983 h 1307846"/>
              <a:gd name="connsiteX3" fmla="*/ 2638136 w 3119121"/>
              <a:gd name="connsiteY3" fmla="*/ 734829 h 1307846"/>
              <a:gd name="connsiteX4" fmla="*/ 2940296 w 3119121"/>
              <a:gd name="connsiteY4" fmla="*/ 1272818 h 1307846"/>
              <a:gd name="connsiteX5" fmla="*/ 40273 w 3119121"/>
              <a:gd name="connsiteY5" fmla="*/ 1258459 h 1307846"/>
              <a:gd name="connsiteX6" fmla="*/ 505932 w 3119121"/>
              <a:gd name="connsiteY6" fmla="*/ 745162 h 1307846"/>
              <a:gd name="connsiteX7" fmla="*/ 990082 w 3119121"/>
              <a:gd name="connsiteY7" fmla="*/ 214108 h 1307846"/>
              <a:gd name="connsiteX0" fmla="*/ 990082 w 3119121"/>
              <a:gd name="connsiteY0" fmla="*/ 210512 h 1304250"/>
              <a:gd name="connsiteX1" fmla="*/ 1701418 w 3119121"/>
              <a:gd name="connsiteY1" fmla="*/ 2429 h 1304250"/>
              <a:gd name="connsiteX2" fmla="*/ 2277679 w 3119121"/>
              <a:gd name="connsiteY2" fmla="*/ 329613 h 1304250"/>
              <a:gd name="connsiteX3" fmla="*/ 2638136 w 3119121"/>
              <a:gd name="connsiteY3" fmla="*/ 731233 h 1304250"/>
              <a:gd name="connsiteX4" fmla="*/ 2940296 w 3119121"/>
              <a:gd name="connsiteY4" fmla="*/ 1269222 h 1304250"/>
              <a:gd name="connsiteX5" fmla="*/ 40273 w 3119121"/>
              <a:gd name="connsiteY5" fmla="*/ 1254863 h 1304250"/>
              <a:gd name="connsiteX6" fmla="*/ 505932 w 3119121"/>
              <a:gd name="connsiteY6" fmla="*/ 741566 h 1304250"/>
              <a:gd name="connsiteX7" fmla="*/ 990082 w 3119121"/>
              <a:gd name="connsiteY7" fmla="*/ 210512 h 1304250"/>
              <a:gd name="connsiteX0" fmla="*/ 990082 w 3119121"/>
              <a:gd name="connsiteY0" fmla="*/ 210512 h 1304250"/>
              <a:gd name="connsiteX1" fmla="*/ 1701418 w 3119121"/>
              <a:gd name="connsiteY1" fmla="*/ 2429 h 1304250"/>
              <a:gd name="connsiteX2" fmla="*/ 2277679 w 3119121"/>
              <a:gd name="connsiteY2" fmla="*/ 329613 h 1304250"/>
              <a:gd name="connsiteX3" fmla="*/ 2638136 w 3119121"/>
              <a:gd name="connsiteY3" fmla="*/ 731233 h 1304250"/>
              <a:gd name="connsiteX4" fmla="*/ 2940296 w 3119121"/>
              <a:gd name="connsiteY4" fmla="*/ 1269222 h 1304250"/>
              <a:gd name="connsiteX5" fmla="*/ 40273 w 3119121"/>
              <a:gd name="connsiteY5" fmla="*/ 1254863 h 1304250"/>
              <a:gd name="connsiteX6" fmla="*/ 505932 w 3119121"/>
              <a:gd name="connsiteY6" fmla="*/ 741566 h 1304250"/>
              <a:gd name="connsiteX7" fmla="*/ 990082 w 3119121"/>
              <a:gd name="connsiteY7" fmla="*/ 210512 h 1304250"/>
              <a:gd name="connsiteX0" fmla="*/ 990082 w 3097960"/>
              <a:gd name="connsiteY0" fmla="*/ 210512 h 1304250"/>
              <a:gd name="connsiteX1" fmla="*/ 1701418 w 3097960"/>
              <a:gd name="connsiteY1" fmla="*/ 2429 h 1304250"/>
              <a:gd name="connsiteX2" fmla="*/ 2277679 w 3097960"/>
              <a:gd name="connsiteY2" fmla="*/ 329613 h 1304250"/>
              <a:gd name="connsiteX3" fmla="*/ 2638136 w 3097960"/>
              <a:gd name="connsiteY3" fmla="*/ 731233 h 1304250"/>
              <a:gd name="connsiteX4" fmla="*/ 2940296 w 3097960"/>
              <a:gd name="connsiteY4" fmla="*/ 1269222 h 1304250"/>
              <a:gd name="connsiteX5" fmla="*/ 40273 w 3097960"/>
              <a:gd name="connsiteY5" fmla="*/ 1254863 h 1304250"/>
              <a:gd name="connsiteX6" fmla="*/ 505932 w 3097960"/>
              <a:gd name="connsiteY6" fmla="*/ 741566 h 1304250"/>
              <a:gd name="connsiteX7" fmla="*/ 990082 w 3097960"/>
              <a:gd name="connsiteY7" fmla="*/ 210512 h 130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97960" h="1304250">
                <a:moveTo>
                  <a:pt x="990082" y="210512"/>
                </a:moveTo>
                <a:cubicBezTo>
                  <a:pt x="1189330" y="87322"/>
                  <a:pt x="1486819" y="-17421"/>
                  <a:pt x="1701418" y="2429"/>
                </a:cubicBezTo>
                <a:cubicBezTo>
                  <a:pt x="1916017" y="22279"/>
                  <a:pt x="2000627" y="141413"/>
                  <a:pt x="2277679" y="329613"/>
                </a:cubicBezTo>
                <a:cubicBezTo>
                  <a:pt x="2354543" y="390473"/>
                  <a:pt x="2484036" y="568157"/>
                  <a:pt x="2638136" y="731233"/>
                </a:cubicBezTo>
                <a:cubicBezTo>
                  <a:pt x="2793854" y="897367"/>
                  <a:pt x="3373273" y="1181950"/>
                  <a:pt x="2940296" y="1269222"/>
                </a:cubicBezTo>
                <a:cubicBezTo>
                  <a:pt x="2507319" y="1356494"/>
                  <a:pt x="1186397" y="1252962"/>
                  <a:pt x="40273" y="1254863"/>
                </a:cubicBezTo>
                <a:cubicBezTo>
                  <a:pt x="-134454" y="1222093"/>
                  <a:pt x="303744" y="989466"/>
                  <a:pt x="505932" y="741566"/>
                </a:cubicBezTo>
                <a:cubicBezTo>
                  <a:pt x="649558" y="598115"/>
                  <a:pt x="790834" y="333702"/>
                  <a:pt x="990082" y="21051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46624" y="3731582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72161" y="3718373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191563" y="2598593"/>
            <a:ext cx="3355583" cy="1849457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260784 w 2790820"/>
              <a:gd name="connsiteY0" fmla="*/ 1219095 h 2423022"/>
              <a:gd name="connsiteX1" fmla="*/ 1313868 w 2790820"/>
              <a:gd name="connsiteY1" fmla="*/ 472 h 2423022"/>
              <a:gd name="connsiteX2" fmla="*/ 2271448 w 2790820"/>
              <a:gd name="connsiteY2" fmla="*/ 1079649 h 2423022"/>
              <a:gd name="connsiteX3" fmla="*/ 2723522 w 2790820"/>
              <a:gd name="connsiteY3" fmla="*/ 2089668 h 2423022"/>
              <a:gd name="connsiteX4" fmla="*/ 1351460 w 2790820"/>
              <a:gd name="connsiteY4" fmla="*/ 2422986 h 2423022"/>
              <a:gd name="connsiteX5" fmla="*/ 115957 w 2790820"/>
              <a:gd name="connsiteY5" fmla="*/ 2099956 h 2423022"/>
              <a:gd name="connsiteX6" fmla="*/ 260784 w 2790820"/>
              <a:gd name="connsiteY6" fmla="*/ 1219095 h 2423022"/>
              <a:gd name="connsiteX0" fmla="*/ 260784 w 2780004"/>
              <a:gd name="connsiteY0" fmla="*/ 1230605 h 2434532"/>
              <a:gd name="connsiteX1" fmla="*/ 1313868 w 2780004"/>
              <a:gd name="connsiteY1" fmla="*/ 11982 h 2434532"/>
              <a:gd name="connsiteX2" fmla="*/ 2139368 w 2780004"/>
              <a:gd name="connsiteY2" fmla="*/ 664439 h 2434532"/>
              <a:gd name="connsiteX3" fmla="*/ 2723522 w 2780004"/>
              <a:gd name="connsiteY3" fmla="*/ 2101178 h 2434532"/>
              <a:gd name="connsiteX4" fmla="*/ 1351460 w 2780004"/>
              <a:gd name="connsiteY4" fmla="*/ 2434496 h 2434532"/>
              <a:gd name="connsiteX5" fmla="*/ 115957 w 2780004"/>
              <a:gd name="connsiteY5" fmla="*/ 2111466 h 2434532"/>
              <a:gd name="connsiteX6" fmla="*/ 260784 w 2780004"/>
              <a:gd name="connsiteY6" fmla="*/ 1230605 h 2434532"/>
              <a:gd name="connsiteX0" fmla="*/ 260784 w 2780004"/>
              <a:gd name="connsiteY0" fmla="*/ 1231991 h 2435918"/>
              <a:gd name="connsiteX1" fmla="*/ 1313868 w 2780004"/>
              <a:gd name="connsiteY1" fmla="*/ 13368 h 2435918"/>
              <a:gd name="connsiteX2" fmla="*/ 2139368 w 2780004"/>
              <a:gd name="connsiteY2" fmla="*/ 665825 h 2435918"/>
              <a:gd name="connsiteX3" fmla="*/ 2723522 w 2780004"/>
              <a:gd name="connsiteY3" fmla="*/ 2102564 h 2435918"/>
              <a:gd name="connsiteX4" fmla="*/ 1351460 w 2780004"/>
              <a:gd name="connsiteY4" fmla="*/ 2435882 h 2435918"/>
              <a:gd name="connsiteX5" fmla="*/ 115957 w 2780004"/>
              <a:gd name="connsiteY5" fmla="*/ 2112852 h 2435918"/>
              <a:gd name="connsiteX6" fmla="*/ 260784 w 2780004"/>
              <a:gd name="connsiteY6" fmla="*/ 1231991 h 2435918"/>
              <a:gd name="connsiteX0" fmla="*/ 260784 w 2777778"/>
              <a:gd name="connsiteY0" fmla="*/ 1231991 h 2435918"/>
              <a:gd name="connsiteX1" fmla="*/ 1313868 w 2777778"/>
              <a:gd name="connsiteY1" fmla="*/ 13368 h 2435918"/>
              <a:gd name="connsiteX2" fmla="*/ 2139368 w 2777778"/>
              <a:gd name="connsiteY2" fmla="*/ 665825 h 2435918"/>
              <a:gd name="connsiteX3" fmla="*/ 2723522 w 2777778"/>
              <a:gd name="connsiteY3" fmla="*/ 2102564 h 2435918"/>
              <a:gd name="connsiteX4" fmla="*/ 1351460 w 2777778"/>
              <a:gd name="connsiteY4" fmla="*/ 2435882 h 2435918"/>
              <a:gd name="connsiteX5" fmla="*/ 115957 w 2777778"/>
              <a:gd name="connsiteY5" fmla="*/ 2112852 h 2435918"/>
              <a:gd name="connsiteX6" fmla="*/ 260784 w 2777778"/>
              <a:gd name="connsiteY6" fmla="*/ 1231991 h 2435918"/>
              <a:gd name="connsiteX0" fmla="*/ 260784 w 2777778"/>
              <a:gd name="connsiteY0" fmla="*/ 1231991 h 2239526"/>
              <a:gd name="connsiteX1" fmla="*/ 1313868 w 2777778"/>
              <a:gd name="connsiteY1" fmla="*/ 13368 h 2239526"/>
              <a:gd name="connsiteX2" fmla="*/ 2139368 w 2777778"/>
              <a:gd name="connsiteY2" fmla="*/ 665825 h 2239526"/>
              <a:gd name="connsiteX3" fmla="*/ 2723522 w 2777778"/>
              <a:gd name="connsiteY3" fmla="*/ 2102564 h 2239526"/>
              <a:gd name="connsiteX4" fmla="*/ 1265100 w 2777778"/>
              <a:gd name="connsiteY4" fmla="*/ 2141242 h 2239526"/>
              <a:gd name="connsiteX5" fmla="*/ 115957 w 2777778"/>
              <a:gd name="connsiteY5" fmla="*/ 2112852 h 2239526"/>
              <a:gd name="connsiteX6" fmla="*/ 260784 w 2777778"/>
              <a:gd name="connsiteY6" fmla="*/ 1231991 h 2239526"/>
              <a:gd name="connsiteX0" fmla="*/ 260784 w 2777778"/>
              <a:gd name="connsiteY0" fmla="*/ 1231991 h 2240799"/>
              <a:gd name="connsiteX1" fmla="*/ 1313868 w 2777778"/>
              <a:gd name="connsiteY1" fmla="*/ 13368 h 2240799"/>
              <a:gd name="connsiteX2" fmla="*/ 2139368 w 2777778"/>
              <a:gd name="connsiteY2" fmla="*/ 665825 h 2240799"/>
              <a:gd name="connsiteX3" fmla="*/ 2723522 w 2777778"/>
              <a:gd name="connsiteY3" fmla="*/ 2102564 h 2240799"/>
              <a:gd name="connsiteX4" fmla="*/ 1265100 w 2777778"/>
              <a:gd name="connsiteY4" fmla="*/ 2141242 h 2240799"/>
              <a:gd name="connsiteX5" fmla="*/ 115957 w 2777778"/>
              <a:gd name="connsiteY5" fmla="*/ 2112852 h 2240799"/>
              <a:gd name="connsiteX6" fmla="*/ 260784 w 2777778"/>
              <a:gd name="connsiteY6" fmla="*/ 1231991 h 2240799"/>
              <a:gd name="connsiteX0" fmla="*/ 260784 w 2735148"/>
              <a:gd name="connsiteY0" fmla="*/ 1231991 h 2251637"/>
              <a:gd name="connsiteX1" fmla="*/ 1313868 w 2735148"/>
              <a:gd name="connsiteY1" fmla="*/ 13368 h 2251637"/>
              <a:gd name="connsiteX2" fmla="*/ 2139368 w 2735148"/>
              <a:gd name="connsiteY2" fmla="*/ 665825 h 2251637"/>
              <a:gd name="connsiteX3" fmla="*/ 2677802 w 2735148"/>
              <a:gd name="connsiteY3" fmla="*/ 1828244 h 2251637"/>
              <a:gd name="connsiteX4" fmla="*/ 1265100 w 2735148"/>
              <a:gd name="connsiteY4" fmla="*/ 2141242 h 2251637"/>
              <a:gd name="connsiteX5" fmla="*/ 115957 w 2735148"/>
              <a:gd name="connsiteY5" fmla="*/ 2112852 h 2251637"/>
              <a:gd name="connsiteX6" fmla="*/ 260784 w 2735148"/>
              <a:gd name="connsiteY6" fmla="*/ 1231991 h 2251637"/>
              <a:gd name="connsiteX0" fmla="*/ 190356 w 2664720"/>
              <a:gd name="connsiteY0" fmla="*/ 1231991 h 2150656"/>
              <a:gd name="connsiteX1" fmla="*/ 1243440 w 2664720"/>
              <a:gd name="connsiteY1" fmla="*/ 13368 h 2150656"/>
              <a:gd name="connsiteX2" fmla="*/ 2068940 w 2664720"/>
              <a:gd name="connsiteY2" fmla="*/ 665825 h 2150656"/>
              <a:gd name="connsiteX3" fmla="*/ 2607374 w 2664720"/>
              <a:gd name="connsiteY3" fmla="*/ 1828244 h 2150656"/>
              <a:gd name="connsiteX4" fmla="*/ 1194672 w 2664720"/>
              <a:gd name="connsiteY4" fmla="*/ 2141242 h 2150656"/>
              <a:gd name="connsiteX5" fmla="*/ 142049 w 2664720"/>
              <a:gd name="connsiteY5" fmla="*/ 1919812 h 2150656"/>
              <a:gd name="connsiteX6" fmla="*/ 190356 w 2664720"/>
              <a:gd name="connsiteY6" fmla="*/ 1231991 h 2150656"/>
              <a:gd name="connsiteX0" fmla="*/ 280455 w 2627819"/>
              <a:gd name="connsiteY0" fmla="*/ 943333 h 2141398"/>
              <a:gd name="connsiteX1" fmla="*/ 1206539 w 2627819"/>
              <a:gd name="connsiteY1" fmla="*/ 4110 h 2141398"/>
              <a:gd name="connsiteX2" fmla="*/ 2032039 w 2627819"/>
              <a:gd name="connsiteY2" fmla="*/ 656567 h 2141398"/>
              <a:gd name="connsiteX3" fmla="*/ 2570473 w 2627819"/>
              <a:gd name="connsiteY3" fmla="*/ 1818986 h 2141398"/>
              <a:gd name="connsiteX4" fmla="*/ 1157771 w 2627819"/>
              <a:gd name="connsiteY4" fmla="*/ 2131984 h 2141398"/>
              <a:gd name="connsiteX5" fmla="*/ 105148 w 2627819"/>
              <a:gd name="connsiteY5" fmla="*/ 1910554 h 2141398"/>
              <a:gd name="connsiteX6" fmla="*/ 280455 w 2627819"/>
              <a:gd name="connsiteY6" fmla="*/ 943333 h 2141398"/>
              <a:gd name="connsiteX0" fmla="*/ 280455 w 2634704"/>
              <a:gd name="connsiteY0" fmla="*/ 947024 h 2145089"/>
              <a:gd name="connsiteX1" fmla="*/ 1206539 w 2634704"/>
              <a:gd name="connsiteY1" fmla="*/ 7801 h 2145089"/>
              <a:gd name="connsiteX2" fmla="*/ 2118399 w 2634704"/>
              <a:gd name="connsiteY2" fmla="*/ 578978 h 2145089"/>
              <a:gd name="connsiteX3" fmla="*/ 2570473 w 2634704"/>
              <a:gd name="connsiteY3" fmla="*/ 1822677 h 2145089"/>
              <a:gd name="connsiteX4" fmla="*/ 1157771 w 2634704"/>
              <a:gd name="connsiteY4" fmla="*/ 2135675 h 2145089"/>
              <a:gd name="connsiteX5" fmla="*/ 105148 w 2634704"/>
              <a:gd name="connsiteY5" fmla="*/ 1914245 h 2145089"/>
              <a:gd name="connsiteX6" fmla="*/ 280455 w 2634704"/>
              <a:gd name="connsiteY6" fmla="*/ 947024 h 2145089"/>
              <a:gd name="connsiteX0" fmla="*/ 280455 w 2634704"/>
              <a:gd name="connsiteY0" fmla="*/ 996885 h 2194950"/>
              <a:gd name="connsiteX1" fmla="*/ 1206539 w 2634704"/>
              <a:gd name="connsiteY1" fmla="*/ 6862 h 2194950"/>
              <a:gd name="connsiteX2" fmla="*/ 2118399 w 2634704"/>
              <a:gd name="connsiteY2" fmla="*/ 628839 h 2194950"/>
              <a:gd name="connsiteX3" fmla="*/ 2570473 w 2634704"/>
              <a:gd name="connsiteY3" fmla="*/ 1872538 h 2194950"/>
              <a:gd name="connsiteX4" fmla="*/ 1157771 w 2634704"/>
              <a:gd name="connsiteY4" fmla="*/ 2185536 h 2194950"/>
              <a:gd name="connsiteX5" fmla="*/ 105148 w 2634704"/>
              <a:gd name="connsiteY5" fmla="*/ 1964106 h 2194950"/>
              <a:gd name="connsiteX6" fmla="*/ 280455 w 2634704"/>
              <a:gd name="connsiteY6" fmla="*/ 996885 h 2194950"/>
              <a:gd name="connsiteX0" fmla="*/ 280455 w 2634704"/>
              <a:gd name="connsiteY0" fmla="*/ 998954 h 2197019"/>
              <a:gd name="connsiteX1" fmla="*/ 1206539 w 2634704"/>
              <a:gd name="connsiteY1" fmla="*/ 8931 h 2197019"/>
              <a:gd name="connsiteX2" fmla="*/ 2118399 w 2634704"/>
              <a:gd name="connsiteY2" fmla="*/ 630908 h 2197019"/>
              <a:gd name="connsiteX3" fmla="*/ 2570473 w 2634704"/>
              <a:gd name="connsiteY3" fmla="*/ 1874607 h 2197019"/>
              <a:gd name="connsiteX4" fmla="*/ 1157771 w 2634704"/>
              <a:gd name="connsiteY4" fmla="*/ 2187605 h 2197019"/>
              <a:gd name="connsiteX5" fmla="*/ 105148 w 2634704"/>
              <a:gd name="connsiteY5" fmla="*/ 1966175 h 2197019"/>
              <a:gd name="connsiteX6" fmla="*/ 280455 w 2634704"/>
              <a:gd name="connsiteY6" fmla="*/ 998954 h 2197019"/>
              <a:gd name="connsiteX0" fmla="*/ 82488 w 2436737"/>
              <a:gd name="connsiteY0" fmla="*/ 998954 h 2190993"/>
              <a:gd name="connsiteX1" fmla="*/ 1008572 w 2436737"/>
              <a:gd name="connsiteY1" fmla="*/ 8931 h 2190993"/>
              <a:gd name="connsiteX2" fmla="*/ 1920432 w 2436737"/>
              <a:gd name="connsiteY2" fmla="*/ 630908 h 2190993"/>
              <a:gd name="connsiteX3" fmla="*/ 2372506 w 2436737"/>
              <a:gd name="connsiteY3" fmla="*/ 1874607 h 2190993"/>
              <a:gd name="connsiteX4" fmla="*/ 959804 w 2436737"/>
              <a:gd name="connsiteY4" fmla="*/ 2187605 h 2190993"/>
              <a:gd name="connsiteX5" fmla="*/ 211981 w 2436737"/>
              <a:gd name="connsiteY5" fmla="*/ 1935695 h 2190993"/>
              <a:gd name="connsiteX6" fmla="*/ 82488 w 2436737"/>
              <a:gd name="connsiteY6" fmla="*/ 998954 h 2190993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3776"/>
              <a:gd name="connsiteY0" fmla="*/ 998954 h 2199839"/>
              <a:gd name="connsiteX1" fmla="*/ 1008572 w 2063776"/>
              <a:gd name="connsiteY1" fmla="*/ 8931 h 2199839"/>
              <a:gd name="connsiteX2" fmla="*/ 1920432 w 2063776"/>
              <a:gd name="connsiteY2" fmla="*/ 630908 h 2199839"/>
              <a:gd name="connsiteX3" fmla="*/ 1889906 w 2063776"/>
              <a:gd name="connsiteY3" fmla="*/ 1737447 h 2199839"/>
              <a:gd name="connsiteX4" fmla="*/ 959804 w 2063776"/>
              <a:gd name="connsiteY4" fmla="*/ 2187605 h 2199839"/>
              <a:gd name="connsiteX5" fmla="*/ 211981 w 2063776"/>
              <a:gd name="connsiteY5" fmla="*/ 1935695 h 2199839"/>
              <a:gd name="connsiteX6" fmla="*/ 82488 w 2063776"/>
              <a:gd name="connsiteY6" fmla="*/ 998954 h 2199839"/>
              <a:gd name="connsiteX0" fmla="*/ 82488 w 2063776"/>
              <a:gd name="connsiteY0" fmla="*/ 998954 h 2087748"/>
              <a:gd name="connsiteX1" fmla="*/ 1008572 w 2063776"/>
              <a:gd name="connsiteY1" fmla="*/ 8931 h 2087748"/>
              <a:gd name="connsiteX2" fmla="*/ 1920432 w 2063776"/>
              <a:gd name="connsiteY2" fmla="*/ 630908 h 2087748"/>
              <a:gd name="connsiteX3" fmla="*/ 1889906 w 2063776"/>
              <a:gd name="connsiteY3" fmla="*/ 1737447 h 2087748"/>
              <a:gd name="connsiteX4" fmla="*/ 1061331 w 2063776"/>
              <a:gd name="connsiteY4" fmla="*/ 2011268 h 2087748"/>
              <a:gd name="connsiteX5" fmla="*/ 211981 w 2063776"/>
              <a:gd name="connsiteY5" fmla="*/ 1935695 h 2087748"/>
              <a:gd name="connsiteX6" fmla="*/ 82488 w 2063776"/>
              <a:gd name="connsiteY6" fmla="*/ 998954 h 2087748"/>
              <a:gd name="connsiteX0" fmla="*/ 82488 w 2063776"/>
              <a:gd name="connsiteY0" fmla="*/ 998954 h 2113849"/>
              <a:gd name="connsiteX1" fmla="*/ 1008572 w 2063776"/>
              <a:gd name="connsiteY1" fmla="*/ 8931 h 2113849"/>
              <a:gd name="connsiteX2" fmla="*/ 1920432 w 2063776"/>
              <a:gd name="connsiteY2" fmla="*/ 630908 h 2113849"/>
              <a:gd name="connsiteX3" fmla="*/ 1889906 w 2063776"/>
              <a:gd name="connsiteY3" fmla="*/ 1737447 h 2113849"/>
              <a:gd name="connsiteX4" fmla="*/ 1061331 w 2063776"/>
              <a:gd name="connsiteY4" fmla="*/ 2011268 h 2113849"/>
              <a:gd name="connsiteX5" fmla="*/ 211981 w 2063776"/>
              <a:gd name="connsiteY5" fmla="*/ 1935695 h 2113849"/>
              <a:gd name="connsiteX6" fmla="*/ 82488 w 2063776"/>
              <a:gd name="connsiteY6" fmla="*/ 998954 h 2113849"/>
              <a:gd name="connsiteX0" fmla="*/ 82488 w 2043369"/>
              <a:gd name="connsiteY0" fmla="*/ 998954 h 2098802"/>
              <a:gd name="connsiteX1" fmla="*/ 1008572 w 2043369"/>
              <a:gd name="connsiteY1" fmla="*/ 8931 h 2098802"/>
              <a:gd name="connsiteX2" fmla="*/ 1920432 w 2043369"/>
              <a:gd name="connsiteY2" fmla="*/ 630908 h 2098802"/>
              <a:gd name="connsiteX3" fmla="*/ 1847158 w 2043369"/>
              <a:gd name="connsiteY3" fmla="*/ 1539736 h 2098802"/>
              <a:gd name="connsiteX4" fmla="*/ 1061331 w 2043369"/>
              <a:gd name="connsiteY4" fmla="*/ 2011268 h 2098802"/>
              <a:gd name="connsiteX5" fmla="*/ 211981 w 2043369"/>
              <a:gd name="connsiteY5" fmla="*/ 1935695 h 2098802"/>
              <a:gd name="connsiteX6" fmla="*/ 82488 w 2043369"/>
              <a:gd name="connsiteY6" fmla="*/ 998954 h 2098802"/>
              <a:gd name="connsiteX0" fmla="*/ 82488 w 2029321"/>
              <a:gd name="connsiteY0" fmla="*/ 998954 h 2098802"/>
              <a:gd name="connsiteX1" fmla="*/ 1008572 w 2029321"/>
              <a:gd name="connsiteY1" fmla="*/ 8931 h 2098802"/>
              <a:gd name="connsiteX2" fmla="*/ 1920432 w 2029321"/>
              <a:gd name="connsiteY2" fmla="*/ 630908 h 2098802"/>
              <a:gd name="connsiteX3" fmla="*/ 1847158 w 2029321"/>
              <a:gd name="connsiteY3" fmla="*/ 1539736 h 2098802"/>
              <a:gd name="connsiteX4" fmla="*/ 1061331 w 2029321"/>
              <a:gd name="connsiteY4" fmla="*/ 2011268 h 2098802"/>
              <a:gd name="connsiteX5" fmla="*/ 211981 w 2029321"/>
              <a:gd name="connsiteY5" fmla="*/ 1935695 h 2098802"/>
              <a:gd name="connsiteX6" fmla="*/ 82488 w 2029321"/>
              <a:gd name="connsiteY6" fmla="*/ 998954 h 2098802"/>
              <a:gd name="connsiteX0" fmla="*/ 91990 w 2038823"/>
              <a:gd name="connsiteY0" fmla="*/ 998954 h 2035797"/>
              <a:gd name="connsiteX1" fmla="*/ 1018074 w 2038823"/>
              <a:gd name="connsiteY1" fmla="*/ 8931 h 2035797"/>
              <a:gd name="connsiteX2" fmla="*/ 1929934 w 2038823"/>
              <a:gd name="connsiteY2" fmla="*/ 630908 h 2035797"/>
              <a:gd name="connsiteX3" fmla="*/ 1856660 w 2038823"/>
              <a:gd name="connsiteY3" fmla="*/ 1539736 h 2035797"/>
              <a:gd name="connsiteX4" fmla="*/ 1070833 w 2038823"/>
              <a:gd name="connsiteY4" fmla="*/ 2011268 h 2035797"/>
              <a:gd name="connsiteX5" fmla="*/ 200109 w 2038823"/>
              <a:gd name="connsiteY5" fmla="*/ 1802107 h 2035797"/>
              <a:gd name="connsiteX6" fmla="*/ 91990 w 2038823"/>
              <a:gd name="connsiteY6" fmla="*/ 998954 h 2035797"/>
              <a:gd name="connsiteX0" fmla="*/ 91990 w 2038823"/>
              <a:gd name="connsiteY0" fmla="*/ 998954 h 2030058"/>
              <a:gd name="connsiteX1" fmla="*/ 1018074 w 2038823"/>
              <a:gd name="connsiteY1" fmla="*/ 8931 h 2030058"/>
              <a:gd name="connsiteX2" fmla="*/ 1929934 w 2038823"/>
              <a:gd name="connsiteY2" fmla="*/ 630908 h 2030058"/>
              <a:gd name="connsiteX3" fmla="*/ 1856660 w 2038823"/>
              <a:gd name="connsiteY3" fmla="*/ 1539736 h 2030058"/>
              <a:gd name="connsiteX4" fmla="*/ 1070833 w 2038823"/>
              <a:gd name="connsiteY4" fmla="*/ 2011268 h 2030058"/>
              <a:gd name="connsiteX5" fmla="*/ 200109 w 2038823"/>
              <a:gd name="connsiteY5" fmla="*/ 1802107 h 2030058"/>
              <a:gd name="connsiteX6" fmla="*/ 91990 w 2038823"/>
              <a:gd name="connsiteY6" fmla="*/ 998954 h 2030058"/>
              <a:gd name="connsiteX0" fmla="*/ 77813 w 2024646"/>
              <a:gd name="connsiteY0" fmla="*/ 998954 h 2030058"/>
              <a:gd name="connsiteX1" fmla="*/ 1003897 w 2024646"/>
              <a:gd name="connsiteY1" fmla="*/ 8931 h 2030058"/>
              <a:gd name="connsiteX2" fmla="*/ 1915757 w 2024646"/>
              <a:gd name="connsiteY2" fmla="*/ 630908 h 2030058"/>
              <a:gd name="connsiteX3" fmla="*/ 1842483 w 2024646"/>
              <a:gd name="connsiteY3" fmla="*/ 1539736 h 2030058"/>
              <a:gd name="connsiteX4" fmla="*/ 1056656 w 2024646"/>
              <a:gd name="connsiteY4" fmla="*/ 2011268 h 2030058"/>
              <a:gd name="connsiteX5" fmla="*/ 185932 w 2024646"/>
              <a:gd name="connsiteY5" fmla="*/ 1802107 h 2030058"/>
              <a:gd name="connsiteX6" fmla="*/ 77813 w 2024646"/>
              <a:gd name="connsiteY6" fmla="*/ 998954 h 2030058"/>
              <a:gd name="connsiteX0" fmla="*/ 77424 w 2024257"/>
              <a:gd name="connsiteY0" fmla="*/ 993720 h 2024824"/>
              <a:gd name="connsiteX1" fmla="*/ 998165 w 2024257"/>
              <a:gd name="connsiteY1" fmla="*/ 9041 h 2024824"/>
              <a:gd name="connsiteX2" fmla="*/ 1915368 w 2024257"/>
              <a:gd name="connsiteY2" fmla="*/ 625674 h 2024824"/>
              <a:gd name="connsiteX3" fmla="*/ 1842094 w 2024257"/>
              <a:gd name="connsiteY3" fmla="*/ 1534502 h 2024824"/>
              <a:gd name="connsiteX4" fmla="*/ 1056267 w 2024257"/>
              <a:gd name="connsiteY4" fmla="*/ 2006034 h 2024824"/>
              <a:gd name="connsiteX5" fmla="*/ 185543 w 2024257"/>
              <a:gd name="connsiteY5" fmla="*/ 1796873 h 2024824"/>
              <a:gd name="connsiteX6" fmla="*/ 77424 w 2024257"/>
              <a:gd name="connsiteY6" fmla="*/ 993720 h 2024824"/>
              <a:gd name="connsiteX0" fmla="*/ 77424 w 2005749"/>
              <a:gd name="connsiteY0" fmla="*/ 989958 h 2021062"/>
              <a:gd name="connsiteX1" fmla="*/ 998165 w 2005749"/>
              <a:gd name="connsiteY1" fmla="*/ 5279 h 2021062"/>
              <a:gd name="connsiteX2" fmla="*/ 1883307 w 2005749"/>
              <a:gd name="connsiteY2" fmla="*/ 659317 h 2021062"/>
              <a:gd name="connsiteX3" fmla="*/ 1842094 w 2005749"/>
              <a:gd name="connsiteY3" fmla="*/ 1530740 h 2021062"/>
              <a:gd name="connsiteX4" fmla="*/ 1056267 w 2005749"/>
              <a:gd name="connsiteY4" fmla="*/ 2002272 h 2021062"/>
              <a:gd name="connsiteX5" fmla="*/ 185543 w 2005749"/>
              <a:gd name="connsiteY5" fmla="*/ 1793111 h 2021062"/>
              <a:gd name="connsiteX6" fmla="*/ 77424 w 2005749"/>
              <a:gd name="connsiteY6" fmla="*/ 989958 h 2021062"/>
              <a:gd name="connsiteX0" fmla="*/ 77424 w 2005749"/>
              <a:gd name="connsiteY0" fmla="*/ 990912 h 2022016"/>
              <a:gd name="connsiteX1" fmla="*/ 998165 w 2005749"/>
              <a:gd name="connsiteY1" fmla="*/ 6233 h 2022016"/>
              <a:gd name="connsiteX2" fmla="*/ 1883307 w 2005749"/>
              <a:gd name="connsiteY2" fmla="*/ 660271 h 2022016"/>
              <a:gd name="connsiteX3" fmla="*/ 1842094 w 2005749"/>
              <a:gd name="connsiteY3" fmla="*/ 1531694 h 2022016"/>
              <a:gd name="connsiteX4" fmla="*/ 1056267 w 2005749"/>
              <a:gd name="connsiteY4" fmla="*/ 2003226 h 2022016"/>
              <a:gd name="connsiteX5" fmla="*/ 185543 w 2005749"/>
              <a:gd name="connsiteY5" fmla="*/ 1794065 h 2022016"/>
              <a:gd name="connsiteX6" fmla="*/ 77424 w 2005749"/>
              <a:gd name="connsiteY6" fmla="*/ 990912 h 2022016"/>
              <a:gd name="connsiteX0" fmla="*/ 58848 w 1987173"/>
              <a:gd name="connsiteY0" fmla="*/ 990912 h 2022016"/>
              <a:gd name="connsiteX1" fmla="*/ 979589 w 1987173"/>
              <a:gd name="connsiteY1" fmla="*/ 6233 h 2022016"/>
              <a:gd name="connsiteX2" fmla="*/ 1864731 w 1987173"/>
              <a:gd name="connsiteY2" fmla="*/ 660271 h 2022016"/>
              <a:gd name="connsiteX3" fmla="*/ 1823518 w 1987173"/>
              <a:gd name="connsiteY3" fmla="*/ 1531694 h 2022016"/>
              <a:gd name="connsiteX4" fmla="*/ 1037691 w 1987173"/>
              <a:gd name="connsiteY4" fmla="*/ 2003226 h 2022016"/>
              <a:gd name="connsiteX5" fmla="*/ 166967 w 1987173"/>
              <a:gd name="connsiteY5" fmla="*/ 1794065 h 2022016"/>
              <a:gd name="connsiteX6" fmla="*/ 58848 w 1987173"/>
              <a:gd name="connsiteY6" fmla="*/ 990912 h 2022016"/>
              <a:gd name="connsiteX0" fmla="*/ 82095 w 2010420"/>
              <a:gd name="connsiteY0" fmla="*/ 990912 h 2022016"/>
              <a:gd name="connsiteX1" fmla="*/ 1002836 w 2010420"/>
              <a:gd name="connsiteY1" fmla="*/ 6233 h 2022016"/>
              <a:gd name="connsiteX2" fmla="*/ 1887978 w 2010420"/>
              <a:gd name="connsiteY2" fmla="*/ 660271 h 2022016"/>
              <a:gd name="connsiteX3" fmla="*/ 1846765 w 2010420"/>
              <a:gd name="connsiteY3" fmla="*/ 1531694 h 2022016"/>
              <a:gd name="connsiteX4" fmla="*/ 1060938 w 2010420"/>
              <a:gd name="connsiteY4" fmla="*/ 2003226 h 2022016"/>
              <a:gd name="connsiteX5" fmla="*/ 190214 w 2010420"/>
              <a:gd name="connsiteY5" fmla="*/ 1794065 h 2022016"/>
              <a:gd name="connsiteX6" fmla="*/ 82095 w 2010420"/>
              <a:gd name="connsiteY6" fmla="*/ 990912 h 2022016"/>
              <a:gd name="connsiteX0" fmla="*/ 64908 w 2055929"/>
              <a:gd name="connsiteY0" fmla="*/ 952117 h 2020838"/>
              <a:gd name="connsiteX1" fmla="*/ 1048345 w 2055929"/>
              <a:gd name="connsiteY1" fmla="*/ 5055 h 2020838"/>
              <a:gd name="connsiteX2" fmla="*/ 1933487 w 2055929"/>
              <a:gd name="connsiteY2" fmla="*/ 659093 h 2020838"/>
              <a:gd name="connsiteX3" fmla="*/ 1892274 w 2055929"/>
              <a:gd name="connsiteY3" fmla="*/ 1530516 h 2020838"/>
              <a:gd name="connsiteX4" fmla="*/ 1106447 w 2055929"/>
              <a:gd name="connsiteY4" fmla="*/ 2002048 h 2020838"/>
              <a:gd name="connsiteX5" fmla="*/ 235723 w 2055929"/>
              <a:gd name="connsiteY5" fmla="*/ 1792887 h 2020838"/>
              <a:gd name="connsiteX6" fmla="*/ 64908 w 2055929"/>
              <a:gd name="connsiteY6" fmla="*/ 952117 h 2020838"/>
              <a:gd name="connsiteX0" fmla="*/ 52326 w 2043347"/>
              <a:gd name="connsiteY0" fmla="*/ 823243 h 1891964"/>
              <a:gd name="connsiteX1" fmla="*/ 929180 w 2043347"/>
              <a:gd name="connsiteY1" fmla="*/ 7843 h 1891964"/>
              <a:gd name="connsiteX2" fmla="*/ 1920905 w 2043347"/>
              <a:gd name="connsiteY2" fmla="*/ 530219 h 1891964"/>
              <a:gd name="connsiteX3" fmla="*/ 1879692 w 2043347"/>
              <a:gd name="connsiteY3" fmla="*/ 1401642 h 1891964"/>
              <a:gd name="connsiteX4" fmla="*/ 1093865 w 2043347"/>
              <a:gd name="connsiteY4" fmla="*/ 1873174 h 1891964"/>
              <a:gd name="connsiteX5" fmla="*/ 223141 w 2043347"/>
              <a:gd name="connsiteY5" fmla="*/ 1664013 h 1891964"/>
              <a:gd name="connsiteX6" fmla="*/ 52326 w 2043347"/>
              <a:gd name="connsiteY6" fmla="*/ 823243 h 1891964"/>
              <a:gd name="connsiteX0" fmla="*/ 52326 w 2018433"/>
              <a:gd name="connsiteY0" fmla="*/ 820800 h 1889521"/>
              <a:gd name="connsiteX1" fmla="*/ 929180 w 2018433"/>
              <a:gd name="connsiteY1" fmla="*/ 5400 h 1889521"/>
              <a:gd name="connsiteX2" fmla="*/ 1870749 w 2018433"/>
              <a:gd name="connsiteY2" fmla="*/ 565394 h 1889521"/>
              <a:gd name="connsiteX3" fmla="*/ 1879692 w 2018433"/>
              <a:gd name="connsiteY3" fmla="*/ 1399199 h 1889521"/>
              <a:gd name="connsiteX4" fmla="*/ 1093865 w 2018433"/>
              <a:gd name="connsiteY4" fmla="*/ 1870731 h 1889521"/>
              <a:gd name="connsiteX5" fmla="*/ 223141 w 2018433"/>
              <a:gd name="connsiteY5" fmla="*/ 1661570 h 1889521"/>
              <a:gd name="connsiteX6" fmla="*/ 52326 w 2018433"/>
              <a:gd name="connsiteY6" fmla="*/ 820800 h 1889521"/>
              <a:gd name="connsiteX0" fmla="*/ 52326 w 1975128"/>
              <a:gd name="connsiteY0" fmla="*/ 820800 h 1882842"/>
              <a:gd name="connsiteX1" fmla="*/ 929180 w 1975128"/>
              <a:gd name="connsiteY1" fmla="*/ 5400 h 1882842"/>
              <a:gd name="connsiteX2" fmla="*/ 1870749 w 1975128"/>
              <a:gd name="connsiteY2" fmla="*/ 565394 h 1882842"/>
              <a:gd name="connsiteX3" fmla="*/ 1785648 w 1975128"/>
              <a:gd name="connsiteY3" fmla="*/ 1493243 h 1882842"/>
              <a:gd name="connsiteX4" fmla="*/ 1093865 w 1975128"/>
              <a:gd name="connsiteY4" fmla="*/ 1870731 h 1882842"/>
              <a:gd name="connsiteX5" fmla="*/ 223141 w 1975128"/>
              <a:gd name="connsiteY5" fmla="*/ 1661570 h 1882842"/>
              <a:gd name="connsiteX6" fmla="*/ 52326 w 1975128"/>
              <a:gd name="connsiteY6" fmla="*/ 820800 h 1882842"/>
              <a:gd name="connsiteX0" fmla="*/ 34101 w 1956903"/>
              <a:gd name="connsiteY0" fmla="*/ 820800 h 1878064"/>
              <a:gd name="connsiteX1" fmla="*/ 910955 w 1956903"/>
              <a:gd name="connsiteY1" fmla="*/ 5400 h 1878064"/>
              <a:gd name="connsiteX2" fmla="*/ 1852524 w 1956903"/>
              <a:gd name="connsiteY2" fmla="*/ 565394 h 1878064"/>
              <a:gd name="connsiteX3" fmla="*/ 1767423 w 1956903"/>
              <a:gd name="connsiteY3" fmla="*/ 1493243 h 1878064"/>
              <a:gd name="connsiteX4" fmla="*/ 1075640 w 1956903"/>
              <a:gd name="connsiteY4" fmla="*/ 1870731 h 1878064"/>
              <a:gd name="connsiteX5" fmla="*/ 280151 w 1956903"/>
              <a:gd name="connsiteY5" fmla="*/ 1636492 h 1878064"/>
              <a:gd name="connsiteX6" fmla="*/ 34101 w 1956903"/>
              <a:gd name="connsiteY6" fmla="*/ 820800 h 1878064"/>
              <a:gd name="connsiteX0" fmla="*/ 48193 w 1889490"/>
              <a:gd name="connsiteY0" fmla="*/ 646903 h 1873447"/>
              <a:gd name="connsiteX1" fmla="*/ 843542 w 1889490"/>
              <a:gd name="connsiteY1" fmla="*/ 783 h 1873447"/>
              <a:gd name="connsiteX2" fmla="*/ 1785111 w 1889490"/>
              <a:gd name="connsiteY2" fmla="*/ 560777 h 1873447"/>
              <a:gd name="connsiteX3" fmla="*/ 1700010 w 1889490"/>
              <a:gd name="connsiteY3" fmla="*/ 1488626 h 1873447"/>
              <a:gd name="connsiteX4" fmla="*/ 1008227 w 1889490"/>
              <a:gd name="connsiteY4" fmla="*/ 1866114 h 1873447"/>
              <a:gd name="connsiteX5" fmla="*/ 212738 w 1889490"/>
              <a:gd name="connsiteY5" fmla="*/ 1631875 h 1873447"/>
              <a:gd name="connsiteX6" fmla="*/ 48193 w 1889490"/>
              <a:gd name="connsiteY6" fmla="*/ 646903 h 1873447"/>
              <a:gd name="connsiteX0" fmla="*/ 78768 w 1920065"/>
              <a:gd name="connsiteY0" fmla="*/ 646903 h 1873447"/>
              <a:gd name="connsiteX1" fmla="*/ 874117 w 1920065"/>
              <a:gd name="connsiteY1" fmla="*/ 783 h 1873447"/>
              <a:gd name="connsiteX2" fmla="*/ 1815686 w 1920065"/>
              <a:gd name="connsiteY2" fmla="*/ 560777 h 1873447"/>
              <a:gd name="connsiteX3" fmla="*/ 1730585 w 1920065"/>
              <a:gd name="connsiteY3" fmla="*/ 1488626 h 1873447"/>
              <a:gd name="connsiteX4" fmla="*/ 1038802 w 1920065"/>
              <a:gd name="connsiteY4" fmla="*/ 1866114 h 1873447"/>
              <a:gd name="connsiteX5" fmla="*/ 243313 w 1920065"/>
              <a:gd name="connsiteY5" fmla="*/ 1631875 h 1873447"/>
              <a:gd name="connsiteX6" fmla="*/ 78768 w 1920065"/>
              <a:gd name="connsiteY6" fmla="*/ 646903 h 1873447"/>
              <a:gd name="connsiteX0" fmla="*/ 42642 w 1883939"/>
              <a:gd name="connsiteY0" fmla="*/ 646903 h 1873447"/>
              <a:gd name="connsiteX1" fmla="*/ 837991 w 1883939"/>
              <a:gd name="connsiteY1" fmla="*/ 783 h 1873447"/>
              <a:gd name="connsiteX2" fmla="*/ 1779560 w 1883939"/>
              <a:gd name="connsiteY2" fmla="*/ 560777 h 1873447"/>
              <a:gd name="connsiteX3" fmla="*/ 1694459 w 1883939"/>
              <a:gd name="connsiteY3" fmla="*/ 1488626 h 1873447"/>
              <a:gd name="connsiteX4" fmla="*/ 1002676 w 1883939"/>
              <a:gd name="connsiteY4" fmla="*/ 1866114 h 1873447"/>
              <a:gd name="connsiteX5" fmla="*/ 207187 w 1883939"/>
              <a:gd name="connsiteY5" fmla="*/ 1631875 h 1873447"/>
              <a:gd name="connsiteX6" fmla="*/ 42642 w 1883939"/>
              <a:gd name="connsiteY6" fmla="*/ 646903 h 1873447"/>
              <a:gd name="connsiteX0" fmla="*/ 111160 w 1789447"/>
              <a:gd name="connsiteY0" fmla="*/ 589796 h 1872767"/>
              <a:gd name="connsiteX1" fmla="*/ 743499 w 1789447"/>
              <a:gd name="connsiteY1" fmla="*/ 103 h 1872767"/>
              <a:gd name="connsiteX2" fmla="*/ 1685068 w 1789447"/>
              <a:gd name="connsiteY2" fmla="*/ 560097 h 1872767"/>
              <a:gd name="connsiteX3" fmla="*/ 1599967 w 1789447"/>
              <a:gd name="connsiteY3" fmla="*/ 1487946 h 1872767"/>
              <a:gd name="connsiteX4" fmla="*/ 908184 w 1789447"/>
              <a:gd name="connsiteY4" fmla="*/ 1865434 h 1872767"/>
              <a:gd name="connsiteX5" fmla="*/ 112695 w 1789447"/>
              <a:gd name="connsiteY5" fmla="*/ 1631195 h 1872767"/>
              <a:gd name="connsiteX6" fmla="*/ 111160 w 1789447"/>
              <a:gd name="connsiteY6" fmla="*/ 589796 h 1872767"/>
              <a:gd name="connsiteX0" fmla="*/ 232138 w 1910425"/>
              <a:gd name="connsiteY0" fmla="*/ 589796 h 1872767"/>
              <a:gd name="connsiteX1" fmla="*/ 864477 w 1910425"/>
              <a:gd name="connsiteY1" fmla="*/ 103 h 1872767"/>
              <a:gd name="connsiteX2" fmla="*/ 1806046 w 1910425"/>
              <a:gd name="connsiteY2" fmla="*/ 560097 h 1872767"/>
              <a:gd name="connsiteX3" fmla="*/ 1720945 w 1910425"/>
              <a:gd name="connsiteY3" fmla="*/ 1487946 h 1872767"/>
              <a:gd name="connsiteX4" fmla="*/ 1029162 w 1910425"/>
              <a:gd name="connsiteY4" fmla="*/ 1865434 h 1872767"/>
              <a:gd name="connsiteX5" fmla="*/ 233673 w 1910425"/>
              <a:gd name="connsiteY5" fmla="*/ 1631195 h 1872767"/>
              <a:gd name="connsiteX6" fmla="*/ 232138 w 1910425"/>
              <a:gd name="connsiteY6" fmla="*/ 589796 h 1872767"/>
              <a:gd name="connsiteX0" fmla="*/ 122558 w 1800845"/>
              <a:gd name="connsiteY0" fmla="*/ 683804 h 1966775"/>
              <a:gd name="connsiteX1" fmla="*/ 892828 w 1800845"/>
              <a:gd name="connsiteY1" fmla="*/ 67 h 1966775"/>
              <a:gd name="connsiteX2" fmla="*/ 1696466 w 1800845"/>
              <a:gd name="connsiteY2" fmla="*/ 654105 h 1966775"/>
              <a:gd name="connsiteX3" fmla="*/ 1611365 w 1800845"/>
              <a:gd name="connsiteY3" fmla="*/ 1581954 h 1966775"/>
              <a:gd name="connsiteX4" fmla="*/ 919582 w 1800845"/>
              <a:gd name="connsiteY4" fmla="*/ 1959442 h 1966775"/>
              <a:gd name="connsiteX5" fmla="*/ 124093 w 1800845"/>
              <a:gd name="connsiteY5" fmla="*/ 1725203 h 1966775"/>
              <a:gd name="connsiteX6" fmla="*/ 122558 w 1800845"/>
              <a:gd name="connsiteY6" fmla="*/ 683804 h 1966775"/>
              <a:gd name="connsiteX0" fmla="*/ 122558 w 1800845"/>
              <a:gd name="connsiteY0" fmla="*/ 693994 h 1976965"/>
              <a:gd name="connsiteX1" fmla="*/ 892828 w 1800845"/>
              <a:gd name="connsiteY1" fmla="*/ 10257 h 1976965"/>
              <a:gd name="connsiteX2" fmla="*/ 1696466 w 1800845"/>
              <a:gd name="connsiteY2" fmla="*/ 664295 h 1976965"/>
              <a:gd name="connsiteX3" fmla="*/ 1611365 w 1800845"/>
              <a:gd name="connsiteY3" fmla="*/ 1592144 h 1976965"/>
              <a:gd name="connsiteX4" fmla="*/ 919582 w 1800845"/>
              <a:gd name="connsiteY4" fmla="*/ 1969632 h 1976965"/>
              <a:gd name="connsiteX5" fmla="*/ 124093 w 1800845"/>
              <a:gd name="connsiteY5" fmla="*/ 1735393 h 1976965"/>
              <a:gd name="connsiteX6" fmla="*/ 122558 w 1800845"/>
              <a:gd name="connsiteY6" fmla="*/ 693994 h 1976965"/>
              <a:gd name="connsiteX0" fmla="*/ 122558 w 1800845"/>
              <a:gd name="connsiteY0" fmla="*/ 694628 h 1977599"/>
              <a:gd name="connsiteX1" fmla="*/ 892828 w 1800845"/>
              <a:gd name="connsiteY1" fmla="*/ 10891 h 1977599"/>
              <a:gd name="connsiteX2" fmla="*/ 1696466 w 1800845"/>
              <a:gd name="connsiteY2" fmla="*/ 664929 h 1977599"/>
              <a:gd name="connsiteX3" fmla="*/ 1611365 w 1800845"/>
              <a:gd name="connsiteY3" fmla="*/ 1592778 h 1977599"/>
              <a:gd name="connsiteX4" fmla="*/ 919582 w 1800845"/>
              <a:gd name="connsiteY4" fmla="*/ 1970266 h 1977599"/>
              <a:gd name="connsiteX5" fmla="*/ 124093 w 1800845"/>
              <a:gd name="connsiteY5" fmla="*/ 1736027 h 1977599"/>
              <a:gd name="connsiteX6" fmla="*/ 122558 w 1800845"/>
              <a:gd name="connsiteY6" fmla="*/ 694628 h 1977599"/>
              <a:gd name="connsiteX0" fmla="*/ 122558 w 1814297"/>
              <a:gd name="connsiteY0" fmla="*/ 694628 h 1977599"/>
              <a:gd name="connsiteX1" fmla="*/ 892828 w 1814297"/>
              <a:gd name="connsiteY1" fmla="*/ 10891 h 1977599"/>
              <a:gd name="connsiteX2" fmla="*/ 1696466 w 1814297"/>
              <a:gd name="connsiteY2" fmla="*/ 664929 h 1977599"/>
              <a:gd name="connsiteX3" fmla="*/ 1611365 w 1814297"/>
              <a:gd name="connsiteY3" fmla="*/ 1592778 h 1977599"/>
              <a:gd name="connsiteX4" fmla="*/ 919582 w 1814297"/>
              <a:gd name="connsiteY4" fmla="*/ 1970266 h 1977599"/>
              <a:gd name="connsiteX5" fmla="*/ 124093 w 1814297"/>
              <a:gd name="connsiteY5" fmla="*/ 1736027 h 1977599"/>
              <a:gd name="connsiteX6" fmla="*/ 122558 w 1814297"/>
              <a:gd name="connsiteY6" fmla="*/ 694628 h 1977599"/>
              <a:gd name="connsiteX0" fmla="*/ 122558 w 1814297"/>
              <a:gd name="connsiteY0" fmla="*/ 695726 h 1978697"/>
              <a:gd name="connsiteX1" fmla="*/ 892828 w 1814297"/>
              <a:gd name="connsiteY1" fmla="*/ 11989 h 1978697"/>
              <a:gd name="connsiteX2" fmla="*/ 1696466 w 1814297"/>
              <a:gd name="connsiteY2" fmla="*/ 666027 h 1978697"/>
              <a:gd name="connsiteX3" fmla="*/ 1611365 w 1814297"/>
              <a:gd name="connsiteY3" fmla="*/ 1593876 h 1978697"/>
              <a:gd name="connsiteX4" fmla="*/ 919582 w 1814297"/>
              <a:gd name="connsiteY4" fmla="*/ 1971364 h 1978697"/>
              <a:gd name="connsiteX5" fmla="*/ 124093 w 1814297"/>
              <a:gd name="connsiteY5" fmla="*/ 1737125 h 1978697"/>
              <a:gd name="connsiteX6" fmla="*/ 122558 w 1814297"/>
              <a:gd name="connsiteY6" fmla="*/ 695726 h 1978697"/>
              <a:gd name="connsiteX0" fmla="*/ 124315 w 1816054"/>
              <a:gd name="connsiteY0" fmla="*/ 707863 h 1990834"/>
              <a:gd name="connsiteX1" fmla="*/ 925933 w 1816054"/>
              <a:gd name="connsiteY1" fmla="*/ 11587 h 1990834"/>
              <a:gd name="connsiteX2" fmla="*/ 1698223 w 1816054"/>
              <a:gd name="connsiteY2" fmla="*/ 678164 h 1990834"/>
              <a:gd name="connsiteX3" fmla="*/ 1613122 w 1816054"/>
              <a:gd name="connsiteY3" fmla="*/ 1606013 h 1990834"/>
              <a:gd name="connsiteX4" fmla="*/ 921339 w 1816054"/>
              <a:gd name="connsiteY4" fmla="*/ 1983501 h 1990834"/>
              <a:gd name="connsiteX5" fmla="*/ 125850 w 1816054"/>
              <a:gd name="connsiteY5" fmla="*/ 1749262 h 1990834"/>
              <a:gd name="connsiteX6" fmla="*/ 124315 w 1816054"/>
              <a:gd name="connsiteY6" fmla="*/ 707863 h 1990834"/>
              <a:gd name="connsiteX0" fmla="*/ 124315 w 1816054"/>
              <a:gd name="connsiteY0" fmla="*/ 696678 h 1979649"/>
              <a:gd name="connsiteX1" fmla="*/ 925933 w 1816054"/>
              <a:gd name="connsiteY1" fmla="*/ 402 h 1979649"/>
              <a:gd name="connsiteX2" fmla="*/ 1698223 w 1816054"/>
              <a:gd name="connsiteY2" fmla="*/ 666979 h 1979649"/>
              <a:gd name="connsiteX3" fmla="*/ 1613122 w 1816054"/>
              <a:gd name="connsiteY3" fmla="*/ 1594828 h 1979649"/>
              <a:gd name="connsiteX4" fmla="*/ 921339 w 1816054"/>
              <a:gd name="connsiteY4" fmla="*/ 1972316 h 1979649"/>
              <a:gd name="connsiteX5" fmla="*/ 125850 w 1816054"/>
              <a:gd name="connsiteY5" fmla="*/ 1738077 h 1979649"/>
              <a:gd name="connsiteX6" fmla="*/ 124315 w 1816054"/>
              <a:gd name="connsiteY6" fmla="*/ 696678 h 1979649"/>
              <a:gd name="connsiteX0" fmla="*/ 123963 w 1815702"/>
              <a:gd name="connsiteY0" fmla="*/ 890853 h 2173824"/>
              <a:gd name="connsiteX1" fmla="*/ 919312 w 1815702"/>
              <a:gd name="connsiteY1" fmla="*/ 220 h 2173824"/>
              <a:gd name="connsiteX2" fmla="*/ 1697871 w 1815702"/>
              <a:gd name="connsiteY2" fmla="*/ 861154 h 2173824"/>
              <a:gd name="connsiteX3" fmla="*/ 1612770 w 1815702"/>
              <a:gd name="connsiteY3" fmla="*/ 1789003 h 2173824"/>
              <a:gd name="connsiteX4" fmla="*/ 920987 w 1815702"/>
              <a:gd name="connsiteY4" fmla="*/ 2166491 h 2173824"/>
              <a:gd name="connsiteX5" fmla="*/ 125498 w 1815702"/>
              <a:gd name="connsiteY5" fmla="*/ 1932252 h 2173824"/>
              <a:gd name="connsiteX6" fmla="*/ 123963 w 1815702"/>
              <a:gd name="connsiteY6" fmla="*/ 890853 h 2173824"/>
              <a:gd name="connsiteX0" fmla="*/ 123963 w 1759704"/>
              <a:gd name="connsiteY0" fmla="*/ 890661 h 2173632"/>
              <a:gd name="connsiteX1" fmla="*/ 919312 w 1759704"/>
              <a:gd name="connsiteY1" fmla="*/ 28 h 2173632"/>
              <a:gd name="connsiteX2" fmla="*/ 1597558 w 1759704"/>
              <a:gd name="connsiteY2" fmla="*/ 867232 h 2173632"/>
              <a:gd name="connsiteX3" fmla="*/ 1612770 w 1759704"/>
              <a:gd name="connsiteY3" fmla="*/ 1788811 h 2173632"/>
              <a:gd name="connsiteX4" fmla="*/ 920987 w 1759704"/>
              <a:gd name="connsiteY4" fmla="*/ 2166299 h 2173632"/>
              <a:gd name="connsiteX5" fmla="*/ 125498 w 1759704"/>
              <a:gd name="connsiteY5" fmla="*/ 1932060 h 2173632"/>
              <a:gd name="connsiteX6" fmla="*/ 123963 w 1759704"/>
              <a:gd name="connsiteY6" fmla="*/ 890661 h 2173632"/>
              <a:gd name="connsiteX0" fmla="*/ 167794 w 1734569"/>
              <a:gd name="connsiteY0" fmla="*/ 909529 h 2173691"/>
              <a:gd name="connsiteX1" fmla="*/ 894177 w 1734569"/>
              <a:gd name="connsiteY1" fmla="*/ 87 h 2173691"/>
              <a:gd name="connsiteX2" fmla="*/ 1572423 w 1734569"/>
              <a:gd name="connsiteY2" fmla="*/ 867291 h 2173691"/>
              <a:gd name="connsiteX3" fmla="*/ 1587635 w 1734569"/>
              <a:gd name="connsiteY3" fmla="*/ 1788870 h 2173691"/>
              <a:gd name="connsiteX4" fmla="*/ 895852 w 1734569"/>
              <a:gd name="connsiteY4" fmla="*/ 2166358 h 2173691"/>
              <a:gd name="connsiteX5" fmla="*/ 100363 w 1734569"/>
              <a:gd name="connsiteY5" fmla="*/ 1932119 h 2173691"/>
              <a:gd name="connsiteX6" fmla="*/ 167794 w 1734569"/>
              <a:gd name="connsiteY6" fmla="*/ 909529 h 2173691"/>
              <a:gd name="connsiteX0" fmla="*/ 145276 w 1712051"/>
              <a:gd name="connsiteY0" fmla="*/ 909529 h 2170508"/>
              <a:gd name="connsiteX1" fmla="*/ 871659 w 1712051"/>
              <a:gd name="connsiteY1" fmla="*/ 87 h 2170508"/>
              <a:gd name="connsiteX2" fmla="*/ 1549905 w 1712051"/>
              <a:gd name="connsiteY2" fmla="*/ 867291 h 2170508"/>
              <a:gd name="connsiteX3" fmla="*/ 1565117 w 1712051"/>
              <a:gd name="connsiteY3" fmla="*/ 1788870 h 2170508"/>
              <a:gd name="connsiteX4" fmla="*/ 873334 w 1712051"/>
              <a:gd name="connsiteY4" fmla="*/ 2166358 h 2170508"/>
              <a:gd name="connsiteX5" fmla="*/ 109193 w 1712051"/>
              <a:gd name="connsiteY5" fmla="*/ 1907041 h 2170508"/>
              <a:gd name="connsiteX6" fmla="*/ 145276 w 1712051"/>
              <a:gd name="connsiteY6" fmla="*/ 909529 h 2170508"/>
              <a:gd name="connsiteX0" fmla="*/ 145276 w 1712051"/>
              <a:gd name="connsiteY0" fmla="*/ 909529 h 2176819"/>
              <a:gd name="connsiteX1" fmla="*/ 871659 w 1712051"/>
              <a:gd name="connsiteY1" fmla="*/ 87 h 2176819"/>
              <a:gd name="connsiteX2" fmla="*/ 1549905 w 1712051"/>
              <a:gd name="connsiteY2" fmla="*/ 867291 h 2176819"/>
              <a:gd name="connsiteX3" fmla="*/ 1565117 w 1712051"/>
              <a:gd name="connsiteY3" fmla="*/ 1788870 h 2176819"/>
              <a:gd name="connsiteX4" fmla="*/ 873334 w 1712051"/>
              <a:gd name="connsiteY4" fmla="*/ 2166358 h 2176819"/>
              <a:gd name="connsiteX5" fmla="*/ 109193 w 1712051"/>
              <a:gd name="connsiteY5" fmla="*/ 1907041 h 2176819"/>
              <a:gd name="connsiteX6" fmla="*/ 145276 w 1712051"/>
              <a:gd name="connsiteY6" fmla="*/ 909529 h 2176819"/>
              <a:gd name="connsiteX0" fmla="*/ 145276 w 1712051"/>
              <a:gd name="connsiteY0" fmla="*/ 909529 h 2176819"/>
              <a:gd name="connsiteX1" fmla="*/ 871659 w 1712051"/>
              <a:gd name="connsiteY1" fmla="*/ 87 h 2176819"/>
              <a:gd name="connsiteX2" fmla="*/ 1549905 w 1712051"/>
              <a:gd name="connsiteY2" fmla="*/ 867291 h 2176819"/>
              <a:gd name="connsiteX3" fmla="*/ 1565117 w 1712051"/>
              <a:gd name="connsiteY3" fmla="*/ 1788870 h 2176819"/>
              <a:gd name="connsiteX4" fmla="*/ 873334 w 1712051"/>
              <a:gd name="connsiteY4" fmla="*/ 2166358 h 2176819"/>
              <a:gd name="connsiteX5" fmla="*/ 109193 w 1712051"/>
              <a:gd name="connsiteY5" fmla="*/ 1907041 h 2176819"/>
              <a:gd name="connsiteX6" fmla="*/ 145276 w 1712051"/>
              <a:gd name="connsiteY6" fmla="*/ 909529 h 2176819"/>
              <a:gd name="connsiteX0" fmla="*/ 145276 w 1709814"/>
              <a:gd name="connsiteY0" fmla="*/ 909529 h 2176819"/>
              <a:gd name="connsiteX1" fmla="*/ 871659 w 1709814"/>
              <a:gd name="connsiteY1" fmla="*/ 87 h 2176819"/>
              <a:gd name="connsiteX2" fmla="*/ 1549905 w 1709814"/>
              <a:gd name="connsiteY2" fmla="*/ 867291 h 2176819"/>
              <a:gd name="connsiteX3" fmla="*/ 1565117 w 1709814"/>
              <a:gd name="connsiteY3" fmla="*/ 1788870 h 2176819"/>
              <a:gd name="connsiteX4" fmla="*/ 873334 w 1709814"/>
              <a:gd name="connsiteY4" fmla="*/ 2166358 h 2176819"/>
              <a:gd name="connsiteX5" fmla="*/ 109193 w 1709814"/>
              <a:gd name="connsiteY5" fmla="*/ 1907041 h 2176819"/>
              <a:gd name="connsiteX6" fmla="*/ 145276 w 1709814"/>
              <a:gd name="connsiteY6" fmla="*/ 909529 h 2176819"/>
              <a:gd name="connsiteX0" fmla="*/ 144083 w 1708621"/>
              <a:gd name="connsiteY0" fmla="*/ 1172818 h 2440108"/>
              <a:gd name="connsiteX1" fmla="*/ 845388 w 1708621"/>
              <a:gd name="connsiteY1" fmla="*/ 53 h 2440108"/>
              <a:gd name="connsiteX2" fmla="*/ 1548712 w 1708621"/>
              <a:gd name="connsiteY2" fmla="*/ 1130580 h 2440108"/>
              <a:gd name="connsiteX3" fmla="*/ 1563924 w 1708621"/>
              <a:gd name="connsiteY3" fmla="*/ 2052159 h 2440108"/>
              <a:gd name="connsiteX4" fmla="*/ 872141 w 1708621"/>
              <a:gd name="connsiteY4" fmla="*/ 2429647 h 2440108"/>
              <a:gd name="connsiteX5" fmla="*/ 108000 w 1708621"/>
              <a:gd name="connsiteY5" fmla="*/ 2170330 h 2440108"/>
              <a:gd name="connsiteX6" fmla="*/ 144083 w 1708621"/>
              <a:gd name="connsiteY6" fmla="*/ 1172818 h 2440108"/>
              <a:gd name="connsiteX0" fmla="*/ 144083 w 1708621"/>
              <a:gd name="connsiteY0" fmla="*/ 959678 h 2226968"/>
              <a:gd name="connsiteX1" fmla="*/ 845388 w 1708621"/>
              <a:gd name="connsiteY1" fmla="*/ 79 h 2226968"/>
              <a:gd name="connsiteX2" fmla="*/ 1548712 w 1708621"/>
              <a:gd name="connsiteY2" fmla="*/ 917440 h 2226968"/>
              <a:gd name="connsiteX3" fmla="*/ 1563924 w 1708621"/>
              <a:gd name="connsiteY3" fmla="*/ 1839019 h 2226968"/>
              <a:gd name="connsiteX4" fmla="*/ 872141 w 1708621"/>
              <a:gd name="connsiteY4" fmla="*/ 2216507 h 2226968"/>
              <a:gd name="connsiteX5" fmla="*/ 108000 w 1708621"/>
              <a:gd name="connsiteY5" fmla="*/ 1957190 h 2226968"/>
              <a:gd name="connsiteX6" fmla="*/ 144083 w 1708621"/>
              <a:gd name="connsiteY6" fmla="*/ 959678 h 2226968"/>
              <a:gd name="connsiteX0" fmla="*/ 144083 w 1708621"/>
              <a:gd name="connsiteY0" fmla="*/ 959678 h 2180468"/>
              <a:gd name="connsiteX1" fmla="*/ 845388 w 1708621"/>
              <a:gd name="connsiteY1" fmla="*/ 79 h 2180468"/>
              <a:gd name="connsiteX2" fmla="*/ 1548712 w 1708621"/>
              <a:gd name="connsiteY2" fmla="*/ 917440 h 2180468"/>
              <a:gd name="connsiteX3" fmla="*/ 1563924 w 1708621"/>
              <a:gd name="connsiteY3" fmla="*/ 1839019 h 2180468"/>
              <a:gd name="connsiteX4" fmla="*/ 1156363 w 1708621"/>
              <a:gd name="connsiteY4" fmla="*/ 2153811 h 2180468"/>
              <a:gd name="connsiteX5" fmla="*/ 108000 w 1708621"/>
              <a:gd name="connsiteY5" fmla="*/ 1957190 h 2180468"/>
              <a:gd name="connsiteX6" fmla="*/ 144083 w 1708621"/>
              <a:gd name="connsiteY6" fmla="*/ 959678 h 2180468"/>
              <a:gd name="connsiteX0" fmla="*/ 144083 w 1708621"/>
              <a:gd name="connsiteY0" fmla="*/ 959678 h 2189963"/>
              <a:gd name="connsiteX1" fmla="*/ 845388 w 1708621"/>
              <a:gd name="connsiteY1" fmla="*/ 79 h 2189963"/>
              <a:gd name="connsiteX2" fmla="*/ 1548712 w 1708621"/>
              <a:gd name="connsiteY2" fmla="*/ 917440 h 2189963"/>
              <a:gd name="connsiteX3" fmla="*/ 1563924 w 1708621"/>
              <a:gd name="connsiteY3" fmla="*/ 1839019 h 2189963"/>
              <a:gd name="connsiteX4" fmla="*/ 1156363 w 1708621"/>
              <a:gd name="connsiteY4" fmla="*/ 2153811 h 2189963"/>
              <a:gd name="connsiteX5" fmla="*/ 515906 w 1708621"/>
              <a:gd name="connsiteY5" fmla="*/ 2161186 h 2189963"/>
              <a:gd name="connsiteX6" fmla="*/ 108000 w 1708621"/>
              <a:gd name="connsiteY6" fmla="*/ 1957190 h 2189963"/>
              <a:gd name="connsiteX7" fmla="*/ 144083 w 1708621"/>
              <a:gd name="connsiteY7" fmla="*/ 959678 h 2189963"/>
              <a:gd name="connsiteX0" fmla="*/ 144083 w 1708621"/>
              <a:gd name="connsiteY0" fmla="*/ 959678 h 2183775"/>
              <a:gd name="connsiteX1" fmla="*/ 845388 w 1708621"/>
              <a:gd name="connsiteY1" fmla="*/ 79 h 2183775"/>
              <a:gd name="connsiteX2" fmla="*/ 1548712 w 1708621"/>
              <a:gd name="connsiteY2" fmla="*/ 917440 h 2183775"/>
              <a:gd name="connsiteX3" fmla="*/ 1563924 w 1708621"/>
              <a:gd name="connsiteY3" fmla="*/ 1839019 h 2183775"/>
              <a:gd name="connsiteX4" fmla="*/ 1156363 w 1708621"/>
              <a:gd name="connsiteY4" fmla="*/ 2153811 h 2183775"/>
              <a:gd name="connsiteX5" fmla="*/ 419772 w 1708621"/>
              <a:gd name="connsiteY5" fmla="*/ 2148647 h 2183775"/>
              <a:gd name="connsiteX6" fmla="*/ 108000 w 1708621"/>
              <a:gd name="connsiteY6" fmla="*/ 1957190 h 2183775"/>
              <a:gd name="connsiteX7" fmla="*/ 144083 w 1708621"/>
              <a:gd name="connsiteY7" fmla="*/ 959678 h 2183775"/>
              <a:gd name="connsiteX0" fmla="*/ 144083 w 1708621"/>
              <a:gd name="connsiteY0" fmla="*/ 959678 h 2153811"/>
              <a:gd name="connsiteX1" fmla="*/ 845388 w 1708621"/>
              <a:gd name="connsiteY1" fmla="*/ 79 h 2153811"/>
              <a:gd name="connsiteX2" fmla="*/ 1548712 w 1708621"/>
              <a:gd name="connsiteY2" fmla="*/ 917440 h 2153811"/>
              <a:gd name="connsiteX3" fmla="*/ 1563924 w 1708621"/>
              <a:gd name="connsiteY3" fmla="*/ 1839019 h 2153811"/>
              <a:gd name="connsiteX4" fmla="*/ 1156363 w 1708621"/>
              <a:gd name="connsiteY4" fmla="*/ 2153811 h 2153811"/>
              <a:gd name="connsiteX5" fmla="*/ 419772 w 1708621"/>
              <a:gd name="connsiteY5" fmla="*/ 2148647 h 2153811"/>
              <a:gd name="connsiteX6" fmla="*/ 108000 w 1708621"/>
              <a:gd name="connsiteY6" fmla="*/ 1957190 h 2153811"/>
              <a:gd name="connsiteX7" fmla="*/ 144083 w 1708621"/>
              <a:gd name="connsiteY7" fmla="*/ 959678 h 2153811"/>
              <a:gd name="connsiteX0" fmla="*/ 144083 w 1708621"/>
              <a:gd name="connsiteY0" fmla="*/ 959678 h 2153811"/>
              <a:gd name="connsiteX1" fmla="*/ 845388 w 1708621"/>
              <a:gd name="connsiteY1" fmla="*/ 79 h 2153811"/>
              <a:gd name="connsiteX2" fmla="*/ 1548712 w 1708621"/>
              <a:gd name="connsiteY2" fmla="*/ 917440 h 2153811"/>
              <a:gd name="connsiteX3" fmla="*/ 1563924 w 1708621"/>
              <a:gd name="connsiteY3" fmla="*/ 1839019 h 2153811"/>
              <a:gd name="connsiteX4" fmla="*/ 1156363 w 1708621"/>
              <a:gd name="connsiteY4" fmla="*/ 2153811 h 2153811"/>
              <a:gd name="connsiteX5" fmla="*/ 419772 w 1708621"/>
              <a:gd name="connsiteY5" fmla="*/ 2148647 h 2153811"/>
              <a:gd name="connsiteX6" fmla="*/ 108000 w 1708621"/>
              <a:gd name="connsiteY6" fmla="*/ 1957190 h 2153811"/>
              <a:gd name="connsiteX7" fmla="*/ 144083 w 1708621"/>
              <a:gd name="connsiteY7" fmla="*/ 959678 h 2153811"/>
              <a:gd name="connsiteX0" fmla="*/ 144083 w 1708621"/>
              <a:gd name="connsiteY0" fmla="*/ 959678 h 2157991"/>
              <a:gd name="connsiteX1" fmla="*/ 845388 w 1708621"/>
              <a:gd name="connsiteY1" fmla="*/ 79 h 2157991"/>
              <a:gd name="connsiteX2" fmla="*/ 1548712 w 1708621"/>
              <a:gd name="connsiteY2" fmla="*/ 917440 h 2157991"/>
              <a:gd name="connsiteX3" fmla="*/ 1563924 w 1708621"/>
              <a:gd name="connsiteY3" fmla="*/ 1839019 h 2157991"/>
              <a:gd name="connsiteX4" fmla="*/ 1624493 w 1708621"/>
              <a:gd name="connsiteY4" fmla="*/ 2157991 h 2157991"/>
              <a:gd name="connsiteX5" fmla="*/ 419772 w 1708621"/>
              <a:gd name="connsiteY5" fmla="*/ 2148647 h 2157991"/>
              <a:gd name="connsiteX6" fmla="*/ 108000 w 1708621"/>
              <a:gd name="connsiteY6" fmla="*/ 1957190 h 2157991"/>
              <a:gd name="connsiteX7" fmla="*/ 144083 w 1708621"/>
              <a:gd name="connsiteY7" fmla="*/ 959678 h 2157991"/>
              <a:gd name="connsiteX0" fmla="*/ 362640 w 1931690"/>
              <a:gd name="connsiteY0" fmla="*/ 959678 h 2182463"/>
              <a:gd name="connsiteX1" fmla="*/ 1063945 w 1931690"/>
              <a:gd name="connsiteY1" fmla="*/ 79 h 2182463"/>
              <a:gd name="connsiteX2" fmla="*/ 1767269 w 1931690"/>
              <a:gd name="connsiteY2" fmla="*/ 917440 h 2182463"/>
              <a:gd name="connsiteX3" fmla="*/ 1782481 w 1931690"/>
              <a:gd name="connsiteY3" fmla="*/ 1839019 h 2182463"/>
              <a:gd name="connsiteX4" fmla="*/ 1843050 w 1931690"/>
              <a:gd name="connsiteY4" fmla="*/ 2157991 h 2182463"/>
              <a:gd name="connsiteX5" fmla="*/ 32267 w 1931690"/>
              <a:gd name="connsiteY5" fmla="*/ 2161187 h 2182463"/>
              <a:gd name="connsiteX6" fmla="*/ 326557 w 1931690"/>
              <a:gd name="connsiteY6" fmla="*/ 1957190 h 2182463"/>
              <a:gd name="connsiteX7" fmla="*/ 362640 w 1931690"/>
              <a:gd name="connsiteY7" fmla="*/ 959678 h 2182463"/>
              <a:gd name="connsiteX0" fmla="*/ 366267 w 1935317"/>
              <a:gd name="connsiteY0" fmla="*/ 959678 h 2182463"/>
              <a:gd name="connsiteX1" fmla="*/ 1067572 w 1935317"/>
              <a:gd name="connsiteY1" fmla="*/ 79 h 2182463"/>
              <a:gd name="connsiteX2" fmla="*/ 1770896 w 1935317"/>
              <a:gd name="connsiteY2" fmla="*/ 917440 h 2182463"/>
              <a:gd name="connsiteX3" fmla="*/ 1786108 w 1935317"/>
              <a:gd name="connsiteY3" fmla="*/ 1839019 h 2182463"/>
              <a:gd name="connsiteX4" fmla="*/ 1846677 w 1935317"/>
              <a:gd name="connsiteY4" fmla="*/ 2157991 h 2182463"/>
              <a:gd name="connsiteX5" fmla="*/ 35894 w 1935317"/>
              <a:gd name="connsiteY5" fmla="*/ 2161187 h 2182463"/>
              <a:gd name="connsiteX6" fmla="*/ 259128 w 1935317"/>
              <a:gd name="connsiteY6" fmla="*/ 1898674 h 2182463"/>
              <a:gd name="connsiteX7" fmla="*/ 366267 w 1935317"/>
              <a:gd name="connsiteY7" fmla="*/ 959678 h 2182463"/>
              <a:gd name="connsiteX0" fmla="*/ 366267 w 1987517"/>
              <a:gd name="connsiteY0" fmla="*/ 959678 h 2184010"/>
              <a:gd name="connsiteX1" fmla="*/ 1067572 w 1987517"/>
              <a:gd name="connsiteY1" fmla="*/ 79 h 2184010"/>
              <a:gd name="connsiteX2" fmla="*/ 1770896 w 1987517"/>
              <a:gd name="connsiteY2" fmla="*/ 917440 h 2184010"/>
              <a:gd name="connsiteX3" fmla="*/ 1878062 w 1987517"/>
              <a:gd name="connsiteY3" fmla="*/ 1818121 h 2184010"/>
              <a:gd name="connsiteX4" fmla="*/ 1846677 w 1987517"/>
              <a:gd name="connsiteY4" fmla="*/ 2157991 h 2184010"/>
              <a:gd name="connsiteX5" fmla="*/ 35894 w 1987517"/>
              <a:gd name="connsiteY5" fmla="*/ 2161187 h 2184010"/>
              <a:gd name="connsiteX6" fmla="*/ 259128 w 1987517"/>
              <a:gd name="connsiteY6" fmla="*/ 1898674 h 2184010"/>
              <a:gd name="connsiteX7" fmla="*/ 366267 w 1987517"/>
              <a:gd name="connsiteY7" fmla="*/ 959678 h 2184010"/>
              <a:gd name="connsiteX0" fmla="*/ 366267 w 2186871"/>
              <a:gd name="connsiteY0" fmla="*/ 959678 h 2175387"/>
              <a:gd name="connsiteX1" fmla="*/ 1067572 w 2186871"/>
              <a:gd name="connsiteY1" fmla="*/ 79 h 2175387"/>
              <a:gd name="connsiteX2" fmla="*/ 1770896 w 2186871"/>
              <a:gd name="connsiteY2" fmla="*/ 917440 h 2175387"/>
              <a:gd name="connsiteX3" fmla="*/ 1878062 w 2186871"/>
              <a:gd name="connsiteY3" fmla="*/ 1818121 h 2175387"/>
              <a:gd name="connsiteX4" fmla="*/ 2110001 w 2186871"/>
              <a:gd name="connsiteY4" fmla="*/ 2145452 h 2175387"/>
              <a:gd name="connsiteX5" fmla="*/ 35894 w 2186871"/>
              <a:gd name="connsiteY5" fmla="*/ 2161187 h 2175387"/>
              <a:gd name="connsiteX6" fmla="*/ 259128 w 2186871"/>
              <a:gd name="connsiteY6" fmla="*/ 1898674 h 2175387"/>
              <a:gd name="connsiteX7" fmla="*/ 366267 w 2186871"/>
              <a:gd name="connsiteY7" fmla="*/ 959678 h 2175387"/>
              <a:gd name="connsiteX0" fmla="*/ 366267 w 2186871"/>
              <a:gd name="connsiteY0" fmla="*/ 959678 h 2162028"/>
              <a:gd name="connsiteX1" fmla="*/ 1067572 w 2186871"/>
              <a:gd name="connsiteY1" fmla="*/ 79 h 2162028"/>
              <a:gd name="connsiteX2" fmla="*/ 1770896 w 2186871"/>
              <a:gd name="connsiteY2" fmla="*/ 917440 h 2162028"/>
              <a:gd name="connsiteX3" fmla="*/ 1878062 w 2186871"/>
              <a:gd name="connsiteY3" fmla="*/ 1818121 h 2162028"/>
              <a:gd name="connsiteX4" fmla="*/ 2110001 w 2186871"/>
              <a:gd name="connsiteY4" fmla="*/ 2145452 h 2162028"/>
              <a:gd name="connsiteX5" fmla="*/ 35894 w 2186871"/>
              <a:gd name="connsiteY5" fmla="*/ 2161187 h 2162028"/>
              <a:gd name="connsiteX6" fmla="*/ 259128 w 2186871"/>
              <a:gd name="connsiteY6" fmla="*/ 1898674 h 2162028"/>
              <a:gd name="connsiteX7" fmla="*/ 366267 w 2186871"/>
              <a:gd name="connsiteY7" fmla="*/ 959678 h 2162028"/>
              <a:gd name="connsiteX0" fmla="*/ 366267 w 2186871"/>
              <a:gd name="connsiteY0" fmla="*/ 959678 h 2161187"/>
              <a:gd name="connsiteX1" fmla="*/ 1067572 w 2186871"/>
              <a:gd name="connsiteY1" fmla="*/ 79 h 2161187"/>
              <a:gd name="connsiteX2" fmla="*/ 1770896 w 2186871"/>
              <a:gd name="connsiteY2" fmla="*/ 917440 h 2161187"/>
              <a:gd name="connsiteX3" fmla="*/ 1878062 w 2186871"/>
              <a:gd name="connsiteY3" fmla="*/ 1818121 h 2161187"/>
              <a:gd name="connsiteX4" fmla="*/ 2110001 w 2186871"/>
              <a:gd name="connsiteY4" fmla="*/ 2145452 h 2161187"/>
              <a:gd name="connsiteX5" fmla="*/ 35894 w 2186871"/>
              <a:gd name="connsiteY5" fmla="*/ 2161187 h 2161187"/>
              <a:gd name="connsiteX6" fmla="*/ 259128 w 2186871"/>
              <a:gd name="connsiteY6" fmla="*/ 1898674 h 2161187"/>
              <a:gd name="connsiteX7" fmla="*/ 366267 w 2186871"/>
              <a:gd name="connsiteY7" fmla="*/ 959678 h 2161187"/>
              <a:gd name="connsiteX0" fmla="*/ 366267 w 2186871"/>
              <a:gd name="connsiteY0" fmla="*/ 643840 h 1845349"/>
              <a:gd name="connsiteX1" fmla="*/ 1062556 w 2186871"/>
              <a:gd name="connsiteY1" fmla="*/ 229 h 1845349"/>
              <a:gd name="connsiteX2" fmla="*/ 1770896 w 2186871"/>
              <a:gd name="connsiteY2" fmla="*/ 601602 h 1845349"/>
              <a:gd name="connsiteX3" fmla="*/ 1878062 w 2186871"/>
              <a:gd name="connsiteY3" fmla="*/ 1502283 h 1845349"/>
              <a:gd name="connsiteX4" fmla="*/ 2110001 w 2186871"/>
              <a:gd name="connsiteY4" fmla="*/ 1829614 h 1845349"/>
              <a:gd name="connsiteX5" fmla="*/ 35894 w 2186871"/>
              <a:gd name="connsiteY5" fmla="*/ 1845349 h 1845349"/>
              <a:gd name="connsiteX6" fmla="*/ 259128 w 2186871"/>
              <a:gd name="connsiteY6" fmla="*/ 1582836 h 1845349"/>
              <a:gd name="connsiteX7" fmla="*/ 366267 w 2186871"/>
              <a:gd name="connsiteY7" fmla="*/ 643840 h 1845349"/>
              <a:gd name="connsiteX0" fmla="*/ 807676 w 2656617"/>
              <a:gd name="connsiteY0" fmla="*/ 643840 h 1856828"/>
              <a:gd name="connsiteX1" fmla="*/ 1503965 w 2656617"/>
              <a:gd name="connsiteY1" fmla="*/ 229 h 1856828"/>
              <a:gd name="connsiteX2" fmla="*/ 2212305 w 2656617"/>
              <a:gd name="connsiteY2" fmla="*/ 601602 h 1856828"/>
              <a:gd name="connsiteX3" fmla="*/ 2319471 w 2656617"/>
              <a:gd name="connsiteY3" fmla="*/ 1502283 h 1856828"/>
              <a:gd name="connsiteX4" fmla="*/ 2551410 w 2656617"/>
              <a:gd name="connsiteY4" fmla="*/ 1829614 h 1856828"/>
              <a:gd name="connsiteX5" fmla="*/ 20876 w 2656617"/>
              <a:gd name="connsiteY5" fmla="*/ 1840333 h 1856828"/>
              <a:gd name="connsiteX6" fmla="*/ 700537 w 2656617"/>
              <a:gd name="connsiteY6" fmla="*/ 1582836 h 1856828"/>
              <a:gd name="connsiteX7" fmla="*/ 807676 w 2656617"/>
              <a:gd name="connsiteY7" fmla="*/ 643840 h 1856828"/>
              <a:gd name="connsiteX0" fmla="*/ 807676 w 3057086"/>
              <a:gd name="connsiteY0" fmla="*/ 643840 h 1856828"/>
              <a:gd name="connsiteX1" fmla="*/ 1503965 w 3057086"/>
              <a:gd name="connsiteY1" fmla="*/ 229 h 1856828"/>
              <a:gd name="connsiteX2" fmla="*/ 2212305 w 3057086"/>
              <a:gd name="connsiteY2" fmla="*/ 601602 h 1856828"/>
              <a:gd name="connsiteX3" fmla="*/ 2319471 w 3057086"/>
              <a:gd name="connsiteY3" fmla="*/ 1502283 h 1856828"/>
              <a:gd name="connsiteX4" fmla="*/ 2982759 w 3057086"/>
              <a:gd name="connsiteY4" fmla="*/ 1829614 h 1856828"/>
              <a:gd name="connsiteX5" fmla="*/ 20876 w 3057086"/>
              <a:gd name="connsiteY5" fmla="*/ 1840333 h 1856828"/>
              <a:gd name="connsiteX6" fmla="*/ 700537 w 3057086"/>
              <a:gd name="connsiteY6" fmla="*/ 1582836 h 1856828"/>
              <a:gd name="connsiteX7" fmla="*/ 807676 w 3057086"/>
              <a:gd name="connsiteY7" fmla="*/ 643840 h 1856828"/>
              <a:gd name="connsiteX0" fmla="*/ 807676 w 3057086"/>
              <a:gd name="connsiteY0" fmla="*/ 643840 h 1840333"/>
              <a:gd name="connsiteX1" fmla="*/ 1503965 w 3057086"/>
              <a:gd name="connsiteY1" fmla="*/ 229 h 1840333"/>
              <a:gd name="connsiteX2" fmla="*/ 2212305 w 3057086"/>
              <a:gd name="connsiteY2" fmla="*/ 601602 h 1840333"/>
              <a:gd name="connsiteX3" fmla="*/ 2319471 w 3057086"/>
              <a:gd name="connsiteY3" fmla="*/ 1502283 h 1840333"/>
              <a:gd name="connsiteX4" fmla="*/ 2982759 w 3057086"/>
              <a:gd name="connsiteY4" fmla="*/ 1829614 h 1840333"/>
              <a:gd name="connsiteX5" fmla="*/ 20876 w 3057086"/>
              <a:gd name="connsiteY5" fmla="*/ 1840333 h 1840333"/>
              <a:gd name="connsiteX6" fmla="*/ 700537 w 3057086"/>
              <a:gd name="connsiteY6" fmla="*/ 1582836 h 1840333"/>
              <a:gd name="connsiteX7" fmla="*/ 807676 w 3057086"/>
              <a:gd name="connsiteY7" fmla="*/ 643840 h 1840333"/>
              <a:gd name="connsiteX0" fmla="*/ 807676 w 3075118"/>
              <a:gd name="connsiteY0" fmla="*/ 643840 h 1861624"/>
              <a:gd name="connsiteX1" fmla="*/ 1503965 w 3075118"/>
              <a:gd name="connsiteY1" fmla="*/ 229 h 1861624"/>
              <a:gd name="connsiteX2" fmla="*/ 2212305 w 3075118"/>
              <a:gd name="connsiteY2" fmla="*/ 601602 h 1861624"/>
              <a:gd name="connsiteX3" fmla="*/ 2479973 w 3075118"/>
              <a:gd name="connsiteY3" fmla="*/ 1437079 h 1861624"/>
              <a:gd name="connsiteX4" fmla="*/ 2982759 w 3075118"/>
              <a:gd name="connsiteY4" fmla="*/ 1829614 h 1861624"/>
              <a:gd name="connsiteX5" fmla="*/ 20876 w 3075118"/>
              <a:gd name="connsiteY5" fmla="*/ 1840333 h 1861624"/>
              <a:gd name="connsiteX6" fmla="*/ 700537 w 3075118"/>
              <a:gd name="connsiteY6" fmla="*/ 1582836 h 1861624"/>
              <a:gd name="connsiteX7" fmla="*/ 807676 w 3075118"/>
              <a:gd name="connsiteY7" fmla="*/ 643840 h 1861624"/>
              <a:gd name="connsiteX0" fmla="*/ 810019 w 3077461"/>
              <a:gd name="connsiteY0" fmla="*/ 643840 h 1861624"/>
              <a:gd name="connsiteX1" fmla="*/ 1506308 w 3077461"/>
              <a:gd name="connsiteY1" fmla="*/ 229 h 1861624"/>
              <a:gd name="connsiteX2" fmla="*/ 2214648 w 3077461"/>
              <a:gd name="connsiteY2" fmla="*/ 601602 h 1861624"/>
              <a:gd name="connsiteX3" fmla="*/ 2482316 w 3077461"/>
              <a:gd name="connsiteY3" fmla="*/ 1437079 h 1861624"/>
              <a:gd name="connsiteX4" fmla="*/ 2985102 w 3077461"/>
              <a:gd name="connsiteY4" fmla="*/ 1829614 h 1861624"/>
              <a:gd name="connsiteX5" fmla="*/ 23219 w 3077461"/>
              <a:gd name="connsiteY5" fmla="*/ 1840333 h 1861624"/>
              <a:gd name="connsiteX6" fmla="*/ 592535 w 3077461"/>
              <a:gd name="connsiteY6" fmla="*/ 1497570 h 1861624"/>
              <a:gd name="connsiteX7" fmla="*/ 810019 w 3077461"/>
              <a:gd name="connsiteY7" fmla="*/ 643840 h 1861624"/>
              <a:gd name="connsiteX0" fmla="*/ 810019 w 3077461"/>
              <a:gd name="connsiteY0" fmla="*/ 364341 h 1582125"/>
              <a:gd name="connsiteX1" fmla="*/ 1451136 w 3077461"/>
              <a:gd name="connsiteY1" fmla="*/ 31702 h 1582125"/>
              <a:gd name="connsiteX2" fmla="*/ 2214648 w 3077461"/>
              <a:gd name="connsiteY2" fmla="*/ 322103 h 1582125"/>
              <a:gd name="connsiteX3" fmla="*/ 2482316 w 3077461"/>
              <a:gd name="connsiteY3" fmla="*/ 1157580 h 1582125"/>
              <a:gd name="connsiteX4" fmla="*/ 2985102 w 3077461"/>
              <a:gd name="connsiteY4" fmla="*/ 1550115 h 1582125"/>
              <a:gd name="connsiteX5" fmla="*/ 23219 w 3077461"/>
              <a:gd name="connsiteY5" fmla="*/ 1560834 h 1582125"/>
              <a:gd name="connsiteX6" fmla="*/ 592535 w 3077461"/>
              <a:gd name="connsiteY6" fmla="*/ 1218071 h 1582125"/>
              <a:gd name="connsiteX7" fmla="*/ 810019 w 3077461"/>
              <a:gd name="connsiteY7" fmla="*/ 364341 h 1582125"/>
              <a:gd name="connsiteX0" fmla="*/ 810019 w 3077461"/>
              <a:gd name="connsiteY0" fmla="*/ 334879 h 1552663"/>
              <a:gd name="connsiteX1" fmla="*/ 1451136 w 3077461"/>
              <a:gd name="connsiteY1" fmla="*/ 2240 h 1552663"/>
              <a:gd name="connsiteX2" fmla="*/ 2224679 w 3077461"/>
              <a:gd name="connsiteY2" fmla="*/ 473206 h 1552663"/>
              <a:gd name="connsiteX3" fmla="*/ 2482316 w 3077461"/>
              <a:gd name="connsiteY3" fmla="*/ 1128118 h 1552663"/>
              <a:gd name="connsiteX4" fmla="*/ 2985102 w 3077461"/>
              <a:gd name="connsiteY4" fmla="*/ 1520653 h 1552663"/>
              <a:gd name="connsiteX5" fmla="*/ 23219 w 3077461"/>
              <a:gd name="connsiteY5" fmla="*/ 1531372 h 1552663"/>
              <a:gd name="connsiteX6" fmla="*/ 592535 w 3077461"/>
              <a:gd name="connsiteY6" fmla="*/ 1188609 h 1552663"/>
              <a:gd name="connsiteX7" fmla="*/ 810019 w 3077461"/>
              <a:gd name="connsiteY7" fmla="*/ 334879 h 1552663"/>
              <a:gd name="connsiteX0" fmla="*/ 865192 w 3077461"/>
              <a:gd name="connsiteY0" fmla="*/ 428096 h 1550582"/>
              <a:gd name="connsiteX1" fmla="*/ 1451136 w 3077461"/>
              <a:gd name="connsiteY1" fmla="*/ 159 h 1550582"/>
              <a:gd name="connsiteX2" fmla="*/ 2224679 w 3077461"/>
              <a:gd name="connsiteY2" fmla="*/ 471125 h 1550582"/>
              <a:gd name="connsiteX3" fmla="*/ 2482316 w 3077461"/>
              <a:gd name="connsiteY3" fmla="*/ 1126037 h 1550582"/>
              <a:gd name="connsiteX4" fmla="*/ 2985102 w 3077461"/>
              <a:gd name="connsiteY4" fmla="*/ 1518572 h 1550582"/>
              <a:gd name="connsiteX5" fmla="*/ 23219 w 3077461"/>
              <a:gd name="connsiteY5" fmla="*/ 1529291 h 1550582"/>
              <a:gd name="connsiteX6" fmla="*/ 592535 w 3077461"/>
              <a:gd name="connsiteY6" fmla="*/ 1186528 h 1550582"/>
              <a:gd name="connsiteX7" fmla="*/ 865192 w 3077461"/>
              <a:gd name="connsiteY7" fmla="*/ 428096 h 1550582"/>
              <a:gd name="connsiteX0" fmla="*/ 865192 w 3077461"/>
              <a:gd name="connsiteY0" fmla="*/ 225348 h 1347834"/>
              <a:gd name="connsiteX1" fmla="*/ 1476214 w 3077461"/>
              <a:gd name="connsiteY1" fmla="*/ 68258 h 1347834"/>
              <a:gd name="connsiteX2" fmla="*/ 2224679 w 3077461"/>
              <a:gd name="connsiteY2" fmla="*/ 268377 h 1347834"/>
              <a:gd name="connsiteX3" fmla="*/ 2482316 w 3077461"/>
              <a:gd name="connsiteY3" fmla="*/ 923289 h 1347834"/>
              <a:gd name="connsiteX4" fmla="*/ 2985102 w 3077461"/>
              <a:gd name="connsiteY4" fmla="*/ 1315824 h 1347834"/>
              <a:gd name="connsiteX5" fmla="*/ 23219 w 3077461"/>
              <a:gd name="connsiteY5" fmla="*/ 1326543 h 1347834"/>
              <a:gd name="connsiteX6" fmla="*/ 592535 w 3077461"/>
              <a:gd name="connsiteY6" fmla="*/ 983780 h 1347834"/>
              <a:gd name="connsiteX7" fmla="*/ 865192 w 3077461"/>
              <a:gd name="connsiteY7" fmla="*/ 225348 h 1347834"/>
              <a:gd name="connsiteX0" fmla="*/ 865192 w 3077461"/>
              <a:gd name="connsiteY0" fmla="*/ 223600 h 1346086"/>
              <a:gd name="connsiteX1" fmla="*/ 1476214 w 3077461"/>
              <a:gd name="connsiteY1" fmla="*/ 66510 h 1346086"/>
              <a:gd name="connsiteX2" fmla="*/ 2224679 w 3077461"/>
              <a:gd name="connsiteY2" fmla="*/ 266629 h 1346086"/>
              <a:gd name="connsiteX3" fmla="*/ 2482316 w 3077461"/>
              <a:gd name="connsiteY3" fmla="*/ 921541 h 1346086"/>
              <a:gd name="connsiteX4" fmla="*/ 2985102 w 3077461"/>
              <a:gd name="connsiteY4" fmla="*/ 1314076 h 1346086"/>
              <a:gd name="connsiteX5" fmla="*/ 23219 w 3077461"/>
              <a:gd name="connsiteY5" fmla="*/ 1324795 h 1346086"/>
              <a:gd name="connsiteX6" fmla="*/ 592535 w 3077461"/>
              <a:gd name="connsiteY6" fmla="*/ 982032 h 1346086"/>
              <a:gd name="connsiteX7" fmla="*/ 865192 w 3077461"/>
              <a:gd name="connsiteY7" fmla="*/ 223600 h 1346086"/>
              <a:gd name="connsiteX0" fmla="*/ 865192 w 3077461"/>
              <a:gd name="connsiteY0" fmla="*/ 160285 h 1282771"/>
              <a:gd name="connsiteX1" fmla="*/ 1476214 w 3077461"/>
              <a:gd name="connsiteY1" fmla="*/ 3195 h 1282771"/>
              <a:gd name="connsiteX2" fmla="*/ 2224679 w 3077461"/>
              <a:gd name="connsiteY2" fmla="*/ 203314 h 1282771"/>
              <a:gd name="connsiteX3" fmla="*/ 2482316 w 3077461"/>
              <a:gd name="connsiteY3" fmla="*/ 858226 h 1282771"/>
              <a:gd name="connsiteX4" fmla="*/ 2985102 w 3077461"/>
              <a:gd name="connsiteY4" fmla="*/ 1250761 h 1282771"/>
              <a:gd name="connsiteX5" fmla="*/ 23219 w 3077461"/>
              <a:gd name="connsiteY5" fmla="*/ 1261480 h 1282771"/>
              <a:gd name="connsiteX6" fmla="*/ 592535 w 3077461"/>
              <a:gd name="connsiteY6" fmla="*/ 918717 h 1282771"/>
              <a:gd name="connsiteX7" fmla="*/ 865192 w 3077461"/>
              <a:gd name="connsiteY7" fmla="*/ 160285 h 1282771"/>
              <a:gd name="connsiteX0" fmla="*/ 865192 w 3077461"/>
              <a:gd name="connsiteY0" fmla="*/ 160285 h 1282771"/>
              <a:gd name="connsiteX1" fmla="*/ 1476214 w 3077461"/>
              <a:gd name="connsiteY1" fmla="*/ 3195 h 1282771"/>
              <a:gd name="connsiteX2" fmla="*/ 2224679 w 3077461"/>
              <a:gd name="connsiteY2" fmla="*/ 203314 h 1282771"/>
              <a:gd name="connsiteX3" fmla="*/ 2482316 w 3077461"/>
              <a:gd name="connsiteY3" fmla="*/ 858226 h 1282771"/>
              <a:gd name="connsiteX4" fmla="*/ 2985102 w 3077461"/>
              <a:gd name="connsiteY4" fmla="*/ 1250761 h 1282771"/>
              <a:gd name="connsiteX5" fmla="*/ 23219 w 3077461"/>
              <a:gd name="connsiteY5" fmla="*/ 1261480 h 1282771"/>
              <a:gd name="connsiteX6" fmla="*/ 592535 w 3077461"/>
              <a:gd name="connsiteY6" fmla="*/ 918717 h 1282771"/>
              <a:gd name="connsiteX7" fmla="*/ 865192 w 3077461"/>
              <a:gd name="connsiteY7" fmla="*/ 160285 h 1282771"/>
              <a:gd name="connsiteX0" fmla="*/ 865192 w 3077461"/>
              <a:gd name="connsiteY0" fmla="*/ 203876 h 1326362"/>
              <a:gd name="connsiteX1" fmla="*/ 1476214 w 3077461"/>
              <a:gd name="connsiteY1" fmla="*/ 1645 h 1326362"/>
              <a:gd name="connsiteX2" fmla="*/ 2224679 w 3077461"/>
              <a:gd name="connsiteY2" fmla="*/ 246905 h 1326362"/>
              <a:gd name="connsiteX3" fmla="*/ 2482316 w 3077461"/>
              <a:gd name="connsiteY3" fmla="*/ 901817 h 1326362"/>
              <a:gd name="connsiteX4" fmla="*/ 2985102 w 3077461"/>
              <a:gd name="connsiteY4" fmla="*/ 1294352 h 1326362"/>
              <a:gd name="connsiteX5" fmla="*/ 23219 w 3077461"/>
              <a:gd name="connsiteY5" fmla="*/ 1305071 h 1326362"/>
              <a:gd name="connsiteX6" fmla="*/ 592535 w 3077461"/>
              <a:gd name="connsiteY6" fmla="*/ 962308 h 1326362"/>
              <a:gd name="connsiteX7" fmla="*/ 865192 w 3077461"/>
              <a:gd name="connsiteY7" fmla="*/ 203876 h 1326362"/>
              <a:gd name="connsiteX0" fmla="*/ 865192 w 3077461"/>
              <a:gd name="connsiteY0" fmla="*/ 205795 h 1328281"/>
              <a:gd name="connsiteX1" fmla="*/ 1476214 w 3077461"/>
              <a:gd name="connsiteY1" fmla="*/ 3564 h 1328281"/>
              <a:gd name="connsiteX2" fmla="*/ 2224679 w 3077461"/>
              <a:gd name="connsiteY2" fmla="*/ 248824 h 1328281"/>
              <a:gd name="connsiteX3" fmla="*/ 2482316 w 3077461"/>
              <a:gd name="connsiteY3" fmla="*/ 903736 h 1328281"/>
              <a:gd name="connsiteX4" fmla="*/ 2985102 w 3077461"/>
              <a:gd name="connsiteY4" fmla="*/ 1296271 h 1328281"/>
              <a:gd name="connsiteX5" fmla="*/ 23219 w 3077461"/>
              <a:gd name="connsiteY5" fmla="*/ 1306990 h 1328281"/>
              <a:gd name="connsiteX6" fmla="*/ 592535 w 3077461"/>
              <a:gd name="connsiteY6" fmla="*/ 964227 h 1328281"/>
              <a:gd name="connsiteX7" fmla="*/ 865192 w 3077461"/>
              <a:gd name="connsiteY7" fmla="*/ 205795 h 1328281"/>
              <a:gd name="connsiteX0" fmla="*/ 865192 w 3077461"/>
              <a:gd name="connsiteY0" fmla="*/ 205795 h 1328281"/>
              <a:gd name="connsiteX1" fmla="*/ 1476214 w 3077461"/>
              <a:gd name="connsiteY1" fmla="*/ 3564 h 1328281"/>
              <a:gd name="connsiteX2" fmla="*/ 2224679 w 3077461"/>
              <a:gd name="connsiteY2" fmla="*/ 248824 h 1328281"/>
              <a:gd name="connsiteX3" fmla="*/ 2482316 w 3077461"/>
              <a:gd name="connsiteY3" fmla="*/ 903736 h 1328281"/>
              <a:gd name="connsiteX4" fmla="*/ 2985102 w 3077461"/>
              <a:gd name="connsiteY4" fmla="*/ 1296271 h 1328281"/>
              <a:gd name="connsiteX5" fmla="*/ 23219 w 3077461"/>
              <a:gd name="connsiteY5" fmla="*/ 1306990 h 1328281"/>
              <a:gd name="connsiteX6" fmla="*/ 592535 w 3077461"/>
              <a:gd name="connsiteY6" fmla="*/ 964227 h 1328281"/>
              <a:gd name="connsiteX7" fmla="*/ 865192 w 3077461"/>
              <a:gd name="connsiteY7" fmla="*/ 205795 h 1328281"/>
              <a:gd name="connsiteX0" fmla="*/ 866980 w 3079249"/>
              <a:gd name="connsiteY0" fmla="*/ 205795 h 1328281"/>
              <a:gd name="connsiteX1" fmla="*/ 1478002 w 3079249"/>
              <a:gd name="connsiteY1" fmla="*/ 3564 h 1328281"/>
              <a:gd name="connsiteX2" fmla="*/ 2226467 w 3079249"/>
              <a:gd name="connsiteY2" fmla="*/ 248824 h 1328281"/>
              <a:gd name="connsiteX3" fmla="*/ 2484104 w 3079249"/>
              <a:gd name="connsiteY3" fmla="*/ 903736 h 1328281"/>
              <a:gd name="connsiteX4" fmla="*/ 2986890 w 3079249"/>
              <a:gd name="connsiteY4" fmla="*/ 1296271 h 1328281"/>
              <a:gd name="connsiteX5" fmla="*/ 25007 w 3079249"/>
              <a:gd name="connsiteY5" fmla="*/ 1306990 h 1328281"/>
              <a:gd name="connsiteX6" fmla="*/ 524104 w 3079249"/>
              <a:gd name="connsiteY6" fmla="*/ 939148 h 1328281"/>
              <a:gd name="connsiteX7" fmla="*/ 866980 w 3079249"/>
              <a:gd name="connsiteY7" fmla="*/ 205795 h 1328281"/>
              <a:gd name="connsiteX0" fmla="*/ 866980 w 3079249"/>
              <a:gd name="connsiteY0" fmla="*/ 205795 h 1306990"/>
              <a:gd name="connsiteX1" fmla="*/ 1478002 w 3079249"/>
              <a:gd name="connsiteY1" fmla="*/ 3564 h 1306990"/>
              <a:gd name="connsiteX2" fmla="*/ 2226467 w 3079249"/>
              <a:gd name="connsiteY2" fmla="*/ 248824 h 1306990"/>
              <a:gd name="connsiteX3" fmla="*/ 2484104 w 3079249"/>
              <a:gd name="connsiteY3" fmla="*/ 903736 h 1306990"/>
              <a:gd name="connsiteX4" fmla="*/ 2986890 w 3079249"/>
              <a:gd name="connsiteY4" fmla="*/ 1296271 h 1306990"/>
              <a:gd name="connsiteX5" fmla="*/ 25007 w 3079249"/>
              <a:gd name="connsiteY5" fmla="*/ 1306990 h 1306990"/>
              <a:gd name="connsiteX6" fmla="*/ 524104 w 3079249"/>
              <a:gd name="connsiteY6" fmla="*/ 939148 h 1306990"/>
              <a:gd name="connsiteX7" fmla="*/ 866980 w 3079249"/>
              <a:gd name="connsiteY7" fmla="*/ 205795 h 1306990"/>
              <a:gd name="connsiteX0" fmla="*/ 1334895 w 3574781"/>
              <a:gd name="connsiteY0" fmla="*/ 205795 h 1326868"/>
              <a:gd name="connsiteX1" fmla="*/ 1945917 w 3574781"/>
              <a:gd name="connsiteY1" fmla="*/ 3564 h 1326868"/>
              <a:gd name="connsiteX2" fmla="*/ 2694382 w 3574781"/>
              <a:gd name="connsiteY2" fmla="*/ 248824 h 1326868"/>
              <a:gd name="connsiteX3" fmla="*/ 2952019 w 3574781"/>
              <a:gd name="connsiteY3" fmla="*/ 903736 h 1326868"/>
              <a:gd name="connsiteX4" fmla="*/ 3454805 w 3574781"/>
              <a:gd name="connsiteY4" fmla="*/ 1296271 h 1326868"/>
              <a:gd name="connsiteX5" fmla="*/ 16432 w 3574781"/>
              <a:gd name="connsiteY5" fmla="*/ 1301974 h 1326868"/>
              <a:gd name="connsiteX6" fmla="*/ 992019 w 3574781"/>
              <a:gd name="connsiteY6" fmla="*/ 939148 h 1326868"/>
              <a:gd name="connsiteX7" fmla="*/ 1334895 w 3574781"/>
              <a:gd name="connsiteY7" fmla="*/ 205795 h 1326868"/>
              <a:gd name="connsiteX0" fmla="*/ 1334895 w 3907745"/>
              <a:gd name="connsiteY0" fmla="*/ 205795 h 1323321"/>
              <a:gd name="connsiteX1" fmla="*/ 1945917 w 3907745"/>
              <a:gd name="connsiteY1" fmla="*/ 3564 h 1323321"/>
              <a:gd name="connsiteX2" fmla="*/ 2694382 w 3907745"/>
              <a:gd name="connsiteY2" fmla="*/ 248824 h 1323321"/>
              <a:gd name="connsiteX3" fmla="*/ 2952019 w 3907745"/>
              <a:gd name="connsiteY3" fmla="*/ 903736 h 1323321"/>
              <a:gd name="connsiteX4" fmla="*/ 3810919 w 3907745"/>
              <a:gd name="connsiteY4" fmla="*/ 1291255 h 1323321"/>
              <a:gd name="connsiteX5" fmla="*/ 16432 w 3907745"/>
              <a:gd name="connsiteY5" fmla="*/ 1301974 h 1323321"/>
              <a:gd name="connsiteX6" fmla="*/ 992019 w 3907745"/>
              <a:gd name="connsiteY6" fmla="*/ 939148 h 1323321"/>
              <a:gd name="connsiteX7" fmla="*/ 1334895 w 3907745"/>
              <a:gd name="connsiteY7" fmla="*/ 205795 h 1323321"/>
              <a:gd name="connsiteX0" fmla="*/ 1334895 w 3925232"/>
              <a:gd name="connsiteY0" fmla="*/ 205795 h 1323321"/>
              <a:gd name="connsiteX1" fmla="*/ 1945917 w 3925232"/>
              <a:gd name="connsiteY1" fmla="*/ 3564 h 1323321"/>
              <a:gd name="connsiteX2" fmla="*/ 2694382 w 3925232"/>
              <a:gd name="connsiteY2" fmla="*/ 248824 h 1323321"/>
              <a:gd name="connsiteX3" fmla="*/ 3107505 w 3925232"/>
              <a:gd name="connsiteY3" fmla="*/ 903736 h 1323321"/>
              <a:gd name="connsiteX4" fmla="*/ 3810919 w 3925232"/>
              <a:gd name="connsiteY4" fmla="*/ 1291255 h 1323321"/>
              <a:gd name="connsiteX5" fmla="*/ 16432 w 3925232"/>
              <a:gd name="connsiteY5" fmla="*/ 1301974 h 1323321"/>
              <a:gd name="connsiteX6" fmla="*/ 992019 w 3925232"/>
              <a:gd name="connsiteY6" fmla="*/ 939148 h 1323321"/>
              <a:gd name="connsiteX7" fmla="*/ 1334895 w 3925232"/>
              <a:gd name="connsiteY7" fmla="*/ 205795 h 1323321"/>
              <a:gd name="connsiteX0" fmla="*/ 1334895 w 3925232"/>
              <a:gd name="connsiteY0" fmla="*/ 41560 h 1159086"/>
              <a:gd name="connsiteX1" fmla="*/ 2006105 w 3925232"/>
              <a:gd name="connsiteY1" fmla="*/ 225537 h 1159086"/>
              <a:gd name="connsiteX2" fmla="*/ 2694382 w 3925232"/>
              <a:gd name="connsiteY2" fmla="*/ 84589 h 1159086"/>
              <a:gd name="connsiteX3" fmla="*/ 3107505 w 3925232"/>
              <a:gd name="connsiteY3" fmla="*/ 739501 h 1159086"/>
              <a:gd name="connsiteX4" fmla="*/ 3810919 w 3925232"/>
              <a:gd name="connsiteY4" fmla="*/ 1127020 h 1159086"/>
              <a:gd name="connsiteX5" fmla="*/ 16432 w 3925232"/>
              <a:gd name="connsiteY5" fmla="*/ 1137739 h 1159086"/>
              <a:gd name="connsiteX6" fmla="*/ 992019 w 3925232"/>
              <a:gd name="connsiteY6" fmla="*/ 774913 h 1159086"/>
              <a:gd name="connsiteX7" fmla="*/ 1334895 w 3925232"/>
              <a:gd name="connsiteY7" fmla="*/ 41560 h 1159086"/>
              <a:gd name="connsiteX0" fmla="*/ 1334895 w 3925232"/>
              <a:gd name="connsiteY0" fmla="*/ 22704 h 1140230"/>
              <a:gd name="connsiteX1" fmla="*/ 2006105 w 3925232"/>
              <a:gd name="connsiteY1" fmla="*/ 206681 h 1140230"/>
              <a:gd name="connsiteX2" fmla="*/ 2764602 w 3925232"/>
              <a:gd name="connsiteY2" fmla="*/ 411815 h 1140230"/>
              <a:gd name="connsiteX3" fmla="*/ 3107505 w 3925232"/>
              <a:gd name="connsiteY3" fmla="*/ 720645 h 1140230"/>
              <a:gd name="connsiteX4" fmla="*/ 3810919 w 3925232"/>
              <a:gd name="connsiteY4" fmla="*/ 1108164 h 1140230"/>
              <a:gd name="connsiteX5" fmla="*/ 16432 w 3925232"/>
              <a:gd name="connsiteY5" fmla="*/ 1118883 h 1140230"/>
              <a:gd name="connsiteX6" fmla="*/ 992019 w 3925232"/>
              <a:gd name="connsiteY6" fmla="*/ 756057 h 1140230"/>
              <a:gd name="connsiteX7" fmla="*/ 1334895 w 3925232"/>
              <a:gd name="connsiteY7" fmla="*/ 22704 h 1140230"/>
              <a:gd name="connsiteX0" fmla="*/ 1329879 w 3925232"/>
              <a:gd name="connsiteY0" fmla="*/ 204911 h 936229"/>
              <a:gd name="connsiteX1" fmla="*/ 2006105 w 3925232"/>
              <a:gd name="connsiteY1" fmla="*/ 2680 h 936229"/>
              <a:gd name="connsiteX2" fmla="*/ 2764602 w 3925232"/>
              <a:gd name="connsiteY2" fmla="*/ 207814 h 936229"/>
              <a:gd name="connsiteX3" fmla="*/ 3107505 w 3925232"/>
              <a:gd name="connsiteY3" fmla="*/ 516644 h 936229"/>
              <a:gd name="connsiteX4" fmla="*/ 3810919 w 3925232"/>
              <a:gd name="connsiteY4" fmla="*/ 904163 h 936229"/>
              <a:gd name="connsiteX5" fmla="*/ 16432 w 3925232"/>
              <a:gd name="connsiteY5" fmla="*/ 914882 h 936229"/>
              <a:gd name="connsiteX6" fmla="*/ 992019 w 3925232"/>
              <a:gd name="connsiteY6" fmla="*/ 552056 h 936229"/>
              <a:gd name="connsiteX7" fmla="*/ 1329879 w 3925232"/>
              <a:gd name="connsiteY7" fmla="*/ 204911 h 936229"/>
              <a:gd name="connsiteX0" fmla="*/ 1329879 w 3925232"/>
              <a:gd name="connsiteY0" fmla="*/ 204911 h 936229"/>
              <a:gd name="connsiteX1" fmla="*/ 2006105 w 3925232"/>
              <a:gd name="connsiteY1" fmla="*/ 2680 h 936229"/>
              <a:gd name="connsiteX2" fmla="*/ 2764602 w 3925232"/>
              <a:gd name="connsiteY2" fmla="*/ 207814 h 936229"/>
              <a:gd name="connsiteX3" fmla="*/ 3107505 w 3925232"/>
              <a:gd name="connsiteY3" fmla="*/ 516644 h 936229"/>
              <a:gd name="connsiteX4" fmla="*/ 3810919 w 3925232"/>
              <a:gd name="connsiteY4" fmla="*/ 904163 h 936229"/>
              <a:gd name="connsiteX5" fmla="*/ 16432 w 3925232"/>
              <a:gd name="connsiteY5" fmla="*/ 914882 h 936229"/>
              <a:gd name="connsiteX6" fmla="*/ 992019 w 3925232"/>
              <a:gd name="connsiteY6" fmla="*/ 552056 h 936229"/>
              <a:gd name="connsiteX7" fmla="*/ 1329879 w 3925232"/>
              <a:gd name="connsiteY7" fmla="*/ 204911 h 936229"/>
              <a:gd name="connsiteX0" fmla="*/ 1329879 w 3925232"/>
              <a:gd name="connsiteY0" fmla="*/ 204911 h 936229"/>
              <a:gd name="connsiteX1" fmla="*/ 2006105 w 3925232"/>
              <a:gd name="connsiteY1" fmla="*/ 2680 h 936229"/>
              <a:gd name="connsiteX2" fmla="*/ 2764602 w 3925232"/>
              <a:gd name="connsiteY2" fmla="*/ 207814 h 936229"/>
              <a:gd name="connsiteX3" fmla="*/ 3107505 w 3925232"/>
              <a:gd name="connsiteY3" fmla="*/ 516644 h 936229"/>
              <a:gd name="connsiteX4" fmla="*/ 3810919 w 3925232"/>
              <a:gd name="connsiteY4" fmla="*/ 904163 h 936229"/>
              <a:gd name="connsiteX5" fmla="*/ 16432 w 3925232"/>
              <a:gd name="connsiteY5" fmla="*/ 914882 h 936229"/>
              <a:gd name="connsiteX6" fmla="*/ 992019 w 3925232"/>
              <a:gd name="connsiteY6" fmla="*/ 552056 h 936229"/>
              <a:gd name="connsiteX7" fmla="*/ 1329879 w 3925232"/>
              <a:gd name="connsiteY7" fmla="*/ 204911 h 936229"/>
              <a:gd name="connsiteX0" fmla="*/ 1329879 w 3925232"/>
              <a:gd name="connsiteY0" fmla="*/ 175351 h 906669"/>
              <a:gd name="connsiteX1" fmla="*/ 2041215 w 3925232"/>
              <a:gd name="connsiteY1" fmla="*/ 13245 h 906669"/>
              <a:gd name="connsiteX2" fmla="*/ 2764602 w 3925232"/>
              <a:gd name="connsiteY2" fmla="*/ 178254 h 906669"/>
              <a:gd name="connsiteX3" fmla="*/ 3107505 w 3925232"/>
              <a:gd name="connsiteY3" fmla="*/ 487084 h 906669"/>
              <a:gd name="connsiteX4" fmla="*/ 3810919 w 3925232"/>
              <a:gd name="connsiteY4" fmla="*/ 874603 h 906669"/>
              <a:gd name="connsiteX5" fmla="*/ 16432 w 3925232"/>
              <a:gd name="connsiteY5" fmla="*/ 885322 h 906669"/>
              <a:gd name="connsiteX6" fmla="*/ 992019 w 3925232"/>
              <a:gd name="connsiteY6" fmla="*/ 522496 h 906669"/>
              <a:gd name="connsiteX7" fmla="*/ 1329879 w 3925232"/>
              <a:gd name="connsiteY7" fmla="*/ 175351 h 906669"/>
              <a:gd name="connsiteX0" fmla="*/ 1329879 w 3925232"/>
              <a:gd name="connsiteY0" fmla="*/ 181867 h 913185"/>
              <a:gd name="connsiteX1" fmla="*/ 2041215 w 3925232"/>
              <a:gd name="connsiteY1" fmla="*/ 19761 h 913185"/>
              <a:gd name="connsiteX2" fmla="*/ 2764602 w 3925232"/>
              <a:gd name="connsiteY2" fmla="*/ 184770 h 913185"/>
              <a:gd name="connsiteX3" fmla="*/ 3107505 w 3925232"/>
              <a:gd name="connsiteY3" fmla="*/ 493600 h 913185"/>
              <a:gd name="connsiteX4" fmla="*/ 3810919 w 3925232"/>
              <a:gd name="connsiteY4" fmla="*/ 881119 h 913185"/>
              <a:gd name="connsiteX5" fmla="*/ 16432 w 3925232"/>
              <a:gd name="connsiteY5" fmla="*/ 891838 h 913185"/>
              <a:gd name="connsiteX6" fmla="*/ 992019 w 3925232"/>
              <a:gd name="connsiteY6" fmla="*/ 529012 h 913185"/>
              <a:gd name="connsiteX7" fmla="*/ 1329879 w 3925232"/>
              <a:gd name="connsiteY7" fmla="*/ 181867 h 913185"/>
              <a:gd name="connsiteX0" fmla="*/ 1329879 w 3925232"/>
              <a:gd name="connsiteY0" fmla="*/ 177539 h 908857"/>
              <a:gd name="connsiteX1" fmla="*/ 2041215 w 3925232"/>
              <a:gd name="connsiteY1" fmla="*/ 15433 h 908857"/>
              <a:gd name="connsiteX2" fmla="*/ 2834821 w 3925232"/>
              <a:gd name="connsiteY2" fmla="*/ 175426 h 908857"/>
              <a:gd name="connsiteX3" fmla="*/ 3107505 w 3925232"/>
              <a:gd name="connsiteY3" fmla="*/ 489272 h 908857"/>
              <a:gd name="connsiteX4" fmla="*/ 3810919 w 3925232"/>
              <a:gd name="connsiteY4" fmla="*/ 876791 h 908857"/>
              <a:gd name="connsiteX5" fmla="*/ 16432 w 3925232"/>
              <a:gd name="connsiteY5" fmla="*/ 887510 h 908857"/>
              <a:gd name="connsiteX6" fmla="*/ 992019 w 3925232"/>
              <a:gd name="connsiteY6" fmla="*/ 524684 h 908857"/>
              <a:gd name="connsiteX7" fmla="*/ 1329879 w 3925232"/>
              <a:gd name="connsiteY7" fmla="*/ 177539 h 908857"/>
              <a:gd name="connsiteX0" fmla="*/ 1329879 w 3925232"/>
              <a:gd name="connsiteY0" fmla="*/ 163751 h 895069"/>
              <a:gd name="connsiteX1" fmla="*/ 2041215 w 3925232"/>
              <a:gd name="connsiteY1" fmla="*/ 1645 h 895069"/>
              <a:gd name="connsiteX2" fmla="*/ 2834821 w 3925232"/>
              <a:gd name="connsiteY2" fmla="*/ 161638 h 895069"/>
              <a:gd name="connsiteX3" fmla="*/ 3107505 w 3925232"/>
              <a:gd name="connsiteY3" fmla="*/ 475484 h 895069"/>
              <a:gd name="connsiteX4" fmla="*/ 3810919 w 3925232"/>
              <a:gd name="connsiteY4" fmla="*/ 863003 h 895069"/>
              <a:gd name="connsiteX5" fmla="*/ 16432 w 3925232"/>
              <a:gd name="connsiteY5" fmla="*/ 873722 h 895069"/>
              <a:gd name="connsiteX6" fmla="*/ 992019 w 3925232"/>
              <a:gd name="connsiteY6" fmla="*/ 510896 h 895069"/>
              <a:gd name="connsiteX7" fmla="*/ 1329879 w 3925232"/>
              <a:gd name="connsiteY7" fmla="*/ 163751 h 895069"/>
              <a:gd name="connsiteX0" fmla="*/ 1329879 w 3925232"/>
              <a:gd name="connsiteY0" fmla="*/ 163751 h 895069"/>
              <a:gd name="connsiteX1" fmla="*/ 2041215 w 3925232"/>
              <a:gd name="connsiteY1" fmla="*/ 1645 h 895069"/>
              <a:gd name="connsiteX2" fmla="*/ 2834821 w 3925232"/>
              <a:gd name="connsiteY2" fmla="*/ 161638 h 895069"/>
              <a:gd name="connsiteX3" fmla="*/ 3107505 w 3925232"/>
              <a:gd name="connsiteY3" fmla="*/ 475484 h 895069"/>
              <a:gd name="connsiteX4" fmla="*/ 3810919 w 3925232"/>
              <a:gd name="connsiteY4" fmla="*/ 863003 h 895069"/>
              <a:gd name="connsiteX5" fmla="*/ 16432 w 3925232"/>
              <a:gd name="connsiteY5" fmla="*/ 873722 h 895069"/>
              <a:gd name="connsiteX6" fmla="*/ 992019 w 3925232"/>
              <a:gd name="connsiteY6" fmla="*/ 510896 h 895069"/>
              <a:gd name="connsiteX7" fmla="*/ 1329879 w 3925232"/>
              <a:gd name="connsiteY7" fmla="*/ 163751 h 895069"/>
              <a:gd name="connsiteX0" fmla="*/ 1329879 w 3925232"/>
              <a:gd name="connsiteY0" fmla="*/ 163751 h 895069"/>
              <a:gd name="connsiteX1" fmla="*/ 2041215 w 3925232"/>
              <a:gd name="connsiteY1" fmla="*/ 1645 h 895069"/>
              <a:gd name="connsiteX2" fmla="*/ 2834821 w 3925232"/>
              <a:gd name="connsiteY2" fmla="*/ 161638 h 895069"/>
              <a:gd name="connsiteX3" fmla="*/ 3107505 w 3925232"/>
              <a:gd name="connsiteY3" fmla="*/ 475484 h 895069"/>
              <a:gd name="connsiteX4" fmla="*/ 3810919 w 3925232"/>
              <a:gd name="connsiteY4" fmla="*/ 863003 h 895069"/>
              <a:gd name="connsiteX5" fmla="*/ 16432 w 3925232"/>
              <a:gd name="connsiteY5" fmla="*/ 873722 h 895069"/>
              <a:gd name="connsiteX6" fmla="*/ 992019 w 3925232"/>
              <a:gd name="connsiteY6" fmla="*/ 510896 h 895069"/>
              <a:gd name="connsiteX7" fmla="*/ 1329879 w 3925232"/>
              <a:gd name="connsiteY7" fmla="*/ 163751 h 895069"/>
              <a:gd name="connsiteX0" fmla="*/ 1329879 w 3962829"/>
              <a:gd name="connsiteY0" fmla="*/ 163751 h 895069"/>
              <a:gd name="connsiteX1" fmla="*/ 2041215 w 3962829"/>
              <a:gd name="connsiteY1" fmla="*/ 1645 h 895069"/>
              <a:gd name="connsiteX2" fmla="*/ 2834821 w 3962829"/>
              <a:gd name="connsiteY2" fmla="*/ 161638 h 895069"/>
              <a:gd name="connsiteX3" fmla="*/ 3107505 w 3962829"/>
              <a:gd name="connsiteY3" fmla="*/ 475484 h 895069"/>
              <a:gd name="connsiteX4" fmla="*/ 3810919 w 3962829"/>
              <a:gd name="connsiteY4" fmla="*/ 863003 h 895069"/>
              <a:gd name="connsiteX5" fmla="*/ 16432 w 3962829"/>
              <a:gd name="connsiteY5" fmla="*/ 873722 h 895069"/>
              <a:gd name="connsiteX6" fmla="*/ 992019 w 3962829"/>
              <a:gd name="connsiteY6" fmla="*/ 510896 h 895069"/>
              <a:gd name="connsiteX7" fmla="*/ 1329879 w 3962829"/>
              <a:gd name="connsiteY7" fmla="*/ 163751 h 895069"/>
              <a:gd name="connsiteX0" fmla="*/ 1336254 w 3969204"/>
              <a:gd name="connsiteY0" fmla="*/ 163751 h 895069"/>
              <a:gd name="connsiteX1" fmla="*/ 2047590 w 3969204"/>
              <a:gd name="connsiteY1" fmla="*/ 1645 h 895069"/>
              <a:gd name="connsiteX2" fmla="*/ 2841196 w 3969204"/>
              <a:gd name="connsiteY2" fmla="*/ 161638 h 895069"/>
              <a:gd name="connsiteX3" fmla="*/ 3113880 w 3969204"/>
              <a:gd name="connsiteY3" fmla="*/ 475484 h 895069"/>
              <a:gd name="connsiteX4" fmla="*/ 3817294 w 3969204"/>
              <a:gd name="connsiteY4" fmla="*/ 863003 h 895069"/>
              <a:gd name="connsiteX5" fmla="*/ 22807 w 3969204"/>
              <a:gd name="connsiteY5" fmla="*/ 873722 h 895069"/>
              <a:gd name="connsiteX6" fmla="*/ 998394 w 3969204"/>
              <a:gd name="connsiteY6" fmla="*/ 510896 h 895069"/>
              <a:gd name="connsiteX7" fmla="*/ 1336254 w 3969204"/>
              <a:gd name="connsiteY7" fmla="*/ 163751 h 895069"/>
              <a:gd name="connsiteX0" fmla="*/ 1334818 w 3967768"/>
              <a:gd name="connsiteY0" fmla="*/ 163751 h 895069"/>
              <a:gd name="connsiteX1" fmla="*/ 2046154 w 3967768"/>
              <a:gd name="connsiteY1" fmla="*/ 1645 h 895069"/>
              <a:gd name="connsiteX2" fmla="*/ 2839760 w 3967768"/>
              <a:gd name="connsiteY2" fmla="*/ 161638 h 895069"/>
              <a:gd name="connsiteX3" fmla="*/ 3112444 w 3967768"/>
              <a:gd name="connsiteY3" fmla="*/ 475484 h 895069"/>
              <a:gd name="connsiteX4" fmla="*/ 3815858 w 3967768"/>
              <a:gd name="connsiteY4" fmla="*/ 863003 h 895069"/>
              <a:gd name="connsiteX5" fmla="*/ 21371 w 3967768"/>
              <a:gd name="connsiteY5" fmla="*/ 873722 h 895069"/>
              <a:gd name="connsiteX6" fmla="*/ 996958 w 3967768"/>
              <a:gd name="connsiteY6" fmla="*/ 510896 h 895069"/>
              <a:gd name="connsiteX7" fmla="*/ 1334818 w 3967768"/>
              <a:gd name="connsiteY7" fmla="*/ 163751 h 895069"/>
              <a:gd name="connsiteX0" fmla="*/ 1334818 w 3967768"/>
              <a:gd name="connsiteY0" fmla="*/ 163751 h 895069"/>
              <a:gd name="connsiteX1" fmla="*/ 2046154 w 3967768"/>
              <a:gd name="connsiteY1" fmla="*/ 1645 h 895069"/>
              <a:gd name="connsiteX2" fmla="*/ 2839760 w 3967768"/>
              <a:gd name="connsiteY2" fmla="*/ 161638 h 895069"/>
              <a:gd name="connsiteX3" fmla="*/ 3112444 w 3967768"/>
              <a:gd name="connsiteY3" fmla="*/ 475484 h 895069"/>
              <a:gd name="connsiteX4" fmla="*/ 3815858 w 3967768"/>
              <a:gd name="connsiteY4" fmla="*/ 863003 h 895069"/>
              <a:gd name="connsiteX5" fmla="*/ 21371 w 3967768"/>
              <a:gd name="connsiteY5" fmla="*/ 873722 h 895069"/>
              <a:gd name="connsiteX6" fmla="*/ 996958 w 3967768"/>
              <a:gd name="connsiteY6" fmla="*/ 510896 h 895069"/>
              <a:gd name="connsiteX7" fmla="*/ 1334818 w 3967768"/>
              <a:gd name="connsiteY7" fmla="*/ 163751 h 895069"/>
              <a:gd name="connsiteX0" fmla="*/ 1284661 w 3967768"/>
              <a:gd name="connsiteY0" fmla="*/ 34596 h 970721"/>
              <a:gd name="connsiteX1" fmla="*/ 2046154 w 3967768"/>
              <a:gd name="connsiteY1" fmla="*/ 77297 h 970721"/>
              <a:gd name="connsiteX2" fmla="*/ 2839760 w 3967768"/>
              <a:gd name="connsiteY2" fmla="*/ 237290 h 970721"/>
              <a:gd name="connsiteX3" fmla="*/ 3112444 w 3967768"/>
              <a:gd name="connsiteY3" fmla="*/ 551136 h 970721"/>
              <a:gd name="connsiteX4" fmla="*/ 3815858 w 3967768"/>
              <a:gd name="connsiteY4" fmla="*/ 938655 h 970721"/>
              <a:gd name="connsiteX5" fmla="*/ 21371 w 3967768"/>
              <a:gd name="connsiteY5" fmla="*/ 949374 h 970721"/>
              <a:gd name="connsiteX6" fmla="*/ 996958 w 3967768"/>
              <a:gd name="connsiteY6" fmla="*/ 586548 h 970721"/>
              <a:gd name="connsiteX7" fmla="*/ 1284661 w 3967768"/>
              <a:gd name="connsiteY7" fmla="*/ 34596 h 970721"/>
              <a:gd name="connsiteX0" fmla="*/ 1284661 w 3967768"/>
              <a:gd name="connsiteY0" fmla="*/ 266981 h 1203106"/>
              <a:gd name="connsiteX1" fmla="*/ 2054513 w 3967768"/>
              <a:gd name="connsiteY1" fmla="*/ 4561 h 1203106"/>
              <a:gd name="connsiteX2" fmla="*/ 2839760 w 3967768"/>
              <a:gd name="connsiteY2" fmla="*/ 469675 h 1203106"/>
              <a:gd name="connsiteX3" fmla="*/ 3112444 w 3967768"/>
              <a:gd name="connsiteY3" fmla="*/ 783521 h 1203106"/>
              <a:gd name="connsiteX4" fmla="*/ 3815858 w 3967768"/>
              <a:gd name="connsiteY4" fmla="*/ 1171040 h 1203106"/>
              <a:gd name="connsiteX5" fmla="*/ 21371 w 3967768"/>
              <a:gd name="connsiteY5" fmla="*/ 1181759 h 1203106"/>
              <a:gd name="connsiteX6" fmla="*/ 996958 w 3967768"/>
              <a:gd name="connsiteY6" fmla="*/ 818933 h 1203106"/>
              <a:gd name="connsiteX7" fmla="*/ 1284661 w 3967768"/>
              <a:gd name="connsiteY7" fmla="*/ 266981 h 1203106"/>
              <a:gd name="connsiteX0" fmla="*/ 1284661 w 3967768"/>
              <a:gd name="connsiteY0" fmla="*/ 263017 h 1199142"/>
              <a:gd name="connsiteX1" fmla="*/ 2054513 w 3967768"/>
              <a:gd name="connsiteY1" fmla="*/ 597 h 1199142"/>
              <a:gd name="connsiteX2" fmla="*/ 2818862 w 3967768"/>
              <a:gd name="connsiteY2" fmla="*/ 327780 h 1199142"/>
              <a:gd name="connsiteX3" fmla="*/ 3112444 w 3967768"/>
              <a:gd name="connsiteY3" fmla="*/ 779557 h 1199142"/>
              <a:gd name="connsiteX4" fmla="*/ 3815858 w 3967768"/>
              <a:gd name="connsiteY4" fmla="*/ 1167076 h 1199142"/>
              <a:gd name="connsiteX5" fmla="*/ 21371 w 3967768"/>
              <a:gd name="connsiteY5" fmla="*/ 1177795 h 1199142"/>
              <a:gd name="connsiteX6" fmla="*/ 996958 w 3967768"/>
              <a:gd name="connsiteY6" fmla="*/ 814969 h 1199142"/>
              <a:gd name="connsiteX7" fmla="*/ 1284661 w 3967768"/>
              <a:gd name="connsiteY7" fmla="*/ 263017 h 1199142"/>
              <a:gd name="connsiteX0" fmla="*/ 1284661 w 3957695"/>
              <a:gd name="connsiteY0" fmla="*/ 263017 h 1209301"/>
              <a:gd name="connsiteX1" fmla="*/ 2054513 w 3957695"/>
              <a:gd name="connsiteY1" fmla="*/ 597 h 1209301"/>
              <a:gd name="connsiteX2" fmla="*/ 2818862 w 3957695"/>
              <a:gd name="connsiteY2" fmla="*/ 327780 h 1209301"/>
              <a:gd name="connsiteX3" fmla="*/ 3053927 w 3957695"/>
              <a:gd name="connsiteY3" fmla="*/ 641626 h 1209301"/>
              <a:gd name="connsiteX4" fmla="*/ 3815858 w 3957695"/>
              <a:gd name="connsiteY4" fmla="*/ 1167076 h 1209301"/>
              <a:gd name="connsiteX5" fmla="*/ 21371 w 3957695"/>
              <a:gd name="connsiteY5" fmla="*/ 1177795 h 1209301"/>
              <a:gd name="connsiteX6" fmla="*/ 996958 w 3957695"/>
              <a:gd name="connsiteY6" fmla="*/ 814969 h 1209301"/>
              <a:gd name="connsiteX7" fmla="*/ 1284661 w 3957695"/>
              <a:gd name="connsiteY7" fmla="*/ 263017 h 1209301"/>
              <a:gd name="connsiteX0" fmla="*/ 1284661 w 3566844"/>
              <a:gd name="connsiteY0" fmla="*/ 263017 h 1218453"/>
              <a:gd name="connsiteX1" fmla="*/ 2054513 w 3566844"/>
              <a:gd name="connsiteY1" fmla="*/ 597 h 1218453"/>
              <a:gd name="connsiteX2" fmla="*/ 2818862 w 3566844"/>
              <a:gd name="connsiteY2" fmla="*/ 327780 h 1218453"/>
              <a:gd name="connsiteX3" fmla="*/ 3053927 w 3566844"/>
              <a:gd name="connsiteY3" fmla="*/ 641626 h 1218453"/>
              <a:gd name="connsiteX4" fmla="*/ 3356087 w 3566844"/>
              <a:gd name="connsiteY4" fmla="*/ 1179615 h 1218453"/>
              <a:gd name="connsiteX5" fmla="*/ 21371 w 3566844"/>
              <a:gd name="connsiteY5" fmla="*/ 1177795 h 1218453"/>
              <a:gd name="connsiteX6" fmla="*/ 996958 w 3566844"/>
              <a:gd name="connsiteY6" fmla="*/ 814969 h 1218453"/>
              <a:gd name="connsiteX7" fmla="*/ 1284661 w 3566844"/>
              <a:gd name="connsiteY7" fmla="*/ 263017 h 1218453"/>
              <a:gd name="connsiteX0" fmla="*/ 864265 w 3114516"/>
              <a:gd name="connsiteY0" fmla="*/ 263017 h 1214643"/>
              <a:gd name="connsiteX1" fmla="*/ 1634117 w 3114516"/>
              <a:gd name="connsiteY1" fmla="*/ 597 h 1214643"/>
              <a:gd name="connsiteX2" fmla="*/ 2398466 w 3114516"/>
              <a:gd name="connsiteY2" fmla="*/ 327780 h 1214643"/>
              <a:gd name="connsiteX3" fmla="*/ 2633531 w 3114516"/>
              <a:gd name="connsiteY3" fmla="*/ 641626 h 1214643"/>
              <a:gd name="connsiteX4" fmla="*/ 2935691 w 3114516"/>
              <a:gd name="connsiteY4" fmla="*/ 1179615 h 1214643"/>
              <a:gd name="connsiteX5" fmla="*/ 35668 w 3114516"/>
              <a:gd name="connsiteY5" fmla="*/ 1165256 h 1214643"/>
              <a:gd name="connsiteX6" fmla="*/ 576562 w 3114516"/>
              <a:gd name="connsiteY6" fmla="*/ 814969 h 1214643"/>
              <a:gd name="connsiteX7" fmla="*/ 864265 w 3114516"/>
              <a:gd name="connsiteY7" fmla="*/ 263017 h 1214643"/>
              <a:gd name="connsiteX0" fmla="*/ 868870 w 3119121"/>
              <a:gd name="connsiteY0" fmla="*/ 262926 h 1214552"/>
              <a:gd name="connsiteX1" fmla="*/ 1638722 w 3119121"/>
              <a:gd name="connsiteY1" fmla="*/ 506 h 1214552"/>
              <a:gd name="connsiteX2" fmla="*/ 2403071 w 3119121"/>
              <a:gd name="connsiteY2" fmla="*/ 327689 h 1214552"/>
              <a:gd name="connsiteX3" fmla="*/ 2638136 w 3119121"/>
              <a:gd name="connsiteY3" fmla="*/ 641535 h 1214552"/>
              <a:gd name="connsiteX4" fmla="*/ 2940296 w 3119121"/>
              <a:gd name="connsiteY4" fmla="*/ 1179524 h 1214552"/>
              <a:gd name="connsiteX5" fmla="*/ 40273 w 3119121"/>
              <a:gd name="connsiteY5" fmla="*/ 1165165 h 1214552"/>
              <a:gd name="connsiteX6" fmla="*/ 505932 w 3119121"/>
              <a:gd name="connsiteY6" fmla="*/ 651868 h 1214552"/>
              <a:gd name="connsiteX7" fmla="*/ 868870 w 3119121"/>
              <a:gd name="connsiteY7" fmla="*/ 262926 h 1214552"/>
              <a:gd name="connsiteX0" fmla="*/ 990082 w 3119121"/>
              <a:gd name="connsiteY0" fmla="*/ 131541 h 1225279"/>
              <a:gd name="connsiteX1" fmla="*/ 1638722 w 3119121"/>
              <a:gd name="connsiteY1" fmla="*/ 11233 h 1225279"/>
              <a:gd name="connsiteX2" fmla="*/ 2403071 w 3119121"/>
              <a:gd name="connsiteY2" fmla="*/ 338416 h 1225279"/>
              <a:gd name="connsiteX3" fmla="*/ 2638136 w 3119121"/>
              <a:gd name="connsiteY3" fmla="*/ 652262 h 1225279"/>
              <a:gd name="connsiteX4" fmla="*/ 2940296 w 3119121"/>
              <a:gd name="connsiteY4" fmla="*/ 1190251 h 1225279"/>
              <a:gd name="connsiteX5" fmla="*/ 40273 w 3119121"/>
              <a:gd name="connsiteY5" fmla="*/ 1175892 h 1225279"/>
              <a:gd name="connsiteX6" fmla="*/ 505932 w 3119121"/>
              <a:gd name="connsiteY6" fmla="*/ 662595 h 1225279"/>
              <a:gd name="connsiteX7" fmla="*/ 990082 w 3119121"/>
              <a:gd name="connsiteY7" fmla="*/ 131541 h 1225279"/>
              <a:gd name="connsiteX0" fmla="*/ 990082 w 3119121"/>
              <a:gd name="connsiteY0" fmla="*/ 214108 h 1307846"/>
              <a:gd name="connsiteX1" fmla="*/ 1701418 w 3119121"/>
              <a:gd name="connsiteY1" fmla="*/ 6025 h 1307846"/>
              <a:gd name="connsiteX2" fmla="*/ 2403071 w 3119121"/>
              <a:gd name="connsiteY2" fmla="*/ 420983 h 1307846"/>
              <a:gd name="connsiteX3" fmla="*/ 2638136 w 3119121"/>
              <a:gd name="connsiteY3" fmla="*/ 734829 h 1307846"/>
              <a:gd name="connsiteX4" fmla="*/ 2940296 w 3119121"/>
              <a:gd name="connsiteY4" fmla="*/ 1272818 h 1307846"/>
              <a:gd name="connsiteX5" fmla="*/ 40273 w 3119121"/>
              <a:gd name="connsiteY5" fmla="*/ 1258459 h 1307846"/>
              <a:gd name="connsiteX6" fmla="*/ 505932 w 3119121"/>
              <a:gd name="connsiteY6" fmla="*/ 745162 h 1307846"/>
              <a:gd name="connsiteX7" fmla="*/ 990082 w 3119121"/>
              <a:gd name="connsiteY7" fmla="*/ 214108 h 1307846"/>
              <a:gd name="connsiteX0" fmla="*/ 990082 w 3119121"/>
              <a:gd name="connsiteY0" fmla="*/ 210512 h 1304250"/>
              <a:gd name="connsiteX1" fmla="*/ 1701418 w 3119121"/>
              <a:gd name="connsiteY1" fmla="*/ 2429 h 1304250"/>
              <a:gd name="connsiteX2" fmla="*/ 2277679 w 3119121"/>
              <a:gd name="connsiteY2" fmla="*/ 329613 h 1304250"/>
              <a:gd name="connsiteX3" fmla="*/ 2638136 w 3119121"/>
              <a:gd name="connsiteY3" fmla="*/ 731233 h 1304250"/>
              <a:gd name="connsiteX4" fmla="*/ 2940296 w 3119121"/>
              <a:gd name="connsiteY4" fmla="*/ 1269222 h 1304250"/>
              <a:gd name="connsiteX5" fmla="*/ 40273 w 3119121"/>
              <a:gd name="connsiteY5" fmla="*/ 1254863 h 1304250"/>
              <a:gd name="connsiteX6" fmla="*/ 505932 w 3119121"/>
              <a:gd name="connsiteY6" fmla="*/ 741566 h 1304250"/>
              <a:gd name="connsiteX7" fmla="*/ 990082 w 3119121"/>
              <a:gd name="connsiteY7" fmla="*/ 210512 h 1304250"/>
              <a:gd name="connsiteX0" fmla="*/ 990082 w 3119121"/>
              <a:gd name="connsiteY0" fmla="*/ 210512 h 1304250"/>
              <a:gd name="connsiteX1" fmla="*/ 1701418 w 3119121"/>
              <a:gd name="connsiteY1" fmla="*/ 2429 h 1304250"/>
              <a:gd name="connsiteX2" fmla="*/ 2277679 w 3119121"/>
              <a:gd name="connsiteY2" fmla="*/ 329613 h 1304250"/>
              <a:gd name="connsiteX3" fmla="*/ 2638136 w 3119121"/>
              <a:gd name="connsiteY3" fmla="*/ 731233 h 1304250"/>
              <a:gd name="connsiteX4" fmla="*/ 2940296 w 3119121"/>
              <a:gd name="connsiteY4" fmla="*/ 1269222 h 1304250"/>
              <a:gd name="connsiteX5" fmla="*/ 40273 w 3119121"/>
              <a:gd name="connsiteY5" fmla="*/ 1254863 h 1304250"/>
              <a:gd name="connsiteX6" fmla="*/ 505932 w 3119121"/>
              <a:gd name="connsiteY6" fmla="*/ 741566 h 1304250"/>
              <a:gd name="connsiteX7" fmla="*/ 990082 w 3119121"/>
              <a:gd name="connsiteY7" fmla="*/ 210512 h 1304250"/>
              <a:gd name="connsiteX0" fmla="*/ 990082 w 3097960"/>
              <a:gd name="connsiteY0" fmla="*/ 210512 h 1304250"/>
              <a:gd name="connsiteX1" fmla="*/ 1701418 w 3097960"/>
              <a:gd name="connsiteY1" fmla="*/ 2429 h 1304250"/>
              <a:gd name="connsiteX2" fmla="*/ 2277679 w 3097960"/>
              <a:gd name="connsiteY2" fmla="*/ 329613 h 1304250"/>
              <a:gd name="connsiteX3" fmla="*/ 2638136 w 3097960"/>
              <a:gd name="connsiteY3" fmla="*/ 731233 h 1304250"/>
              <a:gd name="connsiteX4" fmla="*/ 2940296 w 3097960"/>
              <a:gd name="connsiteY4" fmla="*/ 1269222 h 1304250"/>
              <a:gd name="connsiteX5" fmla="*/ 40273 w 3097960"/>
              <a:gd name="connsiteY5" fmla="*/ 1254863 h 1304250"/>
              <a:gd name="connsiteX6" fmla="*/ 505932 w 3097960"/>
              <a:gd name="connsiteY6" fmla="*/ 741566 h 1304250"/>
              <a:gd name="connsiteX7" fmla="*/ 990082 w 3097960"/>
              <a:gd name="connsiteY7" fmla="*/ 210512 h 1304250"/>
              <a:gd name="connsiteX0" fmla="*/ 813505 w 2907387"/>
              <a:gd name="connsiteY0" fmla="*/ 210512 h 1306739"/>
              <a:gd name="connsiteX1" fmla="*/ 1524841 w 2907387"/>
              <a:gd name="connsiteY1" fmla="*/ 2429 h 1306739"/>
              <a:gd name="connsiteX2" fmla="*/ 2101102 w 2907387"/>
              <a:gd name="connsiteY2" fmla="*/ 329613 h 1306739"/>
              <a:gd name="connsiteX3" fmla="*/ 2461559 w 2907387"/>
              <a:gd name="connsiteY3" fmla="*/ 731233 h 1306739"/>
              <a:gd name="connsiteX4" fmla="*/ 2763719 w 2907387"/>
              <a:gd name="connsiteY4" fmla="*/ 1269222 h 1306739"/>
              <a:gd name="connsiteX5" fmla="*/ 60144 w 2907387"/>
              <a:gd name="connsiteY5" fmla="*/ 1263223 h 1306739"/>
              <a:gd name="connsiteX6" fmla="*/ 329355 w 2907387"/>
              <a:gd name="connsiteY6" fmla="*/ 741566 h 1306739"/>
              <a:gd name="connsiteX7" fmla="*/ 813505 w 2907387"/>
              <a:gd name="connsiteY7" fmla="*/ 210512 h 1306739"/>
              <a:gd name="connsiteX0" fmla="*/ 813505 w 2780446"/>
              <a:gd name="connsiteY0" fmla="*/ 210512 h 1300459"/>
              <a:gd name="connsiteX1" fmla="*/ 1524841 w 2780446"/>
              <a:gd name="connsiteY1" fmla="*/ 2429 h 1300459"/>
              <a:gd name="connsiteX2" fmla="*/ 2101102 w 2780446"/>
              <a:gd name="connsiteY2" fmla="*/ 329613 h 1300459"/>
              <a:gd name="connsiteX3" fmla="*/ 2461559 w 2780446"/>
              <a:gd name="connsiteY3" fmla="*/ 731233 h 1300459"/>
              <a:gd name="connsiteX4" fmla="*/ 2604889 w 2780446"/>
              <a:gd name="connsiteY4" fmla="*/ 1260862 h 1300459"/>
              <a:gd name="connsiteX5" fmla="*/ 60144 w 2780446"/>
              <a:gd name="connsiteY5" fmla="*/ 1263223 h 1300459"/>
              <a:gd name="connsiteX6" fmla="*/ 329355 w 2780446"/>
              <a:gd name="connsiteY6" fmla="*/ 741566 h 1300459"/>
              <a:gd name="connsiteX7" fmla="*/ 813505 w 2780446"/>
              <a:gd name="connsiteY7" fmla="*/ 210512 h 1300459"/>
              <a:gd name="connsiteX0" fmla="*/ 813505 w 2717392"/>
              <a:gd name="connsiteY0" fmla="*/ 210512 h 1333897"/>
              <a:gd name="connsiteX1" fmla="*/ 1524841 w 2717392"/>
              <a:gd name="connsiteY1" fmla="*/ 2429 h 1333897"/>
              <a:gd name="connsiteX2" fmla="*/ 2101102 w 2717392"/>
              <a:gd name="connsiteY2" fmla="*/ 329613 h 1333897"/>
              <a:gd name="connsiteX3" fmla="*/ 2461559 w 2717392"/>
              <a:gd name="connsiteY3" fmla="*/ 731233 h 1333897"/>
              <a:gd name="connsiteX4" fmla="*/ 2604889 w 2717392"/>
              <a:gd name="connsiteY4" fmla="*/ 1260862 h 1333897"/>
              <a:gd name="connsiteX5" fmla="*/ 60144 w 2717392"/>
              <a:gd name="connsiteY5" fmla="*/ 1263223 h 1333897"/>
              <a:gd name="connsiteX6" fmla="*/ 329355 w 2717392"/>
              <a:gd name="connsiteY6" fmla="*/ 741566 h 1333897"/>
              <a:gd name="connsiteX7" fmla="*/ 813505 w 2717392"/>
              <a:gd name="connsiteY7" fmla="*/ 210512 h 1333897"/>
              <a:gd name="connsiteX0" fmla="*/ 813505 w 2717392"/>
              <a:gd name="connsiteY0" fmla="*/ 210512 h 1263223"/>
              <a:gd name="connsiteX1" fmla="*/ 1524841 w 2717392"/>
              <a:gd name="connsiteY1" fmla="*/ 2429 h 1263223"/>
              <a:gd name="connsiteX2" fmla="*/ 2101102 w 2717392"/>
              <a:gd name="connsiteY2" fmla="*/ 329613 h 1263223"/>
              <a:gd name="connsiteX3" fmla="*/ 2461559 w 2717392"/>
              <a:gd name="connsiteY3" fmla="*/ 731233 h 1263223"/>
              <a:gd name="connsiteX4" fmla="*/ 2604889 w 2717392"/>
              <a:gd name="connsiteY4" fmla="*/ 1260862 h 1263223"/>
              <a:gd name="connsiteX5" fmla="*/ 60144 w 2717392"/>
              <a:gd name="connsiteY5" fmla="*/ 1263223 h 1263223"/>
              <a:gd name="connsiteX6" fmla="*/ 329355 w 2717392"/>
              <a:gd name="connsiteY6" fmla="*/ 741566 h 1263223"/>
              <a:gd name="connsiteX7" fmla="*/ 813505 w 2717392"/>
              <a:gd name="connsiteY7" fmla="*/ 210512 h 1263223"/>
              <a:gd name="connsiteX0" fmla="*/ 813505 w 2777826"/>
              <a:gd name="connsiteY0" fmla="*/ 210512 h 1313404"/>
              <a:gd name="connsiteX1" fmla="*/ 1524841 w 2777826"/>
              <a:gd name="connsiteY1" fmla="*/ 2429 h 1313404"/>
              <a:gd name="connsiteX2" fmla="*/ 2101102 w 2777826"/>
              <a:gd name="connsiteY2" fmla="*/ 329613 h 1313404"/>
              <a:gd name="connsiteX3" fmla="*/ 2453200 w 2777826"/>
              <a:gd name="connsiteY3" fmla="*/ 559863 h 1313404"/>
              <a:gd name="connsiteX4" fmla="*/ 2604889 w 2777826"/>
              <a:gd name="connsiteY4" fmla="*/ 1260862 h 1313404"/>
              <a:gd name="connsiteX5" fmla="*/ 60144 w 2777826"/>
              <a:gd name="connsiteY5" fmla="*/ 1263223 h 1313404"/>
              <a:gd name="connsiteX6" fmla="*/ 329355 w 2777826"/>
              <a:gd name="connsiteY6" fmla="*/ 741566 h 1313404"/>
              <a:gd name="connsiteX7" fmla="*/ 813505 w 2777826"/>
              <a:gd name="connsiteY7" fmla="*/ 210512 h 1313404"/>
              <a:gd name="connsiteX0" fmla="*/ 813505 w 2777826"/>
              <a:gd name="connsiteY0" fmla="*/ 235083 h 1337975"/>
              <a:gd name="connsiteX1" fmla="*/ 1524841 w 2777826"/>
              <a:gd name="connsiteY1" fmla="*/ 27000 h 1337975"/>
              <a:gd name="connsiteX2" fmla="*/ 2042585 w 2777826"/>
              <a:gd name="connsiteY2" fmla="*/ 128478 h 1337975"/>
              <a:gd name="connsiteX3" fmla="*/ 2453200 w 2777826"/>
              <a:gd name="connsiteY3" fmla="*/ 584434 h 1337975"/>
              <a:gd name="connsiteX4" fmla="*/ 2604889 w 2777826"/>
              <a:gd name="connsiteY4" fmla="*/ 1285433 h 1337975"/>
              <a:gd name="connsiteX5" fmla="*/ 60144 w 2777826"/>
              <a:gd name="connsiteY5" fmla="*/ 1287794 h 1337975"/>
              <a:gd name="connsiteX6" fmla="*/ 329355 w 2777826"/>
              <a:gd name="connsiteY6" fmla="*/ 766137 h 1337975"/>
              <a:gd name="connsiteX7" fmla="*/ 813505 w 2777826"/>
              <a:gd name="connsiteY7" fmla="*/ 235083 h 1337975"/>
              <a:gd name="connsiteX0" fmla="*/ 813505 w 2777826"/>
              <a:gd name="connsiteY0" fmla="*/ 468383 h 1571275"/>
              <a:gd name="connsiteX1" fmla="*/ 1311674 w 2777826"/>
              <a:gd name="connsiteY1" fmla="*/ 1155 h 1571275"/>
              <a:gd name="connsiteX2" fmla="*/ 2042585 w 2777826"/>
              <a:gd name="connsiteY2" fmla="*/ 361778 h 1571275"/>
              <a:gd name="connsiteX3" fmla="*/ 2453200 w 2777826"/>
              <a:gd name="connsiteY3" fmla="*/ 817734 h 1571275"/>
              <a:gd name="connsiteX4" fmla="*/ 2604889 w 2777826"/>
              <a:gd name="connsiteY4" fmla="*/ 1518733 h 1571275"/>
              <a:gd name="connsiteX5" fmla="*/ 60144 w 2777826"/>
              <a:gd name="connsiteY5" fmla="*/ 1521094 h 1571275"/>
              <a:gd name="connsiteX6" fmla="*/ 329355 w 2777826"/>
              <a:gd name="connsiteY6" fmla="*/ 999437 h 1571275"/>
              <a:gd name="connsiteX7" fmla="*/ 813505 w 2777826"/>
              <a:gd name="connsiteY7" fmla="*/ 468383 h 1571275"/>
              <a:gd name="connsiteX0" fmla="*/ 746630 w 2777826"/>
              <a:gd name="connsiteY0" fmla="*/ 379495 h 1570162"/>
              <a:gd name="connsiteX1" fmla="*/ 1311674 w 2777826"/>
              <a:gd name="connsiteY1" fmla="*/ 42 h 1570162"/>
              <a:gd name="connsiteX2" fmla="*/ 2042585 w 2777826"/>
              <a:gd name="connsiteY2" fmla="*/ 360665 h 1570162"/>
              <a:gd name="connsiteX3" fmla="*/ 2453200 w 2777826"/>
              <a:gd name="connsiteY3" fmla="*/ 816621 h 1570162"/>
              <a:gd name="connsiteX4" fmla="*/ 2604889 w 2777826"/>
              <a:gd name="connsiteY4" fmla="*/ 1517620 h 1570162"/>
              <a:gd name="connsiteX5" fmla="*/ 60144 w 2777826"/>
              <a:gd name="connsiteY5" fmla="*/ 1519981 h 1570162"/>
              <a:gd name="connsiteX6" fmla="*/ 329355 w 2777826"/>
              <a:gd name="connsiteY6" fmla="*/ 998324 h 1570162"/>
              <a:gd name="connsiteX7" fmla="*/ 746630 w 2777826"/>
              <a:gd name="connsiteY7" fmla="*/ 379495 h 1570162"/>
              <a:gd name="connsiteX0" fmla="*/ 746630 w 2777826"/>
              <a:gd name="connsiteY0" fmla="*/ 379495 h 1570162"/>
              <a:gd name="connsiteX1" fmla="*/ 1311674 w 2777826"/>
              <a:gd name="connsiteY1" fmla="*/ 42 h 1570162"/>
              <a:gd name="connsiteX2" fmla="*/ 2042585 w 2777826"/>
              <a:gd name="connsiteY2" fmla="*/ 360665 h 1570162"/>
              <a:gd name="connsiteX3" fmla="*/ 2453200 w 2777826"/>
              <a:gd name="connsiteY3" fmla="*/ 816621 h 1570162"/>
              <a:gd name="connsiteX4" fmla="*/ 2604889 w 2777826"/>
              <a:gd name="connsiteY4" fmla="*/ 1517620 h 1570162"/>
              <a:gd name="connsiteX5" fmla="*/ 60144 w 2777826"/>
              <a:gd name="connsiteY5" fmla="*/ 1519981 h 1570162"/>
              <a:gd name="connsiteX6" fmla="*/ 329355 w 2777826"/>
              <a:gd name="connsiteY6" fmla="*/ 889650 h 1570162"/>
              <a:gd name="connsiteX7" fmla="*/ 746630 w 2777826"/>
              <a:gd name="connsiteY7" fmla="*/ 379495 h 1570162"/>
              <a:gd name="connsiteX0" fmla="*/ 746630 w 2777826"/>
              <a:gd name="connsiteY0" fmla="*/ 384357 h 1575024"/>
              <a:gd name="connsiteX1" fmla="*/ 1311674 w 2777826"/>
              <a:gd name="connsiteY1" fmla="*/ 4904 h 1575024"/>
              <a:gd name="connsiteX2" fmla="*/ 1950631 w 2777826"/>
              <a:gd name="connsiteY2" fmla="*/ 235955 h 1575024"/>
              <a:gd name="connsiteX3" fmla="*/ 2453200 w 2777826"/>
              <a:gd name="connsiteY3" fmla="*/ 821483 h 1575024"/>
              <a:gd name="connsiteX4" fmla="*/ 2604889 w 2777826"/>
              <a:gd name="connsiteY4" fmla="*/ 1522482 h 1575024"/>
              <a:gd name="connsiteX5" fmla="*/ 60144 w 2777826"/>
              <a:gd name="connsiteY5" fmla="*/ 1524843 h 1575024"/>
              <a:gd name="connsiteX6" fmla="*/ 329355 w 2777826"/>
              <a:gd name="connsiteY6" fmla="*/ 894512 h 1575024"/>
              <a:gd name="connsiteX7" fmla="*/ 746630 w 2777826"/>
              <a:gd name="connsiteY7" fmla="*/ 384357 h 1575024"/>
              <a:gd name="connsiteX0" fmla="*/ 746630 w 2777826"/>
              <a:gd name="connsiteY0" fmla="*/ 384357 h 1524843"/>
              <a:gd name="connsiteX1" fmla="*/ 1311674 w 2777826"/>
              <a:gd name="connsiteY1" fmla="*/ 4904 h 1524843"/>
              <a:gd name="connsiteX2" fmla="*/ 1950631 w 2777826"/>
              <a:gd name="connsiteY2" fmla="*/ 235955 h 1524843"/>
              <a:gd name="connsiteX3" fmla="*/ 2453200 w 2777826"/>
              <a:gd name="connsiteY3" fmla="*/ 821483 h 1524843"/>
              <a:gd name="connsiteX4" fmla="*/ 2604889 w 2777826"/>
              <a:gd name="connsiteY4" fmla="*/ 1522482 h 1524843"/>
              <a:gd name="connsiteX5" fmla="*/ 60144 w 2777826"/>
              <a:gd name="connsiteY5" fmla="*/ 1524843 h 1524843"/>
              <a:gd name="connsiteX6" fmla="*/ 329355 w 2777826"/>
              <a:gd name="connsiteY6" fmla="*/ 894512 h 1524843"/>
              <a:gd name="connsiteX7" fmla="*/ 746630 w 2777826"/>
              <a:gd name="connsiteY7" fmla="*/ 384357 h 1524843"/>
              <a:gd name="connsiteX0" fmla="*/ 747882 w 2779078"/>
              <a:gd name="connsiteY0" fmla="*/ 384357 h 1524843"/>
              <a:gd name="connsiteX1" fmla="*/ 1312926 w 2779078"/>
              <a:gd name="connsiteY1" fmla="*/ 4904 h 1524843"/>
              <a:gd name="connsiteX2" fmla="*/ 1951883 w 2779078"/>
              <a:gd name="connsiteY2" fmla="*/ 235955 h 1524843"/>
              <a:gd name="connsiteX3" fmla="*/ 2454452 w 2779078"/>
              <a:gd name="connsiteY3" fmla="*/ 821483 h 1524843"/>
              <a:gd name="connsiteX4" fmla="*/ 2606141 w 2779078"/>
              <a:gd name="connsiteY4" fmla="*/ 1522482 h 1524843"/>
              <a:gd name="connsiteX5" fmla="*/ 61396 w 2779078"/>
              <a:gd name="connsiteY5" fmla="*/ 1524843 h 1524843"/>
              <a:gd name="connsiteX6" fmla="*/ 322248 w 2779078"/>
              <a:gd name="connsiteY6" fmla="*/ 869434 h 1524843"/>
              <a:gd name="connsiteX7" fmla="*/ 747882 w 2779078"/>
              <a:gd name="connsiteY7" fmla="*/ 384357 h 1524843"/>
              <a:gd name="connsiteX0" fmla="*/ 747882 w 2779078"/>
              <a:gd name="connsiteY0" fmla="*/ 310164 h 1521706"/>
              <a:gd name="connsiteX1" fmla="*/ 1312926 w 2779078"/>
              <a:gd name="connsiteY1" fmla="*/ 1767 h 1521706"/>
              <a:gd name="connsiteX2" fmla="*/ 1951883 w 2779078"/>
              <a:gd name="connsiteY2" fmla="*/ 232818 h 1521706"/>
              <a:gd name="connsiteX3" fmla="*/ 2454452 w 2779078"/>
              <a:gd name="connsiteY3" fmla="*/ 818346 h 1521706"/>
              <a:gd name="connsiteX4" fmla="*/ 2606141 w 2779078"/>
              <a:gd name="connsiteY4" fmla="*/ 1519345 h 1521706"/>
              <a:gd name="connsiteX5" fmla="*/ 61396 w 2779078"/>
              <a:gd name="connsiteY5" fmla="*/ 1521706 h 1521706"/>
              <a:gd name="connsiteX6" fmla="*/ 322248 w 2779078"/>
              <a:gd name="connsiteY6" fmla="*/ 866297 h 1521706"/>
              <a:gd name="connsiteX7" fmla="*/ 747882 w 2779078"/>
              <a:gd name="connsiteY7" fmla="*/ 310164 h 1521706"/>
              <a:gd name="connsiteX0" fmla="*/ 747882 w 2779078"/>
              <a:gd name="connsiteY0" fmla="*/ 310164 h 1521706"/>
              <a:gd name="connsiteX1" fmla="*/ 1312926 w 2779078"/>
              <a:gd name="connsiteY1" fmla="*/ 1767 h 1521706"/>
              <a:gd name="connsiteX2" fmla="*/ 1951883 w 2779078"/>
              <a:gd name="connsiteY2" fmla="*/ 232818 h 1521706"/>
              <a:gd name="connsiteX3" fmla="*/ 2454452 w 2779078"/>
              <a:gd name="connsiteY3" fmla="*/ 818346 h 1521706"/>
              <a:gd name="connsiteX4" fmla="*/ 2606141 w 2779078"/>
              <a:gd name="connsiteY4" fmla="*/ 1519345 h 1521706"/>
              <a:gd name="connsiteX5" fmla="*/ 61396 w 2779078"/>
              <a:gd name="connsiteY5" fmla="*/ 1521706 h 1521706"/>
              <a:gd name="connsiteX6" fmla="*/ 322248 w 2779078"/>
              <a:gd name="connsiteY6" fmla="*/ 866297 h 1521706"/>
              <a:gd name="connsiteX7" fmla="*/ 747882 w 2779078"/>
              <a:gd name="connsiteY7" fmla="*/ 310164 h 1521706"/>
              <a:gd name="connsiteX0" fmla="*/ 747882 w 2779078"/>
              <a:gd name="connsiteY0" fmla="*/ 310164 h 1521706"/>
              <a:gd name="connsiteX1" fmla="*/ 1312926 w 2779078"/>
              <a:gd name="connsiteY1" fmla="*/ 1767 h 1521706"/>
              <a:gd name="connsiteX2" fmla="*/ 1951883 w 2779078"/>
              <a:gd name="connsiteY2" fmla="*/ 232818 h 1521706"/>
              <a:gd name="connsiteX3" fmla="*/ 2454452 w 2779078"/>
              <a:gd name="connsiteY3" fmla="*/ 818346 h 1521706"/>
              <a:gd name="connsiteX4" fmla="*/ 2606141 w 2779078"/>
              <a:gd name="connsiteY4" fmla="*/ 1519345 h 1521706"/>
              <a:gd name="connsiteX5" fmla="*/ 61396 w 2779078"/>
              <a:gd name="connsiteY5" fmla="*/ 1521706 h 1521706"/>
              <a:gd name="connsiteX6" fmla="*/ 322248 w 2779078"/>
              <a:gd name="connsiteY6" fmla="*/ 866297 h 1521706"/>
              <a:gd name="connsiteX7" fmla="*/ 747882 w 2779078"/>
              <a:gd name="connsiteY7" fmla="*/ 310164 h 1521706"/>
              <a:gd name="connsiteX0" fmla="*/ 747882 w 2760917"/>
              <a:gd name="connsiteY0" fmla="*/ 310164 h 1521706"/>
              <a:gd name="connsiteX1" fmla="*/ 1312926 w 2760917"/>
              <a:gd name="connsiteY1" fmla="*/ 1767 h 1521706"/>
              <a:gd name="connsiteX2" fmla="*/ 1951883 w 2760917"/>
              <a:gd name="connsiteY2" fmla="*/ 232818 h 1521706"/>
              <a:gd name="connsiteX3" fmla="*/ 2454452 w 2760917"/>
              <a:gd name="connsiteY3" fmla="*/ 818346 h 1521706"/>
              <a:gd name="connsiteX4" fmla="*/ 2606141 w 2760917"/>
              <a:gd name="connsiteY4" fmla="*/ 1519345 h 1521706"/>
              <a:gd name="connsiteX5" fmla="*/ 61396 w 2760917"/>
              <a:gd name="connsiteY5" fmla="*/ 1521706 h 1521706"/>
              <a:gd name="connsiteX6" fmla="*/ 322248 w 2760917"/>
              <a:gd name="connsiteY6" fmla="*/ 866297 h 1521706"/>
              <a:gd name="connsiteX7" fmla="*/ 747882 w 2760917"/>
              <a:gd name="connsiteY7" fmla="*/ 310164 h 152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60917" h="1521706">
                <a:moveTo>
                  <a:pt x="747882" y="310164"/>
                </a:moveTo>
                <a:cubicBezTo>
                  <a:pt x="912995" y="128458"/>
                  <a:pt x="1112259" y="14658"/>
                  <a:pt x="1312926" y="1767"/>
                </a:cubicBezTo>
                <a:cubicBezTo>
                  <a:pt x="1513593" y="-11124"/>
                  <a:pt x="1674831" y="44618"/>
                  <a:pt x="1951883" y="232818"/>
                </a:cubicBezTo>
                <a:cubicBezTo>
                  <a:pt x="2124881" y="393992"/>
                  <a:pt x="2300352" y="655270"/>
                  <a:pt x="2454452" y="818346"/>
                </a:cubicBezTo>
                <a:cubicBezTo>
                  <a:pt x="2514036" y="997019"/>
                  <a:pt x="3004984" y="1402118"/>
                  <a:pt x="2606141" y="1519345"/>
                </a:cubicBezTo>
                <a:lnTo>
                  <a:pt x="61396" y="1521706"/>
                </a:lnTo>
                <a:cubicBezTo>
                  <a:pt x="-113331" y="1488936"/>
                  <a:pt x="120060" y="1114197"/>
                  <a:pt x="322248" y="866297"/>
                </a:cubicBezTo>
                <a:cubicBezTo>
                  <a:pt x="465874" y="722846"/>
                  <a:pt x="582769" y="491870"/>
                  <a:pt x="747882" y="31016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41112" y="332498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72517" y="3250339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3"/>
          <p:cNvSpPr/>
          <p:nvPr/>
        </p:nvSpPr>
        <p:spPr>
          <a:xfrm>
            <a:off x="4184514" y="2396223"/>
            <a:ext cx="3314352" cy="2057667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352" h="2057667">
                <a:moveTo>
                  <a:pt x="558220" y="944016"/>
                </a:moveTo>
                <a:cubicBezTo>
                  <a:pt x="809349" y="601891"/>
                  <a:pt x="891891" y="47719"/>
                  <a:pt x="1574220" y="3015"/>
                </a:cubicBezTo>
                <a:cubicBezTo>
                  <a:pt x="2256549" y="-41689"/>
                  <a:pt x="2432790" y="420980"/>
                  <a:pt x="2640512" y="712368"/>
                </a:cubicBezTo>
                <a:cubicBezTo>
                  <a:pt x="2848234" y="1003756"/>
                  <a:pt x="3505759" y="1868322"/>
                  <a:pt x="3260226" y="2057667"/>
                </a:cubicBezTo>
                <a:lnTo>
                  <a:pt x="1720524" y="2055705"/>
                </a:lnTo>
                <a:lnTo>
                  <a:pt x="67445" y="2055763"/>
                </a:lnTo>
                <a:cubicBezTo>
                  <a:pt x="-178088" y="1866418"/>
                  <a:pt x="307091" y="1286141"/>
                  <a:pt x="558220" y="944016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94960" y="296570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79553" y="2971800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3"/>
          <p:cNvSpPr/>
          <p:nvPr/>
        </p:nvSpPr>
        <p:spPr>
          <a:xfrm>
            <a:off x="4184514" y="2396223"/>
            <a:ext cx="3314352" cy="2057667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352" h="2057667">
                <a:moveTo>
                  <a:pt x="558220" y="944016"/>
                </a:moveTo>
                <a:cubicBezTo>
                  <a:pt x="809349" y="601891"/>
                  <a:pt x="891891" y="47719"/>
                  <a:pt x="1574220" y="3015"/>
                </a:cubicBezTo>
                <a:cubicBezTo>
                  <a:pt x="2256549" y="-41689"/>
                  <a:pt x="2432790" y="420980"/>
                  <a:pt x="2640512" y="712368"/>
                </a:cubicBezTo>
                <a:cubicBezTo>
                  <a:pt x="2848234" y="1003756"/>
                  <a:pt x="3505759" y="1868322"/>
                  <a:pt x="3260226" y="2057667"/>
                </a:cubicBezTo>
                <a:lnTo>
                  <a:pt x="1720524" y="2055705"/>
                </a:lnTo>
                <a:lnTo>
                  <a:pt x="67445" y="2055763"/>
                </a:lnTo>
                <a:cubicBezTo>
                  <a:pt x="-178088" y="1866418"/>
                  <a:pt x="307091" y="1286141"/>
                  <a:pt x="558220" y="944016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364480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67984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3"/>
          <p:cNvSpPr/>
          <p:nvPr/>
        </p:nvSpPr>
        <p:spPr>
          <a:xfrm>
            <a:off x="4184514" y="2396223"/>
            <a:ext cx="3314352" cy="2057667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352" h="2057667">
                <a:moveTo>
                  <a:pt x="558220" y="944016"/>
                </a:moveTo>
                <a:cubicBezTo>
                  <a:pt x="809349" y="601891"/>
                  <a:pt x="891891" y="47719"/>
                  <a:pt x="1574220" y="3015"/>
                </a:cubicBezTo>
                <a:cubicBezTo>
                  <a:pt x="2256549" y="-41689"/>
                  <a:pt x="2432790" y="420980"/>
                  <a:pt x="2640512" y="712368"/>
                </a:cubicBezTo>
                <a:cubicBezTo>
                  <a:pt x="2848234" y="1003756"/>
                  <a:pt x="3505759" y="1868322"/>
                  <a:pt x="3260226" y="2057667"/>
                </a:cubicBezTo>
                <a:lnTo>
                  <a:pt x="1720524" y="2055705"/>
                </a:lnTo>
                <a:lnTo>
                  <a:pt x="67445" y="2055763"/>
                </a:lnTo>
                <a:cubicBezTo>
                  <a:pt x="-178088" y="1866418"/>
                  <a:pt x="307091" y="1286141"/>
                  <a:pt x="558220" y="944016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364480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67984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3"/>
          <p:cNvSpPr/>
          <p:nvPr/>
        </p:nvSpPr>
        <p:spPr>
          <a:xfrm>
            <a:off x="3940123" y="2374930"/>
            <a:ext cx="3316160" cy="2088196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558220 w 3328294"/>
              <a:gd name="connsiteY0" fmla="*/ 944002 h 2057653"/>
              <a:gd name="connsiteX1" fmla="*/ 1574220 w 3328294"/>
              <a:gd name="connsiteY1" fmla="*/ 3001 h 2057653"/>
              <a:gd name="connsiteX2" fmla="*/ 2816003 w 3328294"/>
              <a:gd name="connsiteY2" fmla="*/ 684645 h 2057653"/>
              <a:gd name="connsiteX3" fmla="*/ 3260226 w 3328294"/>
              <a:gd name="connsiteY3" fmla="*/ 2057653 h 2057653"/>
              <a:gd name="connsiteX4" fmla="*/ 1720524 w 3328294"/>
              <a:gd name="connsiteY4" fmla="*/ 2055691 h 2057653"/>
              <a:gd name="connsiteX5" fmla="*/ 67445 w 3328294"/>
              <a:gd name="connsiteY5" fmla="*/ 2055749 h 2057653"/>
              <a:gd name="connsiteX6" fmla="*/ 558220 w 3328294"/>
              <a:gd name="connsiteY6" fmla="*/ 944002 h 2057653"/>
              <a:gd name="connsiteX0" fmla="*/ 558220 w 3321354"/>
              <a:gd name="connsiteY0" fmla="*/ 944002 h 2057653"/>
              <a:gd name="connsiteX1" fmla="*/ 1574220 w 3321354"/>
              <a:gd name="connsiteY1" fmla="*/ 3001 h 2057653"/>
              <a:gd name="connsiteX2" fmla="*/ 2816003 w 3321354"/>
              <a:gd name="connsiteY2" fmla="*/ 684645 h 2057653"/>
              <a:gd name="connsiteX3" fmla="*/ 3260226 w 3321354"/>
              <a:gd name="connsiteY3" fmla="*/ 2057653 h 2057653"/>
              <a:gd name="connsiteX4" fmla="*/ 1720524 w 3321354"/>
              <a:gd name="connsiteY4" fmla="*/ 2055691 h 2057653"/>
              <a:gd name="connsiteX5" fmla="*/ 67445 w 3321354"/>
              <a:gd name="connsiteY5" fmla="*/ 2055749 h 2057653"/>
              <a:gd name="connsiteX6" fmla="*/ 558220 w 3321354"/>
              <a:gd name="connsiteY6" fmla="*/ 944002 h 2057653"/>
              <a:gd name="connsiteX0" fmla="*/ 558220 w 3071770"/>
              <a:gd name="connsiteY0" fmla="*/ 944002 h 2066889"/>
              <a:gd name="connsiteX1" fmla="*/ 1574220 w 3071770"/>
              <a:gd name="connsiteY1" fmla="*/ 3001 h 2066889"/>
              <a:gd name="connsiteX2" fmla="*/ 2816003 w 3071770"/>
              <a:gd name="connsiteY2" fmla="*/ 684645 h 2066889"/>
              <a:gd name="connsiteX3" fmla="*/ 2973899 w 3071770"/>
              <a:gd name="connsiteY3" fmla="*/ 2066889 h 2066889"/>
              <a:gd name="connsiteX4" fmla="*/ 1720524 w 3071770"/>
              <a:gd name="connsiteY4" fmla="*/ 2055691 h 2066889"/>
              <a:gd name="connsiteX5" fmla="*/ 67445 w 3071770"/>
              <a:gd name="connsiteY5" fmla="*/ 2055749 h 2066889"/>
              <a:gd name="connsiteX6" fmla="*/ 558220 w 3071770"/>
              <a:gd name="connsiteY6" fmla="*/ 944002 h 2066889"/>
              <a:gd name="connsiteX0" fmla="*/ 800641 w 3314191"/>
              <a:gd name="connsiteY0" fmla="*/ 944002 h 2066889"/>
              <a:gd name="connsiteX1" fmla="*/ 1816641 w 3314191"/>
              <a:gd name="connsiteY1" fmla="*/ 3001 h 2066889"/>
              <a:gd name="connsiteX2" fmla="*/ 3058424 w 3314191"/>
              <a:gd name="connsiteY2" fmla="*/ 684645 h 2066889"/>
              <a:gd name="connsiteX3" fmla="*/ 3216320 w 3314191"/>
              <a:gd name="connsiteY3" fmla="*/ 2066889 h 2066889"/>
              <a:gd name="connsiteX4" fmla="*/ 1962945 w 3314191"/>
              <a:gd name="connsiteY4" fmla="*/ 2055691 h 2066889"/>
              <a:gd name="connsiteX5" fmla="*/ 51247 w 3314191"/>
              <a:gd name="connsiteY5" fmla="*/ 2028040 h 2066889"/>
              <a:gd name="connsiteX6" fmla="*/ 800641 w 3314191"/>
              <a:gd name="connsiteY6" fmla="*/ 944002 h 2066889"/>
              <a:gd name="connsiteX0" fmla="*/ 800641 w 3314191"/>
              <a:gd name="connsiteY0" fmla="*/ 947281 h 2070168"/>
              <a:gd name="connsiteX1" fmla="*/ 1816641 w 3314191"/>
              <a:gd name="connsiteY1" fmla="*/ 6280 h 2070168"/>
              <a:gd name="connsiteX2" fmla="*/ 3058424 w 3314191"/>
              <a:gd name="connsiteY2" fmla="*/ 687924 h 2070168"/>
              <a:gd name="connsiteX3" fmla="*/ 3216320 w 3314191"/>
              <a:gd name="connsiteY3" fmla="*/ 2070168 h 2070168"/>
              <a:gd name="connsiteX4" fmla="*/ 1962945 w 3314191"/>
              <a:gd name="connsiteY4" fmla="*/ 2058970 h 2070168"/>
              <a:gd name="connsiteX5" fmla="*/ 51247 w 3314191"/>
              <a:gd name="connsiteY5" fmla="*/ 2031319 h 2070168"/>
              <a:gd name="connsiteX6" fmla="*/ 800641 w 3314191"/>
              <a:gd name="connsiteY6" fmla="*/ 947281 h 2070168"/>
              <a:gd name="connsiteX0" fmla="*/ 802610 w 3316160"/>
              <a:gd name="connsiteY0" fmla="*/ 965309 h 2088196"/>
              <a:gd name="connsiteX1" fmla="*/ 2031046 w 3316160"/>
              <a:gd name="connsiteY1" fmla="*/ 5835 h 2088196"/>
              <a:gd name="connsiteX2" fmla="*/ 3060393 w 3316160"/>
              <a:gd name="connsiteY2" fmla="*/ 705952 h 2088196"/>
              <a:gd name="connsiteX3" fmla="*/ 3218289 w 3316160"/>
              <a:gd name="connsiteY3" fmla="*/ 2088196 h 2088196"/>
              <a:gd name="connsiteX4" fmla="*/ 1964914 w 3316160"/>
              <a:gd name="connsiteY4" fmla="*/ 2076998 h 2088196"/>
              <a:gd name="connsiteX5" fmla="*/ 53216 w 3316160"/>
              <a:gd name="connsiteY5" fmla="*/ 2049347 h 2088196"/>
              <a:gd name="connsiteX6" fmla="*/ 802610 w 3316160"/>
              <a:gd name="connsiteY6" fmla="*/ 965309 h 208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6160" h="2088196">
                <a:moveTo>
                  <a:pt x="802610" y="965309"/>
                </a:moveTo>
                <a:cubicBezTo>
                  <a:pt x="1132248" y="624724"/>
                  <a:pt x="1654749" y="49061"/>
                  <a:pt x="2031046" y="5835"/>
                </a:cubicBezTo>
                <a:cubicBezTo>
                  <a:pt x="2407343" y="-37391"/>
                  <a:pt x="2788016" y="155946"/>
                  <a:pt x="3060393" y="705952"/>
                </a:cubicBezTo>
                <a:cubicBezTo>
                  <a:pt x="3184988" y="1043522"/>
                  <a:pt x="3463822" y="1898851"/>
                  <a:pt x="3218289" y="2088196"/>
                </a:cubicBezTo>
                <a:lnTo>
                  <a:pt x="1964914" y="2076998"/>
                </a:lnTo>
                <a:lnTo>
                  <a:pt x="53216" y="2049347"/>
                </a:lnTo>
                <a:cubicBezTo>
                  <a:pt x="-192317" y="1860002"/>
                  <a:pt x="472972" y="1305894"/>
                  <a:pt x="802610" y="965309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841690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75250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6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3"/>
          <p:cNvSpPr/>
          <p:nvPr/>
        </p:nvSpPr>
        <p:spPr>
          <a:xfrm>
            <a:off x="3712485" y="2332854"/>
            <a:ext cx="3354555" cy="2128310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558220 w 3328294"/>
              <a:gd name="connsiteY0" fmla="*/ 944002 h 2057653"/>
              <a:gd name="connsiteX1" fmla="*/ 1574220 w 3328294"/>
              <a:gd name="connsiteY1" fmla="*/ 3001 h 2057653"/>
              <a:gd name="connsiteX2" fmla="*/ 2816003 w 3328294"/>
              <a:gd name="connsiteY2" fmla="*/ 684645 h 2057653"/>
              <a:gd name="connsiteX3" fmla="*/ 3260226 w 3328294"/>
              <a:gd name="connsiteY3" fmla="*/ 2057653 h 2057653"/>
              <a:gd name="connsiteX4" fmla="*/ 1720524 w 3328294"/>
              <a:gd name="connsiteY4" fmla="*/ 2055691 h 2057653"/>
              <a:gd name="connsiteX5" fmla="*/ 67445 w 3328294"/>
              <a:gd name="connsiteY5" fmla="*/ 2055749 h 2057653"/>
              <a:gd name="connsiteX6" fmla="*/ 558220 w 3328294"/>
              <a:gd name="connsiteY6" fmla="*/ 944002 h 2057653"/>
              <a:gd name="connsiteX0" fmla="*/ 558220 w 3321354"/>
              <a:gd name="connsiteY0" fmla="*/ 944002 h 2057653"/>
              <a:gd name="connsiteX1" fmla="*/ 1574220 w 3321354"/>
              <a:gd name="connsiteY1" fmla="*/ 3001 h 2057653"/>
              <a:gd name="connsiteX2" fmla="*/ 2816003 w 3321354"/>
              <a:gd name="connsiteY2" fmla="*/ 684645 h 2057653"/>
              <a:gd name="connsiteX3" fmla="*/ 3260226 w 3321354"/>
              <a:gd name="connsiteY3" fmla="*/ 2057653 h 2057653"/>
              <a:gd name="connsiteX4" fmla="*/ 1720524 w 3321354"/>
              <a:gd name="connsiteY4" fmla="*/ 2055691 h 2057653"/>
              <a:gd name="connsiteX5" fmla="*/ 67445 w 3321354"/>
              <a:gd name="connsiteY5" fmla="*/ 2055749 h 2057653"/>
              <a:gd name="connsiteX6" fmla="*/ 558220 w 3321354"/>
              <a:gd name="connsiteY6" fmla="*/ 944002 h 2057653"/>
              <a:gd name="connsiteX0" fmla="*/ 558220 w 3071770"/>
              <a:gd name="connsiteY0" fmla="*/ 944002 h 2066889"/>
              <a:gd name="connsiteX1" fmla="*/ 1574220 w 3071770"/>
              <a:gd name="connsiteY1" fmla="*/ 3001 h 2066889"/>
              <a:gd name="connsiteX2" fmla="*/ 2816003 w 3071770"/>
              <a:gd name="connsiteY2" fmla="*/ 684645 h 2066889"/>
              <a:gd name="connsiteX3" fmla="*/ 2973899 w 3071770"/>
              <a:gd name="connsiteY3" fmla="*/ 2066889 h 2066889"/>
              <a:gd name="connsiteX4" fmla="*/ 1720524 w 3071770"/>
              <a:gd name="connsiteY4" fmla="*/ 2055691 h 2066889"/>
              <a:gd name="connsiteX5" fmla="*/ 67445 w 3071770"/>
              <a:gd name="connsiteY5" fmla="*/ 2055749 h 2066889"/>
              <a:gd name="connsiteX6" fmla="*/ 558220 w 3071770"/>
              <a:gd name="connsiteY6" fmla="*/ 944002 h 2066889"/>
              <a:gd name="connsiteX0" fmla="*/ 800641 w 3314191"/>
              <a:gd name="connsiteY0" fmla="*/ 944002 h 2066889"/>
              <a:gd name="connsiteX1" fmla="*/ 1816641 w 3314191"/>
              <a:gd name="connsiteY1" fmla="*/ 3001 h 2066889"/>
              <a:gd name="connsiteX2" fmla="*/ 3058424 w 3314191"/>
              <a:gd name="connsiteY2" fmla="*/ 684645 h 2066889"/>
              <a:gd name="connsiteX3" fmla="*/ 3216320 w 3314191"/>
              <a:gd name="connsiteY3" fmla="*/ 2066889 h 2066889"/>
              <a:gd name="connsiteX4" fmla="*/ 1962945 w 3314191"/>
              <a:gd name="connsiteY4" fmla="*/ 2055691 h 2066889"/>
              <a:gd name="connsiteX5" fmla="*/ 51247 w 3314191"/>
              <a:gd name="connsiteY5" fmla="*/ 2028040 h 2066889"/>
              <a:gd name="connsiteX6" fmla="*/ 800641 w 3314191"/>
              <a:gd name="connsiteY6" fmla="*/ 944002 h 2066889"/>
              <a:gd name="connsiteX0" fmla="*/ 800641 w 3314191"/>
              <a:gd name="connsiteY0" fmla="*/ 947281 h 2070168"/>
              <a:gd name="connsiteX1" fmla="*/ 1816641 w 3314191"/>
              <a:gd name="connsiteY1" fmla="*/ 6280 h 2070168"/>
              <a:gd name="connsiteX2" fmla="*/ 3058424 w 3314191"/>
              <a:gd name="connsiteY2" fmla="*/ 687924 h 2070168"/>
              <a:gd name="connsiteX3" fmla="*/ 3216320 w 3314191"/>
              <a:gd name="connsiteY3" fmla="*/ 2070168 h 2070168"/>
              <a:gd name="connsiteX4" fmla="*/ 1962945 w 3314191"/>
              <a:gd name="connsiteY4" fmla="*/ 2058970 h 2070168"/>
              <a:gd name="connsiteX5" fmla="*/ 51247 w 3314191"/>
              <a:gd name="connsiteY5" fmla="*/ 2031319 h 2070168"/>
              <a:gd name="connsiteX6" fmla="*/ 800641 w 3314191"/>
              <a:gd name="connsiteY6" fmla="*/ 947281 h 2070168"/>
              <a:gd name="connsiteX0" fmla="*/ 802610 w 3316160"/>
              <a:gd name="connsiteY0" fmla="*/ 965309 h 2088196"/>
              <a:gd name="connsiteX1" fmla="*/ 2031046 w 3316160"/>
              <a:gd name="connsiteY1" fmla="*/ 5835 h 2088196"/>
              <a:gd name="connsiteX2" fmla="*/ 3060393 w 3316160"/>
              <a:gd name="connsiteY2" fmla="*/ 705952 h 2088196"/>
              <a:gd name="connsiteX3" fmla="*/ 3218289 w 3316160"/>
              <a:gd name="connsiteY3" fmla="*/ 2088196 h 2088196"/>
              <a:gd name="connsiteX4" fmla="*/ 1964914 w 3316160"/>
              <a:gd name="connsiteY4" fmla="*/ 2076998 h 2088196"/>
              <a:gd name="connsiteX5" fmla="*/ 53216 w 3316160"/>
              <a:gd name="connsiteY5" fmla="*/ 2049347 h 2088196"/>
              <a:gd name="connsiteX6" fmla="*/ 802610 w 3316160"/>
              <a:gd name="connsiteY6" fmla="*/ 965309 h 2088196"/>
              <a:gd name="connsiteX0" fmla="*/ 802610 w 3326312"/>
              <a:gd name="connsiteY0" fmla="*/ 970249 h 2093136"/>
              <a:gd name="connsiteX1" fmla="*/ 2031046 w 3326312"/>
              <a:gd name="connsiteY1" fmla="*/ 10775 h 2093136"/>
              <a:gd name="connsiteX2" fmla="*/ 3106575 w 3326312"/>
              <a:gd name="connsiteY2" fmla="*/ 646237 h 2093136"/>
              <a:gd name="connsiteX3" fmla="*/ 3218289 w 3326312"/>
              <a:gd name="connsiteY3" fmla="*/ 2093136 h 2093136"/>
              <a:gd name="connsiteX4" fmla="*/ 1964914 w 3326312"/>
              <a:gd name="connsiteY4" fmla="*/ 2081938 h 2093136"/>
              <a:gd name="connsiteX5" fmla="*/ 53216 w 3326312"/>
              <a:gd name="connsiteY5" fmla="*/ 2054287 h 2093136"/>
              <a:gd name="connsiteX6" fmla="*/ 802610 w 3326312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964914 w 3151951"/>
              <a:gd name="connsiteY4" fmla="*/ 2081938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429205 w 3151951"/>
              <a:gd name="connsiteY4" fmla="*/ 2091174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1032717 w 3382058"/>
              <a:gd name="connsiteY0" fmla="*/ 970249 h 2093136"/>
              <a:gd name="connsiteX1" fmla="*/ 2261153 w 3382058"/>
              <a:gd name="connsiteY1" fmla="*/ 10775 h 2093136"/>
              <a:gd name="connsiteX2" fmla="*/ 3336682 w 3382058"/>
              <a:gd name="connsiteY2" fmla="*/ 646237 h 2093136"/>
              <a:gd name="connsiteX3" fmla="*/ 3069705 w 3382058"/>
              <a:gd name="connsiteY3" fmla="*/ 2093136 h 2093136"/>
              <a:gd name="connsiteX4" fmla="*/ 1659312 w 3382058"/>
              <a:gd name="connsiteY4" fmla="*/ 2091174 h 2093136"/>
              <a:gd name="connsiteX5" fmla="*/ 43178 w 3382058"/>
              <a:gd name="connsiteY5" fmla="*/ 2081996 h 2093136"/>
              <a:gd name="connsiteX6" fmla="*/ 1032717 w 3382058"/>
              <a:gd name="connsiteY6" fmla="*/ 970249 h 2093136"/>
              <a:gd name="connsiteX0" fmla="*/ 1184186 w 3376509"/>
              <a:gd name="connsiteY0" fmla="*/ 1018757 h 2095462"/>
              <a:gd name="connsiteX1" fmla="*/ 2255604 w 3376509"/>
              <a:gd name="connsiteY1" fmla="*/ 13101 h 2095462"/>
              <a:gd name="connsiteX2" fmla="*/ 3331133 w 3376509"/>
              <a:gd name="connsiteY2" fmla="*/ 648563 h 2095462"/>
              <a:gd name="connsiteX3" fmla="*/ 3064156 w 3376509"/>
              <a:gd name="connsiteY3" fmla="*/ 2095462 h 2095462"/>
              <a:gd name="connsiteX4" fmla="*/ 1653763 w 3376509"/>
              <a:gd name="connsiteY4" fmla="*/ 2093500 h 2095462"/>
              <a:gd name="connsiteX5" fmla="*/ 37629 w 3376509"/>
              <a:gd name="connsiteY5" fmla="*/ 2084322 h 2095462"/>
              <a:gd name="connsiteX6" fmla="*/ 1184186 w 3376509"/>
              <a:gd name="connsiteY6" fmla="*/ 1018757 h 2095462"/>
              <a:gd name="connsiteX0" fmla="*/ 1186508 w 3378831"/>
              <a:gd name="connsiteY0" fmla="*/ 1018757 h 2095462"/>
              <a:gd name="connsiteX1" fmla="*/ 2257926 w 3378831"/>
              <a:gd name="connsiteY1" fmla="*/ 13101 h 2095462"/>
              <a:gd name="connsiteX2" fmla="*/ 3333455 w 3378831"/>
              <a:gd name="connsiteY2" fmla="*/ 648563 h 2095462"/>
              <a:gd name="connsiteX3" fmla="*/ 3066478 w 3378831"/>
              <a:gd name="connsiteY3" fmla="*/ 2095462 h 2095462"/>
              <a:gd name="connsiteX4" fmla="*/ 1656085 w 3378831"/>
              <a:gd name="connsiteY4" fmla="*/ 2093500 h 2095462"/>
              <a:gd name="connsiteX5" fmla="*/ 39951 w 3378831"/>
              <a:gd name="connsiteY5" fmla="*/ 2084322 h 2095462"/>
              <a:gd name="connsiteX6" fmla="*/ 1186508 w 3378831"/>
              <a:gd name="connsiteY6" fmla="*/ 1018757 h 2095462"/>
              <a:gd name="connsiteX0" fmla="*/ 1275907 w 3375866"/>
              <a:gd name="connsiteY0" fmla="*/ 1311414 h 2111028"/>
              <a:gd name="connsiteX1" fmla="*/ 2254961 w 3375866"/>
              <a:gd name="connsiteY1" fmla="*/ 28667 h 2111028"/>
              <a:gd name="connsiteX2" fmla="*/ 3330490 w 3375866"/>
              <a:gd name="connsiteY2" fmla="*/ 664129 h 2111028"/>
              <a:gd name="connsiteX3" fmla="*/ 3063513 w 3375866"/>
              <a:gd name="connsiteY3" fmla="*/ 2111028 h 2111028"/>
              <a:gd name="connsiteX4" fmla="*/ 1653120 w 3375866"/>
              <a:gd name="connsiteY4" fmla="*/ 2109066 h 2111028"/>
              <a:gd name="connsiteX5" fmla="*/ 36986 w 3375866"/>
              <a:gd name="connsiteY5" fmla="*/ 2099888 h 2111028"/>
              <a:gd name="connsiteX6" fmla="*/ 1275907 w 3375866"/>
              <a:gd name="connsiteY6" fmla="*/ 1311414 h 2111028"/>
              <a:gd name="connsiteX0" fmla="*/ 1274626 w 3374585"/>
              <a:gd name="connsiteY0" fmla="*/ 1311414 h 2111028"/>
              <a:gd name="connsiteX1" fmla="*/ 2253680 w 3374585"/>
              <a:gd name="connsiteY1" fmla="*/ 28667 h 2111028"/>
              <a:gd name="connsiteX2" fmla="*/ 3329209 w 3374585"/>
              <a:gd name="connsiteY2" fmla="*/ 664129 h 2111028"/>
              <a:gd name="connsiteX3" fmla="*/ 3062232 w 3374585"/>
              <a:gd name="connsiteY3" fmla="*/ 2111028 h 2111028"/>
              <a:gd name="connsiteX4" fmla="*/ 1651839 w 3374585"/>
              <a:gd name="connsiteY4" fmla="*/ 2109066 h 2111028"/>
              <a:gd name="connsiteX5" fmla="*/ 35705 w 3374585"/>
              <a:gd name="connsiteY5" fmla="*/ 2099888 h 2111028"/>
              <a:gd name="connsiteX6" fmla="*/ 1274626 w 3374585"/>
              <a:gd name="connsiteY6" fmla="*/ 1311414 h 2111028"/>
              <a:gd name="connsiteX0" fmla="*/ 1140391 w 3378895"/>
              <a:gd name="connsiteY0" fmla="*/ 1262495 h 2108290"/>
              <a:gd name="connsiteX1" fmla="*/ 2257990 w 3378895"/>
              <a:gd name="connsiteY1" fmla="*/ 25929 h 2108290"/>
              <a:gd name="connsiteX2" fmla="*/ 3333519 w 3378895"/>
              <a:gd name="connsiteY2" fmla="*/ 661391 h 2108290"/>
              <a:gd name="connsiteX3" fmla="*/ 3066542 w 3378895"/>
              <a:gd name="connsiteY3" fmla="*/ 2108290 h 2108290"/>
              <a:gd name="connsiteX4" fmla="*/ 1656149 w 3378895"/>
              <a:gd name="connsiteY4" fmla="*/ 2106328 h 2108290"/>
              <a:gd name="connsiteX5" fmla="*/ 40015 w 3378895"/>
              <a:gd name="connsiteY5" fmla="*/ 2097150 h 2108290"/>
              <a:gd name="connsiteX6" fmla="*/ 1140391 w 3378895"/>
              <a:gd name="connsiteY6" fmla="*/ 1262495 h 2108290"/>
              <a:gd name="connsiteX0" fmla="*/ 1095884 w 3380569"/>
              <a:gd name="connsiteY0" fmla="*/ 1242939 h 2107207"/>
              <a:gd name="connsiteX1" fmla="*/ 2259664 w 3380569"/>
              <a:gd name="connsiteY1" fmla="*/ 24846 h 2107207"/>
              <a:gd name="connsiteX2" fmla="*/ 3335193 w 3380569"/>
              <a:gd name="connsiteY2" fmla="*/ 660308 h 2107207"/>
              <a:gd name="connsiteX3" fmla="*/ 3068216 w 3380569"/>
              <a:gd name="connsiteY3" fmla="*/ 2107207 h 2107207"/>
              <a:gd name="connsiteX4" fmla="*/ 1657823 w 3380569"/>
              <a:gd name="connsiteY4" fmla="*/ 2105245 h 2107207"/>
              <a:gd name="connsiteX5" fmla="*/ 41689 w 3380569"/>
              <a:gd name="connsiteY5" fmla="*/ 2096067 h 2107207"/>
              <a:gd name="connsiteX6" fmla="*/ 1095884 w 3380569"/>
              <a:gd name="connsiteY6" fmla="*/ 1242939 h 2107207"/>
              <a:gd name="connsiteX0" fmla="*/ 1094905 w 3379590"/>
              <a:gd name="connsiteY0" fmla="*/ 1242939 h 2107207"/>
              <a:gd name="connsiteX1" fmla="*/ 2258685 w 3379590"/>
              <a:gd name="connsiteY1" fmla="*/ 24846 h 2107207"/>
              <a:gd name="connsiteX2" fmla="*/ 3334214 w 3379590"/>
              <a:gd name="connsiteY2" fmla="*/ 660308 h 2107207"/>
              <a:gd name="connsiteX3" fmla="*/ 3067237 w 3379590"/>
              <a:gd name="connsiteY3" fmla="*/ 2107207 h 2107207"/>
              <a:gd name="connsiteX4" fmla="*/ 1656844 w 3379590"/>
              <a:gd name="connsiteY4" fmla="*/ 2105245 h 2107207"/>
              <a:gd name="connsiteX5" fmla="*/ 40710 w 3379590"/>
              <a:gd name="connsiteY5" fmla="*/ 2096067 h 2107207"/>
              <a:gd name="connsiteX6" fmla="*/ 1094905 w 3379590"/>
              <a:gd name="connsiteY6" fmla="*/ 1242939 h 2107207"/>
              <a:gd name="connsiteX0" fmla="*/ 1094905 w 3342683"/>
              <a:gd name="connsiteY0" fmla="*/ 1242939 h 2107207"/>
              <a:gd name="connsiteX1" fmla="*/ 2258685 w 3342683"/>
              <a:gd name="connsiteY1" fmla="*/ 24846 h 2107207"/>
              <a:gd name="connsiteX2" fmla="*/ 3334214 w 3342683"/>
              <a:gd name="connsiteY2" fmla="*/ 660308 h 2107207"/>
              <a:gd name="connsiteX3" fmla="*/ 3067237 w 3342683"/>
              <a:gd name="connsiteY3" fmla="*/ 2107207 h 2107207"/>
              <a:gd name="connsiteX4" fmla="*/ 1656844 w 3342683"/>
              <a:gd name="connsiteY4" fmla="*/ 2105245 h 2107207"/>
              <a:gd name="connsiteX5" fmla="*/ 40710 w 3342683"/>
              <a:gd name="connsiteY5" fmla="*/ 2096067 h 2107207"/>
              <a:gd name="connsiteX6" fmla="*/ 1094905 w 3342683"/>
              <a:gd name="connsiteY6" fmla="*/ 1242939 h 2107207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484"/>
              <a:gd name="connsiteY0" fmla="*/ 1242939 h 2120363"/>
              <a:gd name="connsiteX1" fmla="*/ 2258685 w 3337484"/>
              <a:gd name="connsiteY1" fmla="*/ 24846 h 2120363"/>
              <a:gd name="connsiteX2" fmla="*/ 3334214 w 3337484"/>
              <a:gd name="connsiteY2" fmla="*/ 660308 h 2120363"/>
              <a:gd name="connsiteX3" fmla="*/ 2910218 w 3337484"/>
              <a:gd name="connsiteY3" fmla="*/ 2097971 h 2120363"/>
              <a:gd name="connsiteX4" fmla="*/ 1656844 w 3337484"/>
              <a:gd name="connsiteY4" fmla="*/ 2105245 h 2120363"/>
              <a:gd name="connsiteX5" fmla="*/ 40710 w 3337484"/>
              <a:gd name="connsiteY5" fmla="*/ 2096067 h 2120363"/>
              <a:gd name="connsiteX6" fmla="*/ 1094905 w 3337484"/>
              <a:gd name="connsiteY6" fmla="*/ 1242939 h 2120363"/>
              <a:gd name="connsiteX0" fmla="*/ 1094905 w 3337484"/>
              <a:gd name="connsiteY0" fmla="*/ 1242939 h 2105245"/>
              <a:gd name="connsiteX1" fmla="*/ 2258685 w 3337484"/>
              <a:gd name="connsiteY1" fmla="*/ 24846 h 2105245"/>
              <a:gd name="connsiteX2" fmla="*/ 3334214 w 3337484"/>
              <a:gd name="connsiteY2" fmla="*/ 660308 h 2105245"/>
              <a:gd name="connsiteX3" fmla="*/ 2910218 w 3337484"/>
              <a:gd name="connsiteY3" fmla="*/ 2097971 h 2105245"/>
              <a:gd name="connsiteX4" fmla="*/ 1656844 w 3337484"/>
              <a:gd name="connsiteY4" fmla="*/ 2105245 h 2105245"/>
              <a:gd name="connsiteX5" fmla="*/ 40710 w 3337484"/>
              <a:gd name="connsiteY5" fmla="*/ 2096067 h 2105245"/>
              <a:gd name="connsiteX6" fmla="*/ 1094905 w 3337484"/>
              <a:gd name="connsiteY6" fmla="*/ 1242939 h 2105245"/>
              <a:gd name="connsiteX0" fmla="*/ 1094905 w 3354555"/>
              <a:gd name="connsiteY0" fmla="*/ 1242939 h 2105245"/>
              <a:gd name="connsiteX1" fmla="*/ 2258685 w 3354555"/>
              <a:gd name="connsiteY1" fmla="*/ 24846 h 2105245"/>
              <a:gd name="connsiteX2" fmla="*/ 3334214 w 3354555"/>
              <a:gd name="connsiteY2" fmla="*/ 660308 h 2105245"/>
              <a:gd name="connsiteX3" fmla="*/ 2910218 w 3354555"/>
              <a:gd name="connsiteY3" fmla="*/ 2097971 h 2105245"/>
              <a:gd name="connsiteX4" fmla="*/ 1656844 w 3354555"/>
              <a:gd name="connsiteY4" fmla="*/ 2105245 h 2105245"/>
              <a:gd name="connsiteX5" fmla="*/ 40710 w 3354555"/>
              <a:gd name="connsiteY5" fmla="*/ 2096067 h 2105245"/>
              <a:gd name="connsiteX6" fmla="*/ 1094905 w 3354555"/>
              <a:gd name="connsiteY6" fmla="*/ 1242939 h 2105245"/>
              <a:gd name="connsiteX0" fmla="*/ 1094905 w 3354555"/>
              <a:gd name="connsiteY0" fmla="*/ 1242581 h 2104887"/>
              <a:gd name="connsiteX1" fmla="*/ 2258685 w 3354555"/>
              <a:gd name="connsiteY1" fmla="*/ 24488 h 2104887"/>
              <a:gd name="connsiteX2" fmla="*/ 3334214 w 3354555"/>
              <a:gd name="connsiteY2" fmla="*/ 659950 h 2104887"/>
              <a:gd name="connsiteX3" fmla="*/ 2910218 w 3354555"/>
              <a:gd name="connsiteY3" fmla="*/ 2097613 h 2104887"/>
              <a:gd name="connsiteX4" fmla="*/ 1656844 w 3354555"/>
              <a:gd name="connsiteY4" fmla="*/ 2104887 h 2104887"/>
              <a:gd name="connsiteX5" fmla="*/ 40710 w 3354555"/>
              <a:gd name="connsiteY5" fmla="*/ 2095709 h 2104887"/>
              <a:gd name="connsiteX6" fmla="*/ 1094905 w 3354555"/>
              <a:gd name="connsiteY6" fmla="*/ 1242581 h 2104887"/>
              <a:gd name="connsiteX0" fmla="*/ 1094905 w 3354555"/>
              <a:gd name="connsiteY0" fmla="*/ 1243305 h 2105611"/>
              <a:gd name="connsiteX1" fmla="*/ 2258685 w 3354555"/>
              <a:gd name="connsiteY1" fmla="*/ 25212 h 2105611"/>
              <a:gd name="connsiteX2" fmla="*/ 3334214 w 3354555"/>
              <a:gd name="connsiteY2" fmla="*/ 660674 h 2105611"/>
              <a:gd name="connsiteX3" fmla="*/ 2910218 w 3354555"/>
              <a:gd name="connsiteY3" fmla="*/ 2098337 h 2105611"/>
              <a:gd name="connsiteX4" fmla="*/ 1656844 w 3354555"/>
              <a:gd name="connsiteY4" fmla="*/ 2105611 h 2105611"/>
              <a:gd name="connsiteX5" fmla="*/ 40710 w 3354555"/>
              <a:gd name="connsiteY5" fmla="*/ 2096433 h 2105611"/>
              <a:gd name="connsiteX6" fmla="*/ 1094905 w 3354555"/>
              <a:gd name="connsiteY6" fmla="*/ 1243305 h 2105611"/>
              <a:gd name="connsiteX0" fmla="*/ 1094905 w 3354555"/>
              <a:gd name="connsiteY0" fmla="*/ 1266004 h 2128310"/>
              <a:gd name="connsiteX1" fmla="*/ 2258685 w 3354555"/>
              <a:gd name="connsiteY1" fmla="*/ 47911 h 2128310"/>
              <a:gd name="connsiteX2" fmla="*/ 3334214 w 3354555"/>
              <a:gd name="connsiteY2" fmla="*/ 683373 h 2128310"/>
              <a:gd name="connsiteX3" fmla="*/ 2910218 w 3354555"/>
              <a:gd name="connsiteY3" fmla="*/ 2121036 h 2128310"/>
              <a:gd name="connsiteX4" fmla="*/ 1656844 w 3354555"/>
              <a:gd name="connsiteY4" fmla="*/ 2128310 h 2128310"/>
              <a:gd name="connsiteX5" fmla="*/ 40710 w 3354555"/>
              <a:gd name="connsiteY5" fmla="*/ 2119132 h 2128310"/>
              <a:gd name="connsiteX6" fmla="*/ 1094905 w 3354555"/>
              <a:gd name="connsiteY6" fmla="*/ 1266004 h 212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4555" h="2128310">
                <a:moveTo>
                  <a:pt x="1094905" y="1266004"/>
                </a:moveTo>
                <a:cubicBezTo>
                  <a:pt x="1464567" y="1022401"/>
                  <a:pt x="1778787" y="205976"/>
                  <a:pt x="2258685" y="47911"/>
                </a:cubicBezTo>
                <a:cubicBezTo>
                  <a:pt x="2738583" y="-110154"/>
                  <a:pt x="3127877" y="128287"/>
                  <a:pt x="3334214" y="683373"/>
                </a:cubicBezTo>
                <a:cubicBezTo>
                  <a:pt x="3432485" y="1177037"/>
                  <a:pt x="3155751" y="1931691"/>
                  <a:pt x="2910218" y="2121036"/>
                </a:cubicBezTo>
                <a:lnTo>
                  <a:pt x="1656844" y="2128310"/>
                </a:lnTo>
                <a:lnTo>
                  <a:pt x="40710" y="2119132"/>
                </a:lnTo>
                <a:cubicBezTo>
                  <a:pt x="-204823" y="1929787"/>
                  <a:pt x="725243" y="1509607"/>
                  <a:pt x="1094905" y="1266004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22264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48986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3"/>
          <p:cNvSpPr/>
          <p:nvPr/>
        </p:nvSpPr>
        <p:spPr>
          <a:xfrm>
            <a:off x="4118671" y="2332854"/>
            <a:ext cx="3107571" cy="2128310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558220 w 3328294"/>
              <a:gd name="connsiteY0" fmla="*/ 944002 h 2057653"/>
              <a:gd name="connsiteX1" fmla="*/ 1574220 w 3328294"/>
              <a:gd name="connsiteY1" fmla="*/ 3001 h 2057653"/>
              <a:gd name="connsiteX2" fmla="*/ 2816003 w 3328294"/>
              <a:gd name="connsiteY2" fmla="*/ 684645 h 2057653"/>
              <a:gd name="connsiteX3" fmla="*/ 3260226 w 3328294"/>
              <a:gd name="connsiteY3" fmla="*/ 2057653 h 2057653"/>
              <a:gd name="connsiteX4" fmla="*/ 1720524 w 3328294"/>
              <a:gd name="connsiteY4" fmla="*/ 2055691 h 2057653"/>
              <a:gd name="connsiteX5" fmla="*/ 67445 w 3328294"/>
              <a:gd name="connsiteY5" fmla="*/ 2055749 h 2057653"/>
              <a:gd name="connsiteX6" fmla="*/ 558220 w 3328294"/>
              <a:gd name="connsiteY6" fmla="*/ 944002 h 2057653"/>
              <a:gd name="connsiteX0" fmla="*/ 558220 w 3321354"/>
              <a:gd name="connsiteY0" fmla="*/ 944002 h 2057653"/>
              <a:gd name="connsiteX1" fmla="*/ 1574220 w 3321354"/>
              <a:gd name="connsiteY1" fmla="*/ 3001 h 2057653"/>
              <a:gd name="connsiteX2" fmla="*/ 2816003 w 3321354"/>
              <a:gd name="connsiteY2" fmla="*/ 684645 h 2057653"/>
              <a:gd name="connsiteX3" fmla="*/ 3260226 w 3321354"/>
              <a:gd name="connsiteY3" fmla="*/ 2057653 h 2057653"/>
              <a:gd name="connsiteX4" fmla="*/ 1720524 w 3321354"/>
              <a:gd name="connsiteY4" fmla="*/ 2055691 h 2057653"/>
              <a:gd name="connsiteX5" fmla="*/ 67445 w 3321354"/>
              <a:gd name="connsiteY5" fmla="*/ 2055749 h 2057653"/>
              <a:gd name="connsiteX6" fmla="*/ 558220 w 3321354"/>
              <a:gd name="connsiteY6" fmla="*/ 944002 h 2057653"/>
              <a:gd name="connsiteX0" fmla="*/ 558220 w 3071770"/>
              <a:gd name="connsiteY0" fmla="*/ 944002 h 2066889"/>
              <a:gd name="connsiteX1" fmla="*/ 1574220 w 3071770"/>
              <a:gd name="connsiteY1" fmla="*/ 3001 h 2066889"/>
              <a:gd name="connsiteX2" fmla="*/ 2816003 w 3071770"/>
              <a:gd name="connsiteY2" fmla="*/ 684645 h 2066889"/>
              <a:gd name="connsiteX3" fmla="*/ 2973899 w 3071770"/>
              <a:gd name="connsiteY3" fmla="*/ 2066889 h 2066889"/>
              <a:gd name="connsiteX4" fmla="*/ 1720524 w 3071770"/>
              <a:gd name="connsiteY4" fmla="*/ 2055691 h 2066889"/>
              <a:gd name="connsiteX5" fmla="*/ 67445 w 3071770"/>
              <a:gd name="connsiteY5" fmla="*/ 2055749 h 2066889"/>
              <a:gd name="connsiteX6" fmla="*/ 558220 w 3071770"/>
              <a:gd name="connsiteY6" fmla="*/ 944002 h 2066889"/>
              <a:gd name="connsiteX0" fmla="*/ 800641 w 3314191"/>
              <a:gd name="connsiteY0" fmla="*/ 944002 h 2066889"/>
              <a:gd name="connsiteX1" fmla="*/ 1816641 w 3314191"/>
              <a:gd name="connsiteY1" fmla="*/ 3001 h 2066889"/>
              <a:gd name="connsiteX2" fmla="*/ 3058424 w 3314191"/>
              <a:gd name="connsiteY2" fmla="*/ 684645 h 2066889"/>
              <a:gd name="connsiteX3" fmla="*/ 3216320 w 3314191"/>
              <a:gd name="connsiteY3" fmla="*/ 2066889 h 2066889"/>
              <a:gd name="connsiteX4" fmla="*/ 1962945 w 3314191"/>
              <a:gd name="connsiteY4" fmla="*/ 2055691 h 2066889"/>
              <a:gd name="connsiteX5" fmla="*/ 51247 w 3314191"/>
              <a:gd name="connsiteY5" fmla="*/ 2028040 h 2066889"/>
              <a:gd name="connsiteX6" fmla="*/ 800641 w 3314191"/>
              <a:gd name="connsiteY6" fmla="*/ 944002 h 2066889"/>
              <a:gd name="connsiteX0" fmla="*/ 800641 w 3314191"/>
              <a:gd name="connsiteY0" fmla="*/ 947281 h 2070168"/>
              <a:gd name="connsiteX1" fmla="*/ 1816641 w 3314191"/>
              <a:gd name="connsiteY1" fmla="*/ 6280 h 2070168"/>
              <a:gd name="connsiteX2" fmla="*/ 3058424 w 3314191"/>
              <a:gd name="connsiteY2" fmla="*/ 687924 h 2070168"/>
              <a:gd name="connsiteX3" fmla="*/ 3216320 w 3314191"/>
              <a:gd name="connsiteY3" fmla="*/ 2070168 h 2070168"/>
              <a:gd name="connsiteX4" fmla="*/ 1962945 w 3314191"/>
              <a:gd name="connsiteY4" fmla="*/ 2058970 h 2070168"/>
              <a:gd name="connsiteX5" fmla="*/ 51247 w 3314191"/>
              <a:gd name="connsiteY5" fmla="*/ 2031319 h 2070168"/>
              <a:gd name="connsiteX6" fmla="*/ 800641 w 3314191"/>
              <a:gd name="connsiteY6" fmla="*/ 947281 h 2070168"/>
              <a:gd name="connsiteX0" fmla="*/ 802610 w 3316160"/>
              <a:gd name="connsiteY0" fmla="*/ 965309 h 2088196"/>
              <a:gd name="connsiteX1" fmla="*/ 2031046 w 3316160"/>
              <a:gd name="connsiteY1" fmla="*/ 5835 h 2088196"/>
              <a:gd name="connsiteX2" fmla="*/ 3060393 w 3316160"/>
              <a:gd name="connsiteY2" fmla="*/ 705952 h 2088196"/>
              <a:gd name="connsiteX3" fmla="*/ 3218289 w 3316160"/>
              <a:gd name="connsiteY3" fmla="*/ 2088196 h 2088196"/>
              <a:gd name="connsiteX4" fmla="*/ 1964914 w 3316160"/>
              <a:gd name="connsiteY4" fmla="*/ 2076998 h 2088196"/>
              <a:gd name="connsiteX5" fmla="*/ 53216 w 3316160"/>
              <a:gd name="connsiteY5" fmla="*/ 2049347 h 2088196"/>
              <a:gd name="connsiteX6" fmla="*/ 802610 w 3316160"/>
              <a:gd name="connsiteY6" fmla="*/ 965309 h 2088196"/>
              <a:gd name="connsiteX0" fmla="*/ 802610 w 3326312"/>
              <a:gd name="connsiteY0" fmla="*/ 970249 h 2093136"/>
              <a:gd name="connsiteX1" fmla="*/ 2031046 w 3326312"/>
              <a:gd name="connsiteY1" fmla="*/ 10775 h 2093136"/>
              <a:gd name="connsiteX2" fmla="*/ 3106575 w 3326312"/>
              <a:gd name="connsiteY2" fmla="*/ 646237 h 2093136"/>
              <a:gd name="connsiteX3" fmla="*/ 3218289 w 3326312"/>
              <a:gd name="connsiteY3" fmla="*/ 2093136 h 2093136"/>
              <a:gd name="connsiteX4" fmla="*/ 1964914 w 3326312"/>
              <a:gd name="connsiteY4" fmla="*/ 2081938 h 2093136"/>
              <a:gd name="connsiteX5" fmla="*/ 53216 w 3326312"/>
              <a:gd name="connsiteY5" fmla="*/ 2054287 h 2093136"/>
              <a:gd name="connsiteX6" fmla="*/ 802610 w 3326312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964914 w 3151951"/>
              <a:gd name="connsiteY4" fmla="*/ 2081938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429205 w 3151951"/>
              <a:gd name="connsiteY4" fmla="*/ 2091174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1032717 w 3382058"/>
              <a:gd name="connsiteY0" fmla="*/ 970249 h 2093136"/>
              <a:gd name="connsiteX1" fmla="*/ 2261153 w 3382058"/>
              <a:gd name="connsiteY1" fmla="*/ 10775 h 2093136"/>
              <a:gd name="connsiteX2" fmla="*/ 3336682 w 3382058"/>
              <a:gd name="connsiteY2" fmla="*/ 646237 h 2093136"/>
              <a:gd name="connsiteX3" fmla="*/ 3069705 w 3382058"/>
              <a:gd name="connsiteY3" fmla="*/ 2093136 h 2093136"/>
              <a:gd name="connsiteX4" fmla="*/ 1659312 w 3382058"/>
              <a:gd name="connsiteY4" fmla="*/ 2091174 h 2093136"/>
              <a:gd name="connsiteX5" fmla="*/ 43178 w 3382058"/>
              <a:gd name="connsiteY5" fmla="*/ 2081996 h 2093136"/>
              <a:gd name="connsiteX6" fmla="*/ 1032717 w 3382058"/>
              <a:gd name="connsiteY6" fmla="*/ 970249 h 2093136"/>
              <a:gd name="connsiteX0" fmla="*/ 1184186 w 3376509"/>
              <a:gd name="connsiteY0" fmla="*/ 1018757 h 2095462"/>
              <a:gd name="connsiteX1" fmla="*/ 2255604 w 3376509"/>
              <a:gd name="connsiteY1" fmla="*/ 13101 h 2095462"/>
              <a:gd name="connsiteX2" fmla="*/ 3331133 w 3376509"/>
              <a:gd name="connsiteY2" fmla="*/ 648563 h 2095462"/>
              <a:gd name="connsiteX3" fmla="*/ 3064156 w 3376509"/>
              <a:gd name="connsiteY3" fmla="*/ 2095462 h 2095462"/>
              <a:gd name="connsiteX4" fmla="*/ 1653763 w 3376509"/>
              <a:gd name="connsiteY4" fmla="*/ 2093500 h 2095462"/>
              <a:gd name="connsiteX5" fmla="*/ 37629 w 3376509"/>
              <a:gd name="connsiteY5" fmla="*/ 2084322 h 2095462"/>
              <a:gd name="connsiteX6" fmla="*/ 1184186 w 3376509"/>
              <a:gd name="connsiteY6" fmla="*/ 1018757 h 2095462"/>
              <a:gd name="connsiteX0" fmla="*/ 1186508 w 3378831"/>
              <a:gd name="connsiteY0" fmla="*/ 1018757 h 2095462"/>
              <a:gd name="connsiteX1" fmla="*/ 2257926 w 3378831"/>
              <a:gd name="connsiteY1" fmla="*/ 13101 h 2095462"/>
              <a:gd name="connsiteX2" fmla="*/ 3333455 w 3378831"/>
              <a:gd name="connsiteY2" fmla="*/ 648563 h 2095462"/>
              <a:gd name="connsiteX3" fmla="*/ 3066478 w 3378831"/>
              <a:gd name="connsiteY3" fmla="*/ 2095462 h 2095462"/>
              <a:gd name="connsiteX4" fmla="*/ 1656085 w 3378831"/>
              <a:gd name="connsiteY4" fmla="*/ 2093500 h 2095462"/>
              <a:gd name="connsiteX5" fmla="*/ 39951 w 3378831"/>
              <a:gd name="connsiteY5" fmla="*/ 2084322 h 2095462"/>
              <a:gd name="connsiteX6" fmla="*/ 1186508 w 3378831"/>
              <a:gd name="connsiteY6" fmla="*/ 1018757 h 2095462"/>
              <a:gd name="connsiteX0" fmla="*/ 1275907 w 3375866"/>
              <a:gd name="connsiteY0" fmla="*/ 1311414 h 2111028"/>
              <a:gd name="connsiteX1" fmla="*/ 2254961 w 3375866"/>
              <a:gd name="connsiteY1" fmla="*/ 28667 h 2111028"/>
              <a:gd name="connsiteX2" fmla="*/ 3330490 w 3375866"/>
              <a:gd name="connsiteY2" fmla="*/ 664129 h 2111028"/>
              <a:gd name="connsiteX3" fmla="*/ 3063513 w 3375866"/>
              <a:gd name="connsiteY3" fmla="*/ 2111028 h 2111028"/>
              <a:gd name="connsiteX4" fmla="*/ 1653120 w 3375866"/>
              <a:gd name="connsiteY4" fmla="*/ 2109066 h 2111028"/>
              <a:gd name="connsiteX5" fmla="*/ 36986 w 3375866"/>
              <a:gd name="connsiteY5" fmla="*/ 2099888 h 2111028"/>
              <a:gd name="connsiteX6" fmla="*/ 1275907 w 3375866"/>
              <a:gd name="connsiteY6" fmla="*/ 1311414 h 2111028"/>
              <a:gd name="connsiteX0" fmla="*/ 1274626 w 3374585"/>
              <a:gd name="connsiteY0" fmla="*/ 1311414 h 2111028"/>
              <a:gd name="connsiteX1" fmla="*/ 2253680 w 3374585"/>
              <a:gd name="connsiteY1" fmla="*/ 28667 h 2111028"/>
              <a:gd name="connsiteX2" fmla="*/ 3329209 w 3374585"/>
              <a:gd name="connsiteY2" fmla="*/ 664129 h 2111028"/>
              <a:gd name="connsiteX3" fmla="*/ 3062232 w 3374585"/>
              <a:gd name="connsiteY3" fmla="*/ 2111028 h 2111028"/>
              <a:gd name="connsiteX4" fmla="*/ 1651839 w 3374585"/>
              <a:gd name="connsiteY4" fmla="*/ 2109066 h 2111028"/>
              <a:gd name="connsiteX5" fmla="*/ 35705 w 3374585"/>
              <a:gd name="connsiteY5" fmla="*/ 2099888 h 2111028"/>
              <a:gd name="connsiteX6" fmla="*/ 1274626 w 3374585"/>
              <a:gd name="connsiteY6" fmla="*/ 1311414 h 2111028"/>
              <a:gd name="connsiteX0" fmla="*/ 1140391 w 3378895"/>
              <a:gd name="connsiteY0" fmla="*/ 1262495 h 2108290"/>
              <a:gd name="connsiteX1" fmla="*/ 2257990 w 3378895"/>
              <a:gd name="connsiteY1" fmla="*/ 25929 h 2108290"/>
              <a:gd name="connsiteX2" fmla="*/ 3333519 w 3378895"/>
              <a:gd name="connsiteY2" fmla="*/ 661391 h 2108290"/>
              <a:gd name="connsiteX3" fmla="*/ 3066542 w 3378895"/>
              <a:gd name="connsiteY3" fmla="*/ 2108290 h 2108290"/>
              <a:gd name="connsiteX4" fmla="*/ 1656149 w 3378895"/>
              <a:gd name="connsiteY4" fmla="*/ 2106328 h 2108290"/>
              <a:gd name="connsiteX5" fmla="*/ 40015 w 3378895"/>
              <a:gd name="connsiteY5" fmla="*/ 2097150 h 2108290"/>
              <a:gd name="connsiteX6" fmla="*/ 1140391 w 3378895"/>
              <a:gd name="connsiteY6" fmla="*/ 1262495 h 2108290"/>
              <a:gd name="connsiteX0" fmla="*/ 1095884 w 3380569"/>
              <a:gd name="connsiteY0" fmla="*/ 1242939 h 2107207"/>
              <a:gd name="connsiteX1" fmla="*/ 2259664 w 3380569"/>
              <a:gd name="connsiteY1" fmla="*/ 24846 h 2107207"/>
              <a:gd name="connsiteX2" fmla="*/ 3335193 w 3380569"/>
              <a:gd name="connsiteY2" fmla="*/ 660308 h 2107207"/>
              <a:gd name="connsiteX3" fmla="*/ 3068216 w 3380569"/>
              <a:gd name="connsiteY3" fmla="*/ 2107207 h 2107207"/>
              <a:gd name="connsiteX4" fmla="*/ 1657823 w 3380569"/>
              <a:gd name="connsiteY4" fmla="*/ 2105245 h 2107207"/>
              <a:gd name="connsiteX5" fmla="*/ 41689 w 3380569"/>
              <a:gd name="connsiteY5" fmla="*/ 2096067 h 2107207"/>
              <a:gd name="connsiteX6" fmla="*/ 1095884 w 3380569"/>
              <a:gd name="connsiteY6" fmla="*/ 1242939 h 2107207"/>
              <a:gd name="connsiteX0" fmla="*/ 1094905 w 3379590"/>
              <a:gd name="connsiteY0" fmla="*/ 1242939 h 2107207"/>
              <a:gd name="connsiteX1" fmla="*/ 2258685 w 3379590"/>
              <a:gd name="connsiteY1" fmla="*/ 24846 h 2107207"/>
              <a:gd name="connsiteX2" fmla="*/ 3334214 w 3379590"/>
              <a:gd name="connsiteY2" fmla="*/ 660308 h 2107207"/>
              <a:gd name="connsiteX3" fmla="*/ 3067237 w 3379590"/>
              <a:gd name="connsiteY3" fmla="*/ 2107207 h 2107207"/>
              <a:gd name="connsiteX4" fmla="*/ 1656844 w 3379590"/>
              <a:gd name="connsiteY4" fmla="*/ 2105245 h 2107207"/>
              <a:gd name="connsiteX5" fmla="*/ 40710 w 3379590"/>
              <a:gd name="connsiteY5" fmla="*/ 2096067 h 2107207"/>
              <a:gd name="connsiteX6" fmla="*/ 1094905 w 3379590"/>
              <a:gd name="connsiteY6" fmla="*/ 1242939 h 2107207"/>
              <a:gd name="connsiteX0" fmla="*/ 1094905 w 3342683"/>
              <a:gd name="connsiteY0" fmla="*/ 1242939 h 2107207"/>
              <a:gd name="connsiteX1" fmla="*/ 2258685 w 3342683"/>
              <a:gd name="connsiteY1" fmla="*/ 24846 h 2107207"/>
              <a:gd name="connsiteX2" fmla="*/ 3334214 w 3342683"/>
              <a:gd name="connsiteY2" fmla="*/ 660308 h 2107207"/>
              <a:gd name="connsiteX3" fmla="*/ 3067237 w 3342683"/>
              <a:gd name="connsiteY3" fmla="*/ 2107207 h 2107207"/>
              <a:gd name="connsiteX4" fmla="*/ 1656844 w 3342683"/>
              <a:gd name="connsiteY4" fmla="*/ 2105245 h 2107207"/>
              <a:gd name="connsiteX5" fmla="*/ 40710 w 3342683"/>
              <a:gd name="connsiteY5" fmla="*/ 2096067 h 2107207"/>
              <a:gd name="connsiteX6" fmla="*/ 1094905 w 3342683"/>
              <a:gd name="connsiteY6" fmla="*/ 1242939 h 2107207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484"/>
              <a:gd name="connsiteY0" fmla="*/ 1242939 h 2120363"/>
              <a:gd name="connsiteX1" fmla="*/ 2258685 w 3337484"/>
              <a:gd name="connsiteY1" fmla="*/ 24846 h 2120363"/>
              <a:gd name="connsiteX2" fmla="*/ 3334214 w 3337484"/>
              <a:gd name="connsiteY2" fmla="*/ 660308 h 2120363"/>
              <a:gd name="connsiteX3" fmla="*/ 2910218 w 3337484"/>
              <a:gd name="connsiteY3" fmla="*/ 2097971 h 2120363"/>
              <a:gd name="connsiteX4" fmla="*/ 1656844 w 3337484"/>
              <a:gd name="connsiteY4" fmla="*/ 2105245 h 2120363"/>
              <a:gd name="connsiteX5" fmla="*/ 40710 w 3337484"/>
              <a:gd name="connsiteY5" fmla="*/ 2096067 h 2120363"/>
              <a:gd name="connsiteX6" fmla="*/ 1094905 w 3337484"/>
              <a:gd name="connsiteY6" fmla="*/ 1242939 h 2120363"/>
              <a:gd name="connsiteX0" fmla="*/ 1094905 w 3337484"/>
              <a:gd name="connsiteY0" fmla="*/ 1242939 h 2105245"/>
              <a:gd name="connsiteX1" fmla="*/ 2258685 w 3337484"/>
              <a:gd name="connsiteY1" fmla="*/ 24846 h 2105245"/>
              <a:gd name="connsiteX2" fmla="*/ 3334214 w 3337484"/>
              <a:gd name="connsiteY2" fmla="*/ 660308 h 2105245"/>
              <a:gd name="connsiteX3" fmla="*/ 2910218 w 3337484"/>
              <a:gd name="connsiteY3" fmla="*/ 2097971 h 2105245"/>
              <a:gd name="connsiteX4" fmla="*/ 1656844 w 3337484"/>
              <a:gd name="connsiteY4" fmla="*/ 2105245 h 2105245"/>
              <a:gd name="connsiteX5" fmla="*/ 40710 w 3337484"/>
              <a:gd name="connsiteY5" fmla="*/ 2096067 h 2105245"/>
              <a:gd name="connsiteX6" fmla="*/ 1094905 w 3337484"/>
              <a:gd name="connsiteY6" fmla="*/ 1242939 h 2105245"/>
              <a:gd name="connsiteX0" fmla="*/ 1094905 w 3354555"/>
              <a:gd name="connsiteY0" fmla="*/ 1242939 h 2105245"/>
              <a:gd name="connsiteX1" fmla="*/ 2258685 w 3354555"/>
              <a:gd name="connsiteY1" fmla="*/ 24846 h 2105245"/>
              <a:gd name="connsiteX2" fmla="*/ 3334214 w 3354555"/>
              <a:gd name="connsiteY2" fmla="*/ 660308 h 2105245"/>
              <a:gd name="connsiteX3" fmla="*/ 2910218 w 3354555"/>
              <a:gd name="connsiteY3" fmla="*/ 2097971 h 2105245"/>
              <a:gd name="connsiteX4" fmla="*/ 1656844 w 3354555"/>
              <a:gd name="connsiteY4" fmla="*/ 2105245 h 2105245"/>
              <a:gd name="connsiteX5" fmla="*/ 40710 w 3354555"/>
              <a:gd name="connsiteY5" fmla="*/ 2096067 h 2105245"/>
              <a:gd name="connsiteX6" fmla="*/ 1094905 w 3354555"/>
              <a:gd name="connsiteY6" fmla="*/ 1242939 h 2105245"/>
              <a:gd name="connsiteX0" fmla="*/ 1094905 w 3354555"/>
              <a:gd name="connsiteY0" fmla="*/ 1242581 h 2104887"/>
              <a:gd name="connsiteX1" fmla="*/ 2258685 w 3354555"/>
              <a:gd name="connsiteY1" fmla="*/ 24488 h 2104887"/>
              <a:gd name="connsiteX2" fmla="*/ 3334214 w 3354555"/>
              <a:gd name="connsiteY2" fmla="*/ 659950 h 2104887"/>
              <a:gd name="connsiteX3" fmla="*/ 2910218 w 3354555"/>
              <a:gd name="connsiteY3" fmla="*/ 2097613 h 2104887"/>
              <a:gd name="connsiteX4" fmla="*/ 1656844 w 3354555"/>
              <a:gd name="connsiteY4" fmla="*/ 2104887 h 2104887"/>
              <a:gd name="connsiteX5" fmla="*/ 40710 w 3354555"/>
              <a:gd name="connsiteY5" fmla="*/ 2095709 h 2104887"/>
              <a:gd name="connsiteX6" fmla="*/ 1094905 w 3354555"/>
              <a:gd name="connsiteY6" fmla="*/ 1242581 h 2104887"/>
              <a:gd name="connsiteX0" fmla="*/ 1094905 w 3354555"/>
              <a:gd name="connsiteY0" fmla="*/ 1243305 h 2105611"/>
              <a:gd name="connsiteX1" fmla="*/ 2258685 w 3354555"/>
              <a:gd name="connsiteY1" fmla="*/ 25212 h 2105611"/>
              <a:gd name="connsiteX2" fmla="*/ 3334214 w 3354555"/>
              <a:gd name="connsiteY2" fmla="*/ 660674 h 2105611"/>
              <a:gd name="connsiteX3" fmla="*/ 2910218 w 3354555"/>
              <a:gd name="connsiteY3" fmla="*/ 2098337 h 2105611"/>
              <a:gd name="connsiteX4" fmla="*/ 1656844 w 3354555"/>
              <a:gd name="connsiteY4" fmla="*/ 2105611 h 2105611"/>
              <a:gd name="connsiteX5" fmla="*/ 40710 w 3354555"/>
              <a:gd name="connsiteY5" fmla="*/ 2096433 h 2105611"/>
              <a:gd name="connsiteX6" fmla="*/ 1094905 w 3354555"/>
              <a:gd name="connsiteY6" fmla="*/ 1243305 h 2105611"/>
              <a:gd name="connsiteX0" fmla="*/ 1094905 w 3354555"/>
              <a:gd name="connsiteY0" fmla="*/ 1266004 h 2128310"/>
              <a:gd name="connsiteX1" fmla="*/ 2258685 w 3354555"/>
              <a:gd name="connsiteY1" fmla="*/ 47911 h 2128310"/>
              <a:gd name="connsiteX2" fmla="*/ 3334214 w 3354555"/>
              <a:gd name="connsiteY2" fmla="*/ 683373 h 2128310"/>
              <a:gd name="connsiteX3" fmla="*/ 2910218 w 3354555"/>
              <a:gd name="connsiteY3" fmla="*/ 2121036 h 2128310"/>
              <a:gd name="connsiteX4" fmla="*/ 1656844 w 3354555"/>
              <a:gd name="connsiteY4" fmla="*/ 2128310 h 2128310"/>
              <a:gd name="connsiteX5" fmla="*/ 40710 w 3354555"/>
              <a:gd name="connsiteY5" fmla="*/ 2119132 h 2128310"/>
              <a:gd name="connsiteX6" fmla="*/ 1094905 w 3354555"/>
              <a:gd name="connsiteY6" fmla="*/ 1266004 h 2128310"/>
              <a:gd name="connsiteX0" fmla="*/ 645631 w 2905281"/>
              <a:gd name="connsiteY0" fmla="*/ 1266004 h 2131546"/>
              <a:gd name="connsiteX1" fmla="*/ 1809411 w 2905281"/>
              <a:gd name="connsiteY1" fmla="*/ 47911 h 2131546"/>
              <a:gd name="connsiteX2" fmla="*/ 2884940 w 2905281"/>
              <a:gd name="connsiteY2" fmla="*/ 683373 h 2131546"/>
              <a:gd name="connsiteX3" fmla="*/ 2460944 w 2905281"/>
              <a:gd name="connsiteY3" fmla="*/ 2121036 h 2131546"/>
              <a:gd name="connsiteX4" fmla="*/ 1207570 w 2905281"/>
              <a:gd name="connsiteY4" fmla="*/ 2128310 h 2131546"/>
              <a:gd name="connsiteX5" fmla="*/ 62491 w 2905281"/>
              <a:gd name="connsiteY5" fmla="*/ 2063713 h 2131546"/>
              <a:gd name="connsiteX6" fmla="*/ 645631 w 2905281"/>
              <a:gd name="connsiteY6" fmla="*/ 1266004 h 2131546"/>
              <a:gd name="connsiteX0" fmla="*/ 688719 w 2948369"/>
              <a:gd name="connsiteY0" fmla="*/ 1266004 h 2128310"/>
              <a:gd name="connsiteX1" fmla="*/ 1852499 w 2948369"/>
              <a:gd name="connsiteY1" fmla="*/ 47911 h 2128310"/>
              <a:gd name="connsiteX2" fmla="*/ 2928028 w 2948369"/>
              <a:gd name="connsiteY2" fmla="*/ 683373 h 2128310"/>
              <a:gd name="connsiteX3" fmla="*/ 2504032 w 2948369"/>
              <a:gd name="connsiteY3" fmla="*/ 2121036 h 2128310"/>
              <a:gd name="connsiteX4" fmla="*/ 1250658 w 2948369"/>
              <a:gd name="connsiteY4" fmla="*/ 2128310 h 2128310"/>
              <a:gd name="connsiteX5" fmla="*/ 59397 w 2948369"/>
              <a:gd name="connsiteY5" fmla="*/ 2119131 h 2128310"/>
              <a:gd name="connsiteX6" fmla="*/ 688719 w 2948369"/>
              <a:gd name="connsiteY6" fmla="*/ 1266004 h 2128310"/>
              <a:gd name="connsiteX0" fmla="*/ 688719 w 3107571"/>
              <a:gd name="connsiteY0" fmla="*/ 1266004 h 2128310"/>
              <a:gd name="connsiteX1" fmla="*/ 1852499 w 3107571"/>
              <a:gd name="connsiteY1" fmla="*/ 47911 h 2128310"/>
              <a:gd name="connsiteX2" fmla="*/ 2928028 w 3107571"/>
              <a:gd name="connsiteY2" fmla="*/ 683373 h 2128310"/>
              <a:gd name="connsiteX3" fmla="*/ 2993560 w 3107571"/>
              <a:gd name="connsiteY3" fmla="*/ 2111800 h 2128310"/>
              <a:gd name="connsiteX4" fmla="*/ 1250658 w 3107571"/>
              <a:gd name="connsiteY4" fmla="*/ 2128310 h 2128310"/>
              <a:gd name="connsiteX5" fmla="*/ 59397 w 3107571"/>
              <a:gd name="connsiteY5" fmla="*/ 2119131 h 2128310"/>
              <a:gd name="connsiteX6" fmla="*/ 688719 w 3107571"/>
              <a:gd name="connsiteY6" fmla="*/ 1266004 h 212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7571" h="2128310">
                <a:moveTo>
                  <a:pt x="688719" y="1266004"/>
                </a:moveTo>
                <a:cubicBezTo>
                  <a:pt x="987569" y="920801"/>
                  <a:pt x="1372601" y="205976"/>
                  <a:pt x="1852499" y="47911"/>
                </a:cubicBezTo>
                <a:cubicBezTo>
                  <a:pt x="2332397" y="-110154"/>
                  <a:pt x="2721691" y="128287"/>
                  <a:pt x="2928028" y="683373"/>
                </a:cubicBezTo>
                <a:cubicBezTo>
                  <a:pt x="3026299" y="1177037"/>
                  <a:pt x="3239093" y="1922455"/>
                  <a:pt x="2993560" y="2111800"/>
                </a:cubicBezTo>
                <a:lnTo>
                  <a:pt x="1250658" y="2128310"/>
                </a:lnTo>
                <a:lnTo>
                  <a:pt x="59397" y="2119131"/>
                </a:lnTo>
                <a:cubicBezTo>
                  <a:pt x="-186136" y="1929786"/>
                  <a:pt x="389869" y="1611207"/>
                  <a:pt x="688719" y="1266004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22264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48986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3"/>
          <p:cNvSpPr/>
          <p:nvPr/>
        </p:nvSpPr>
        <p:spPr>
          <a:xfrm>
            <a:off x="3828570" y="2332854"/>
            <a:ext cx="3252494" cy="2128310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558220 w 3328294"/>
              <a:gd name="connsiteY0" fmla="*/ 944002 h 2057653"/>
              <a:gd name="connsiteX1" fmla="*/ 1574220 w 3328294"/>
              <a:gd name="connsiteY1" fmla="*/ 3001 h 2057653"/>
              <a:gd name="connsiteX2" fmla="*/ 2816003 w 3328294"/>
              <a:gd name="connsiteY2" fmla="*/ 684645 h 2057653"/>
              <a:gd name="connsiteX3" fmla="*/ 3260226 w 3328294"/>
              <a:gd name="connsiteY3" fmla="*/ 2057653 h 2057653"/>
              <a:gd name="connsiteX4" fmla="*/ 1720524 w 3328294"/>
              <a:gd name="connsiteY4" fmla="*/ 2055691 h 2057653"/>
              <a:gd name="connsiteX5" fmla="*/ 67445 w 3328294"/>
              <a:gd name="connsiteY5" fmla="*/ 2055749 h 2057653"/>
              <a:gd name="connsiteX6" fmla="*/ 558220 w 3328294"/>
              <a:gd name="connsiteY6" fmla="*/ 944002 h 2057653"/>
              <a:gd name="connsiteX0" fmla="*/ 558220 w 3321354"/>
              <a:gd name="connsiteY0" fmla="*/ 944002 h 2057653"/>
              <a:gd name="connsiteX1" fmla="*/ 1574220 w 3321354"/>
              <a:gd name="connsiteY1" fmla="*/ 3001 h 2057653"/>
              <a:gd name="connsiteX2" fmla="*/ 2816003 w 3321354"/>
              <a:gd name="connsiteY2" fmla="*/ 684645 h 2057653"/>
              <a:gd name="connsiteX3" fmla="*/ 3260226 w 3321354"/>
              <a:gd name="connsiteY3" fmla="*/ 2057653 h 2057653"/>
              <a:gd name="connsiteX4" fmla="*/ 1720524 w 3321354"/>
              <a:gd name="connsiteY4" fmla="*/ 2055691 h 2057653"/>
              <a:gd name="connsiteX5" fmla="*/ 67445 w 3321354"/>
              <a:gd name="connsiteY5" fmla="*/ 2055749 h 2057653"/>
              <a:gd name="connsiteX6" fmla="*/ 558220 w 3321354"/>
              <a:gd name="connsiteY6" fmla="*/ 944002 h 2057653"/>
              <a:gd name="connsiteX0" fmla="*/ 558220 w 3071770"/>
              <a:gd name="connsiteY0" fmla="*/ 944002 h 2066889"/>
              <a:gd name="connsiteX1" fmla="*/ 1574220 w 3071770"/>
              <a:gd name="connsiteY1" fmla="*/ 3001 h 2066889"/>
              <a:gd name="connsiteX2" fmla="*/ 2816003 w 3071770"/>
              <a:gd name="connsiteY2" fmla="*/ 684645 h 2066889"/>
              <a:gd name="connsiteX3" fmla="*/ 2973899 w 3071770"/>
              <a:gd name="connsiteY3" fmla="*/ 2066889 h 2066889"/>
              <a:gd name="connsiteX4" fmla="*/ 1720524 w 3071770"/>
              <a:gd name="connsiteY4" fmla="*/ 2055691 h 2066889"/>
              <a:gd name="connsiteX5" fmla="*/ 67445 w 3071770"/>
              <a:gd name="connsiteY5" fmla="*/ 2055749 h 2066889"/>
              <a:gd name="connsiteX6" fmla="*/ 558220 w 3071770"/>
              <a:gd name="connsiteY6" fmla="*/ 944002 h 2066889"/>
              <a:gd name="connsiteX0" fmla="*/ 800641 w 3314191"/>
              <a:gd name="connsiteY0" fmla="*/ 944002 h 2066889"/>
              <a:gd name="connsiteX1" fmla="*/ 1816641 w 3314191"/>
              <a:gd name="connsiteY1" fmla="*/ 3001 h 2066889"/>
              <a:gd name="connsiteX2" fmla="*/ 3058424 w 3314191"/>
              <a:gd name="connsiteY2" fmla="*/ 684645 h 2066889"/>
              <a:gd name="connsiteX3" fmla="*/ 3216320 w 3314191"/>
              <a:gd name="connsiteY3" fmla="*/ 2066889 h 2066889"/>
              <a:gd name="connsiteX4" fmla="*/ 1962945 w 3314191"/>
              <a:gd name="connsiteY4" fmla="*/ 2055691 h 2066889"/>
              <a:gd name="connsiteX5" fmla="*/ 51247 w 3314191"/>
              <a:gd name="connsiteY5" fmla="*/ 2028040 h 2066889"/>
              <a:gd name="connsiteX6" fmla="*/ 800641 w 3314191"/>
              <a:gd name="connsiteY6" fmla="*/ 944002 h 2066889"/>
              <a:gd name="connsiteX0" fmla="*/ 800641 w 3314191"/>
              <a:gd name="connsiteY0" fmla="*/ 947281 h 2070168"/>
              <a:gd name="connsiteX1" fmla="*/ 1816641 w 3314191"/>
              <a:gd name="connsiteY1" fmla="*/ 6280 h 2070168"/>
              <a:gd name="connsiteX2" fmla="*/ 3058424 w 3314191"/>
              <a:gd name="connsiteY2" fmla="*/ 687924 h 2070168"/>
              <a:gd name="connsiteX3" fmla="*/ 3216320 w 3314191"/>
              <a:gd name="connsiteY3" fmla="*/ 2070168 h 2070168"/>
              <a:gd name="connsiteX4" fmla="*/ 1962945 w 3314191"/>
              <a:gd name="connsiteY4" fmla="*/ 2058970 h 2070168"/>
              <a:gd name="connsiteX5" fmla="*/ 51247 w 3314191"/>
              <a:gd name="connsiteY5" fmla="*/ 2031319 h 2070168"/>
              <a:gd name="connsiteX6" fmla="*/ 800641 w 3314191"/>
              <a:gd name="connsiteY6" fmla="*/ 947281 h 2070168"/>
              <a:gd name="connsiteX0" fmla="*/ 802610 w 3316160"/>
              <a:gd name="connsiteY0" fmla="*/ 965309 h 2088196"/>
              <a:gd name="connsiteX1" fmla="*/ 2031046 w 3316160"/>
              <a:gd name="connsiteY1" fmla="*/ 5835 h 2088196"/>
              <a:gd name="connsiteX2" fmla="*/ 3060393 w 3316160"/>
              <a:gd name="connsiteY2" fmla="*/ 705952 h 2088196"/>
              <a:gd name="connsiteX3" fmla="*/ 3218289 w 3316160"/>
              <a:gd name="connsiteY3" fmla="*/ 2088196 h 2088196"/>
              <a:gd name="connsiteX4" fmla="*/ 1964914 w 3316160"/>
              <a:gd name="connsiteY4" fmla="*/ 2076998 h 2088196"/>
              <a:gd name="connsiteX5" fmla="*/ 53216 w 3316160"/>
              <a:gd name="connsiteY5" fmla="*/ 2049347 h 2088196"/>
              <a:gd name="connsiteX6" fmla="*/ 802610 w 3316160"/>
              <a:gd name="connsiteY6" fmla="*/ 965309 h 2088196"/>
              <a:gd name="connsiteX0" fmla="*/ 802610 w 3326312"/>
              <a:gd name="connsiteY0" fmla="*/ 970249 h 2093136"/>
              <a:gd name="connsiteX1" fmla="*/ 2031046 w 3326312"/>
              <a:gd name="connsiteY1" fmla="*/ 10775 h 2093136"/>
              <a:gd name="connsiteX2" fmla="*/ 3106575 w 3326312"/>
              <a:gd name="connsiteY2" fmla="*/ 646237 h 2093136"/>
              <a:gd name="connsiteX3" fmla="*/ 3218289 w 3326312"/>
              <a:gd name="connsiteY3" fmla="*/ 2093136 h 2093136"/>
              <a:gd name="connsiteX4" fmla="*/ 1964914 w 3326312"/>
              <a:gd name="connsiteY4" fmla="*/ 2081938 h 2093136"/>
              <a:gd name="connsiteX5" fmla="*/ 53216 w 3326312"/>
              <a:gd name="connsiteY5" fmla="*/ 2054287 h 2093136"/>
              <a:gd name="connsiteX6" fmla="*/ 802610 w 3326312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964914 w 3151951"/>
              <a:gd name="connsiteY4" fmla="*/ 2081938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429205 w 3151951"/>
              <a:gd name="connsiteY4" fmla="*/ 2091174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1032717 w 3382058"/>
              <a:gd name="connsiteY0" fmla="*/ 970249 h 2093136"/>
              <a:gd name="connsiteX1" fmla="*/ 2261153 w 3382058"/>
              <a:gd name="connsiteY1" fmla="*/ 10775 h 2093136"/>
              <a:gd name="connsiteX2" fmla="*/ 3336682 w 3382058"/>
              <a:gd name="connsiteY2" fmla="*/ 646237 h 2093136"/>
              <a:gd name="connsiteX3" fmla="*/ 3069705 w 3382058"/>
              <a:gd name="connsiteY3" fmla="*/ 2093136 h 2093136"/>
              <a:gd name="connsiteX4" fmla="*/ 1659312 w 3382058"/>
              <a:gd name="connsiteY4" fmla="*/ 2091174 h 2093136"/>
              <a:gd name="connsiteX5" fmla="*/ 43178 w 3382058"/>
              <a:gd name="connsiteY5" fmla="*/ 2081996 h 2093136"/>
              <a:gd name="connsiteX6" fmla="*/ 1032717 w 3382058"/>
              <a:gd name="connsiteY6" fmla="*/ 970249 h 2093136"/>
              <a:gd name="connsiteX0" fmla="*/ 1184186 w 3376509"/>
              <a:gd name="connsiteY0" fmla="*/ 1018757 h 2095462"/>
              <a:gd name="connsiteX1" fmla="*/ 2255604 w 3376509"/>
              <a:gd name="connsiteY1" fmla="*/ 13101 h 2095462"/>
              <a:gd name="connsiteX2" fmla="*/ 3331133 w 3376509"/>
              <a:gd name="connsiteY2" fmla="*/ 648563 h 2095462"/>
              <a:gd name="connsiteX3" fmla="*/ 3064156 w 3376509"/>
              <a:gd name="connsiteY3" fmla="*/ 2095462 h 2095462"/>
              <a:gd name="connsiteX4" fmla="*/ 1653763 w 3376509"/>
              <a:gd name="connsiteY4" fmla="*/ 2093500 h 2095462"/>
              <a:gd name="connsiteX5" fmla="*/ 37629 w 3376509"/>
              <a:gd name="connsiteY5" fmla="*/ 2084322 h 2095462"/>
              <a:gd name="connsiteX6" fmla="*/ 1184186 w 3376509"/>
              <a:gd name="connsiteY6" fmla="*/ 1018757 h 2095462"/>
              <a:gd name="connsiteX0" fmla="*/ 1186508 w 3378831"/>
              <a:gd name="connsiteY0" fmla="*/ 1018757 h 2095462"/>
              <a:gd name="connsiteX1" fmla="*/ 2257926 w 3378831"/>
              <a:gd name="connsiteY1" fmla="*/ 13101 h 2095462"/>
              <a:gd name="connsiteX2" fmla="*/ 3333455 w 3378831"/>
              <a:gd name="connsiteY2" fmla="*/ 648563 h 2095462"/>
              <a:gd name="connsiteX3" fmla="*/ 3066478 w 3378831"/>
              <a:gd name="connsiteY3" fmla="*/ 2095462 h 2095462"/>
              <a:gd name="connsiteX4" fmla="*/ 1656085 w 3378831"/>
              <a:gd name="connsiteY4" fmla="*/ 2093500 h 2095462"/>
              <a:gd name="connsiteX5" fmla="*/ 39951 w 3378831"/>
              <a:gd name="connsiteY5" fmla="*/ 2084322 h 2095462"/>
              <a:gd name="connsiteX6" fmla="*/ 1186508 w 3378831"/>
              <a:gd name="connsiteY6" fmla="*/ 1018757 h 2095462"/>
              <a:gd name="connsiteX0" fmla="*/ 1275907 w 3375866"/>
              <a:gd name="connsiteY0" fmla="*/ 1311414 h 2111028"/>
              <a:gd name="connsiteX1" fmla="*/ 2254961 w 3375866"/>
              <a:gd name="connsiteY1" fmla="*/ 28667 h 2111028"/>
              <a:gd name="connsiteX2" fmla="*/ 3330490 w 3375866"/>
              <a:gd name="connsiteY2" fmla="*/ 664129 h 2111028"/>
              <a:gd name="connsiteX3" fmla="*/ 3063513 w 3375866"/>
              <a:gd name="connsiteY3" fmla="*/ 2111028 h 2111028"/>
              <a:gd name="connsiteX4" fmla="*/ 1653120 w 3375866"/>
              <a:gd name="connsiteY4" fmla="*/ 2109066 h 2111028"/>
              <a:gd name="connsiteX5" fmla="*/ 36986 w 3375866"/>
              <a:gd name="connsiteY5" fmla="*/ 2099888 h 2111028"/>
              <a:gd name="connsiteX6" fmla="*/ 1275907 w 3375866"/>
              <a:gd name="connsiteY6" fmla="*/ 1311414 h 2111028"/>
              <a:gd name="connsiteX0" fmla="*/ 1274626 w 3374585"/>
              <a:gd name="connsiteY0" fmla="*/ 1311414 h 2111028"/>
              <a:gd name="connsiteX1" fmla="*/ 2253680 w 3374585"/>
              <a:gd name="connsiteY1" fmla="*/ 28667 h 2111028"/>
              <a:gd name="connsiteX2" fmla="*/ 3329209 w 3374585"/>
              <a:gd name="connsiteY2" fmla="*/ 664129 h 2111028"/>
              <a:gd name="connsiteX3" fmla="*/ 3062232 w 3374585"/>
              <a:gd name="connsiteY3" fmla="*/ 2111028 h 2111028"/>
              <a:gd name="connsiteX4" fmla="*/ 1651839 w 3374585"/>
              <a:gd name="connsiteY4" fmla="*/ 2109066 h 2111028"/>
              <a:gd name="connsiteX5" fmla="*/ 35705 w 3374585"/>
              <a:gd name="connsiteY5" fmla="*/ 2099888 h 2111028"/>
              <a:gd name="connsiteX6" fmla="*/ 1274626 w 3374585"/>
              <a:gd name="connsiteY6" fmla="*/ 1311414 h 2111028"/>
              <a:gd name="connsiteX0" fmla="*/ 1140391 w 3378895"/>
              <a:gd name="connsiteY0" fmla="*/ 1262495 h 2108290"/>
              <a:gd name="connsiteX1" fmla="*/ 2257990 w 3378895"/>
              <a:gd name="connsiteY1" fmla="*/ 25929 h 2108290"/>
              <a:gd name="connsiteX2" fmla="*/ 3333519 w 3378895"/>
              <a:gd name="connsiteY2" fmla="*/ 661391 h 2108290"/>
              <a:gd name="connsiteX3" fmla="*/ 3066542 w 3378895"/>
              <a:gd name="connsiteY3" fmla="*/ 2108290 h 2108290"/>
              <a:gd name="connsiteX4" fmla="*/ 1656149 w 3378895"/>
              <a:gd name="connsiteY4" fmla="*/ 2106328 h 2108290"/>
              <a:gd name="connsiteX5" fmla="*/ 40015 w 3378895"/>
              <a:gd name="connsiteY5" fmla="*/ 2097150 h 2108290"/>
              <a:gd name="connsiteX6" fmla="*/ 1140391 w 3378895"/>
              <a:gd name="connsiteY6" fmla="*/ 1262495 h 2108290"/>
              <a:gd name="connsiteX0" fmla="*/ 1095884 w 3380569"/>
              <a:gd name="connsiteY0" fmla="*/ 1242939 h 2107207"/>
              <a:gd name="connsiteX1" fmla="*/ 2259664 w 3380569"/>
              <a:gd name="connsiteY1" fmla="*/ 24846 h 2107207"/>
              <a:gd name="connsiteX2" fmla="*/ 3335193 w 3380569"/>
              <a:gd name="connsiteY2" fmla="*/ 660308 h 2107207"/>
              <a:gd name="connsiteX3" fmla="*/ 3068216 w 3380569"/>
              <a:gd name="connsiteY3" fmla="*/ 2107207 h 2107207"/>
              <a:gd name="connsiteX4" fmla="*/ 1657823 w 3380569"/>
              <a:gd name="connsiteY4" fmla="*/ 2105245 h 2107207"/>
              <a:gd name="connsiteX5" fmla="*/ 41689 w 3380569"/>
              <a:gd name="connsiteY5" fmla="*/ 2096067 h 2107207"/>
              <a:gd name="connsiteX6" fmla="*/ 1095884 w 3380569"/>
              <a:gd name="connsiteY6" fmla="*/ 1242939 h 2107207"/>
              <a:gd name="connsiteX0" fmla="*/ 1094905 w 3379590"/>
              <a:gd name="connsiteY0" fmla="*/ 1242939 h 2107207"/>
              <a:gd name="connsiteX1" fmla="*/ 2258685 w 3379590"/>
              <a:gd name="connsiteY1" fmla="*/ 24846 h 2107207"/>
              <a:gd name="connsiteX2" fmla="*/ 3334214 w 3379590"/>
              <a:gd name="connsiteY2" fmla="*/ 660308 h 2107207"/>
              <a:gd name="connsiteX3" fmla="*/ 3067237 w 3379590"/>
              <a:gd name="connsiteY3" fmla="*/ 2107207 h 2107207"/>
              <a:gd name="connsiteX4" fmla="*/ 1656844 w 3379590"/>
              <a:gd name="connsiteY4" fmla="*/ 2105245 h 2107207"/>
              <a:gd name="connsiteX5" fmla="*/ 40710 w 3379590"/>
              <a:gd name="connsiteY5" fmla="*/ 2096067 h 2107207"/>
              <a:gd name="connsiteX6" fmla="*/ 1094905 w 3379590"/>
              <a:gd name="connsiteY6" fmla="*/ 1242939 h 2107207"/>
              <a:gd name="connsiteX0" fmla="*/ 1094905 w 3342683"/>
              <a:gd name="connsiteY0" fmla="*/ 1242939 h 2107207"/>
              <a:gd name="connsiteX1" fmla="*/ 2258685 w 3342683"/>
              <a:gd name="connsiteY1" fmla="*/ 24846 h 2107207"/>
              <a:gd name="connsiteX2" fmla="*/ 3334214 w 3342683"/>
              <a:gd name="connsiteY2" fmla="*/ 660308 h 2107207"/>
              <a:gd name="connsiteX3" fmla="*/ 3067237 w 3342683"/>
              <a:gd name="connsiteY3" fmla="*/ 2107207 h 2107207"/>
              <a:gd name="connsiteX4" fmla="*/ 1656844 w 3342683"/>
              <a:gd name="connsiteY4" fmla="*/ 2105245 h 2107207"/>
              <a:gd name="connsiteX5" fmla="*/ 40710 w 3342683"/>
              <a:gd name="connsiteY5" fmla="*/ 2096067 h 2107207"/>
              <a:gd name="connsiteX6" fmla="*/ 1094905 w 3342683"/>
              <a:gd name="connsiteY6" fmla="*/ 1242939 h 2107207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484"/>
              <a:gd name="connsiteY0" fmla="*/ 1242939 h 2120363"/>
              <a:gd name="connsiteX1" fmla="*/ 2258685 w 3337484"/>
              <a:gd name="connsiteY1" fmla="*/ 24846 h 2120363"/>
              <a:gd name="connsiteX2" fmla="*/ 3334214 w 3337484"/>
              <a:gd name="connsiteY2" fmla="*/ 660308 h 2120363"/>
              <a:gd name="connsiteX3" fmla="*/ 2910218 w 3337484"/>
              <a:gd name="connsiteY3" fmla="*/ 2097971 h 2120363"/>
              <a:gd name="connsiteX4" fmla="*/ 1656844 w 3337484"/>
              <a:gd name="connsiteY4" fmla="*/ 2105245 h 2120363"/>
              <a:gd name="connsiteX5" fmla="*/ 40710 w 3337484"/>
              <a:gd name="connsiteY5" fmla="*/ 2096067 h 2120363"/>
              <a:gd name="connsiteX6" fmla="*/ 1094905 w 3337484"/>
              <a:gd name="connsiteY6" fmla="*/ 1242939 h 2120363"/>
              <a:gd name="connsiteX0" fmla="*/ 1094905 w 3337484"/>
              <a:gd name="connsiteY0" fmla="*/ 1242939 h 2105245"/>
              <a:gd name="connsiteX1" fmla="*/ 2258685 w 3337484"/>
              <a:gd name="connsiteY1" fmla="*/ 24846 h 2105245"/>
              <a:gd name="connsiteX2" fmla="*/ 3334214 w 3337484"/>
              <a:gd name="connsiteY2" fmla="*/ 660308 h 2105245"/>
              <a:gd name="connsiteX3" fmla="*/ 2910218 w 3337484"/>
              <a:gd name="connsiteY3" fmla="*/ 2097971 h 2105245"/>
              <a:gd name="connsiteX4" fmla="*/ 1656844 w 3337484"/>
              <a:gd name="connsiteY4" fmla="*/ 2105245 h 2105245"/>
              <a:gd name="connsiteX5" fmla="*/ 40710 w 3337484"/>
              <a:gd name="connsiteY5" fmla="*/ 2096067 h 2105245"/>
              <a:gd name="connsiteX6" fmla="*/ 1094905 w 3337484"/>
              <a:gd name="connsiteY6" fmla="*/ 1242939 h 2105245"/>
              <a:gd name="connsiteX0" fmla="*/ 1094905 w 3354555"/>
              <a:gd name="connsiteY0" fmla="*/ 1242939 h 2105245"/>
              <a:gd name="connsiteX1" fmla="*/ 2258685 w 3354555"/>
              <a:gd name="connsiteY1" fmla="*/ 24846 h 2105245"/>
              <a:gd name="connsiteX2" fmla="*/ 3334214 w 3354555"/>
              <a:gd name="connsiteY2" fmla="*/ 660308 h 2105245"/>
              <a:gd name="connsiteX3" fmla="*/ 2910218 w 3354555"/>
              <a:gd name="connsiteY3" fmla="*/ 2097971 h 2105245"/>
              <a:gd name="connsiteX4" fmla="*/ 1656844 w 3354555"/>
              <a:gd name="connsiteY4" fmla="*/ 2105245 h 2105245"/>
              <a:gd name="connsiteX5" fmla="*/ 40710 w 3354555"/>
              <a:gd name="connsiteY5" fmla="*/ 2096067 h 2105245"/>
              <a:gd name="connsiteX6" fmla="*/ 1094905 w 3354555"/>
              <a:gd name="connsiteY6" fmla="*/ 1242939 h 2105245"/>
              <a:gd name="connsiteX0" fmla="*/ 1094905 w 3354555"/>
              <a:gd name="connsiteY0" fmla="*/ 1242581 h 2104887"/>
              <a:gd name="connsiteX1" fmla="*/ 2258685 w 3354555"/>
              <a:gd name="connsiteY1" fmla="*/ 24488 h 2104887"/>
              <a:gd name="connsiteX2" fmla="*/ 3334214 w 3354555"/>
              <a:gd name="connsiteY2" fmla="*/ 659950 h 2104887"/>
              <a:gd name="connsiteX3" fmla="*/ 2910218 w 3354555"/>
              <a:gd name="connsiteY3" fmla="*/ 2097613 h 2104887"/>
              <a:gd name="connsiteX4" fmla="*/ 1656844 w 3354555"/>
              <a:gd name="connsiteY4" fmla="*/ 2104887 h 2104887"/>
              <a:gd name="connsiteX5" fmla="*/ 40710 w 3354555"/>
              <a:gd name="connsiteY5" fmla="*/ 2095709 h 2104887"/>
              <a:gd name="connsiteX6" fmla="*/ 1094905 w 3354555"/>
              <a:gd name="connsiteY6" fmla="*/ 1242581 h 2104887"/>
              <a:gd name="connsiteX0" fmla="*/ 1094905 w 3354555"/>
              <a:gd name="connsiteY0" fmla="*/ 1243305 h 2105611"/>
              <a:gd name="connsiteX1" fmla="*/ 2258685 w 3354555"/>
              <a:gd name="connsiteY1" fmla="*/ 25212 h 2105611"/>
              <a:gd name="connsiteX2" fmla="*/ 3334214 w 3354555"/>
              <a:gd name="connsiteY2" fmla="*/ 660674 h 2105611"/>
              <a:gd name="connsiteX3" fmla="*/ 2910218 w 3354555"/>
              <a:gd name="connsiteY3" fmla="*/ 2098337 h 2105611"/>
              <a:gd name="connsiteX4" fmla="*/ 1656844 w 3354555"/>
              <a:gd name="connsiteY4" fmla="*/ 2105611 h 2105611"/>
              <a:gd name="connsiteX5" fmla="*/ 40710 w 3354555"/>
              <a:gd name="connsiteY5" fmla="*/ 2096433 h 2105611"/>
              <a:gd name="connsiteX6" fmla="*/ 1094905 w 3354555"/>
              <a:gd name="connsiteY6" fmla="*/ 1243305 h 2105611"/>
              <a:gd name="connsiteX0" fmla="*/ 1094905 w 3354555"/>
              <a:gd name="connsiteY0" fmla="*/ 1266004 h 2128310"/>
              <a:gd name="connsiteX1" fmla="*/ 2258685 w 3354555"/>
              <a:gd name="connsiteY1" fmla="*/ 47911 h 2128310"/>
              <a:gd name="connsiteX2" fmla="*/ 3334214 w 3354555"/>
              <a:gd name="connsiteY2" fmla="*/ 683373 h 2128310"/>
              <a:gd name="connsiteX3" fmla="*/ 2910218 w 3354555"/>
              <a:gd name="connsiteY3" fmla="*/ 2121036 h 2128310"/>
              <a:gd name="connsiteX4" fmla="*/ 1656844 w 3354555"/>
              <a:gd name="connsiteY4" fmla="*/ 2128310 h 2128310"/>
              <a:gd name="connsiteX5" fmla="*/ 40710 w 3354555"/>
              <a:gd name="connsiteY5" fmla="*/ 2119132 h 2128310"/>
              <a:gd name="connsiteX6" fmla="*/ 1094905 w 3354555"/>
              <a:gd name="connsiteY6" fmla="*/ 1266004 h 2128310"/>
              <a:gd name="connsiteX0" fmla="*/ 645631 w 2905281"/>
              <a:gd name="connsiteY0" fmla="*/ 1266004 h 2131546"/>
              <a:gd name="connsiteX1" fmla="*/ 1809411 w 2905281"/>
              <a:gd name="connsiteY1" fmla="*/ 47911 h 2131546"/>
              <a:gd name="connsiteX2" fmla="*/ 2884940 w 2905281"/>
              <a:gd name="connsiteY2" fmla="*/ 683373 h 2131546"/>
              <a:gd name="connsiteX3" fmla="*/ 2460944 w 2905281"/>
              <a:gd name="connsiteY3" fmla="*/ 2121036 h 2131546"/>
              <a:gd name="connsiteX4" fmla="*/ 1207570 w 2905281"/>
              <a:gd name="connsiteY4" fmla="*/ 2128310 h 2131546"/>
              <a:gd name="connsiteX5" fmla="*/ 62491 w 2905281"/>
              <a:gd name="connsiteY5" fmla="*/ 2063713 h 2131546"/>
              <a:gd name="connsiteX6" fmla="*/ 645631 w 2905281"/>
              <a:gd name="connsiteY6" fmla="*/ 1266004 h 2131546"/>
              <a:gd name="connsiteX0" fmla="*/ 688719 w 2948369"/>
              <a:gd name="connsiteY0" fmla="*/ 1266004 h 2128310"/>
              <a:gd name="connsiteX1" fmla="*/ 1852499 w 2948369"/>
              <a:gd name="connsiteY1" fmla="*/ 47911 h 2128310"/>
              <a:gd name="connsiteX2" fmla="*/ 2928028 w 2948369"/>
              <a:gd name="connsiteY2" fmla="*/ 683373 h 2128310"/>
              <a:gd name="connsiteX3" fmla="*/ 2504032 w 2948369"/>
              <a:gd name="connsiteY3" fmla="*/ 2121036 h 2128310"/>
              <a:gd name="connsiteX4" fmla="*/ 1250658 w 2948369"/>
              <a:gd name="connsiteY4" fmla="*/ 2128310 h 2128310"/>
              <a:gd name="connsiteX5" fmla="*/ 59397 w 2948369"/>
              <a:gd name="connsiteY5" fmla="*/ 2119131 h 2128310"/>
              <a:gd name="connsiteX6" fmla="*/ 688719 w 2948369"/>
              <a:gd name="connsiteY6" fmla="*/ 1266004 h 2128310"/>
              <a:gd name="connsiteX0" fmla="*/ 688719 w 3107571"/>
              <a:gd name="connsiteY0" fmla="*/ 1266004 h 2128310"/>
              <a:gd name="connsiteX1" fmla="*/ 1852499 w 3107571"/>
              <a:gd name="connsiteY1" fmla="*/ 47911 h 2128310"/>
              <a:gd name="connsiteX2" fmla="*/ 2928028 w 3107571"/>
              <a:gd name="connsiteY2" fmla="*/ 683373 h 2128310"/>
              <a:gd name="connsiteX3" fmla="*/ 2993560 w 3107571"/>
              <a:gd name="connsiteY3" fmla="*/ 2111800 h 2128310"/>
              <a:gd name="connsiteX4" fmla="*/ 1250658 w 3107571"/>
              <a:gd name="connsiteY4" fmla="*/ 2128310 h 2128310"/>
              <a:gd name="connsiteX5" fmla="*/ 59397 w 3107571"/>
              <a:gd name="connsiteY5" fmla="*/ 2119131 h 2128310"/>
              <a:gd name="connsiteX6" fmla="*/ 688719 w 3107571"/>
              <a:gd name="connsiteY6" fmla="*/ 1266004 h 2128310"/>
              <a:gd name="connsiteX0" fmla="*/ 688719 w 2962393"/>
              <a:gd name="connsiteY0" fmla="*/ 1266004 h 2128310"/>
              <a:gd name="connsiteX1" fmla="*/ 1852499 w 2962393"/>
              <a:gd name="connsiteY1" fmla="*/ 47911 h 2128310"/>
              <a:gd name="connsiteX2" fmla="*/ 2928028 w 2962393"/>
              <a:gd name="connsiteY2" fmla="*/ 683373 h 2128310"/>
              <a:gd name="connsiteX3" fmla="*/ 2661051 w 2962393"/>
              <a:gd name="connsiteY3" fmla="*/ 2111800 h 2128310"/>
              <a:gd name="connsiteX4" fmla="*/ 1250658 w 2962393"/>
              <a:gd name="connsiteY4" fmla="*/ 2128310 h 2128310"/>
              <a:gd name="connsiteX5" fmla="*/ 59397 w 2962393"/>
              <a:gd name="connsiteY5" fmla="*/ 2119131 h 2128310"/>
              <a:gd name="connsiteX6" fmla="*/ 688719 w 2962393"/>
              <a:gd name="connsiteY6" fmla="*/ 1266004 h 2128310"/>
              <a:gd name="connsiteX0" fmla="*/ 978820 w 3252494"/>
              <a:gd name="connsiteY0" fmla="*/ 1266004 h 2128310"/>
              <a:gd name="connsiteX1" fmla="*/ 2142600 w 3252494"/>
              <a:gd name="connsiteY1" fmla="*/ 47911 h 2128310"/>
              <a:gd name="connsiteX2" fmla="*/ 3218129 w 3252494"/>
              <a:gd name="connsiteY2" fmla="*/ 683373 h 2128310"/>
              <a:gd name="connsiteX3" fmla="*/ 2951152 w 3252494"/>
              <a:gd name="connsiteY3" fmla="*/ 2111800 h 2128310"/>
              <a:gd name="connsiteX4" fmla="*/ 1540759 w 3252494"/>
              <a:gd name="connsiteY4" fmla="*/ 2128310 h 2128310"/>
              <a:gd name="connsiteX5" fmla="*/ 44698 w 3252494"/>
              <a:gd name="connsiteY5" fmla="*/ 2119131 h 2128310"/>
              <a:gd name="connsiteX6" fmla="*/ 978820 w 3252494"/>
              <a:gd name="connsiteY6" fmla="*/ 1266004 h 212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2494" h="2128310">
                <a:moveTo>
                  <a:pt x="978820" y="1266004"/>
                </a:moveTo>
                <a:cubicBezTo>
                  <a:pt x="1328470" y="920801"/>
                  <a:pt x="1662702" y="205976"/>
                  <a:pt x="2142600" y="47911"/>
                </a:cubicBezTo>
                <a:cubicBezTo>
                  <a:pt x="2622498" y="-110154"/>
                  <a:pt x="3011792" y="128287"/>
                  <a:pt x="3218129" y="683373"/>
                </a:cubicBezTo>
                <a:cubicBezTo>
                  <a:pt x="3316400" y="1177037"/>
                  <a:pt x="3196685" y="1922455"/>
                  <a:pt x="2951152" y="2111800"/>
                </a:cubicBezTo>
                <a:lnTo>
                  <a:pt x="1540759" y="2128310"/>
                </a:lnTo>
                <a:lnTo>
                  <a:pt x="44698" y="2119131"/>
                </a:lnTo>
                <a:cubicBezTo>
                  <a:pt x="-200835" y="1929786"/>
                  <a:pt x="629170" y="1611207"/>
                  <a:pt x="978820" y="1266004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22264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48986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3"/>
          <p:cNvSpPr/>
          <p:nvPr/>
        </p:nvSpPr>
        <p:spPr>
          <a:xfrm>
            <a:off x="4118671" y="2332854"/>
            <a:ext cx="3107571" cy="2128310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558220 w 3328294"/>
              <a:gd name="connsiteY0" fmla="*/ 944002 h 2057653"/>
              <a:gd name="connsiteX1" fmla="*/ 1574220 w 3328294"/>
              <a:gd name="connsiteY1" fmla="*/ 3001 h 2057653"/>
              <a:gd name="connsiteX2" fmla="*/ 2816003 w 3328294"/>
              <a:gd name="connsiteY2" fmla="*/ 684645 h 2057653"/>
              <a:gd name="connsiteX3" fmla="*/ 3260226 w 3328294"/>
              <a:gd name="connsiteY3" fmla="*/ 2057653 h 2057653"/>
              <a:gd name="connsiteX4" fmla="*/ 1720524 w 3328294"/>
              <a:gd name="connsiteY4" fmla="*/ 2055691 h 2057653"/>
              <a:gd name="connsiteX5" fmla="*/ 67445 w 3328294"/>
              <a:gd name="connsiteY5" fmla="*/ 2055749 h 2057653"/>
              <a:gd name="connsiteX6" fmla="*/ 558220 w 3328294"/>
              <a:gd name="connsiteY6" fmla="*/ 944002 h 2057653"/>
              <a:gd name="connsiteX0" fmla="*/ 558220 w 3321354"/>
              <a:gd name="connsiteY0" fmla="*/ 944002 h 2057653"/>
              <a:gd name="connsiteX1" fmla="*/ 1574220 w 3321354"/>
              <a:gd name="connsiteY1" fmla="*/ 3001 h 2057653"/>
              <a:gd name="connsiteX2" fmla="*/ 2816003 w 3321354"/>
              <a:gd name="connsiteY2" fmla="*/ 684645 h 2057653"/>
              <a:gd name="connsiteX3" fmla="*/ 3260226 w 3321354"/>
              <a:gd name="connsiteY3" fmla="*/ 2057653 h 2057653"/>
              <a:gd name="connsiteX4" fmla="*/ 1720524 w 3321354"/>
              <a:gd name="connsiteY4" fmla="*/ 2055691 h 2057653"/>
              <a:gd name="connsiteX5" fmla="*/ 67445 w 3321354"/>
              <a:gd name="connsiteY5" fmla="*/ 2055749 h 2057653"/>
              <a:gd name="connsiteX6" fmla="*/ 558220 w 3321354"/>
              <a:gd name="connsiteY6" fmla="*/ 944002 h 2057653"/>
              <a:gd name="connsiteX0" fmla="*/ 558220 w 3071770"/>
              <a:gd name="connsiteY0" fmla="*/ 944002 h 2066889"/>
              <a:gd name="connsiteX1" fmla="*/ 1574220 w 3071770"/>
              <a:gd name="connsiteY1" fmla="*/ 3001 h 2066889"/>
              <a:gd name="connsiteX2" fmla="*/ 2816003 w 3071770"/>
              <a:gd name="connsiteY2" fmla="*/ 684645 h 2066889"/>
              <a:gd name="connsiteX3" fmla="*/ 2973899 w 3071770"/>
              <a:gd name="connsiteY3" fmla="*/ 2066889 h 2066889"/>
              <a:gd name="connsiteX4" fmla="*/ 1720524 w 3071770"/>
              <a:gd name="connsiteY4" fmla="*/ 2055691 h 2066889"/>
              <a:gd name="connsiteX5" fmla="*/ 67445 w 3071770"/>
              <a:gd name="connsiteY5" fmla="*/ 2055749 h 2066889"/>
              <a:gd name="connsiteX6" fmla="*/ 558220 w 3071770"/>
              <a:gd name="connsiteY6" fmla="*/ 944002 h 2066889"/>
              <a:gd name="connsiteX0" fmla="*/ 800641 w 3314191"/>
              <a:gd name="connsiteY0" fmla="*/ 944002 h 2066889"/>
              <a:gd name="connsiteX1" fmla="*/ 1816641 w 3314191"/>
              <a:gd name="connsiteY1" fmla="*/ 3001 h 2066889"/>
              <a:gd name="connsiteX2" fmla="*/ 3058424 w 3314191"/>
              <a:gd name="connsiteY2" fmla="*/ 684645 h 2066889"/>
              <a:gd name="connsiteX3" fmla="*/ 3216320 w 3314191"/>
              <a:gd name="connsiteY3" fmla="*/ 2066889 h 2066889"/>
              <a:gd name="connsiteX4" fmla="*/ 1962945 w 3314191"/>
              <a:gd name="connsiteY4" fmla="*/ 2055691 h 2066889"/>
              <a:gd name="connsiteX5" fmla="*/ 51247 w 3314191"/>
              <a:gd name="connsiteY5" fmla="*/ 2028040 h 2066889"/>
              <a:gd name="connsiteX6" fmla="*/ 800641 w 3314191"/>
              <a:gd name="connsiteY6" fmla="*/ 944002 h 2066889"/>
              <a:gd name="connsiteX0" fmla="*/ 800641 w 3314191"/>
              <a:gd name="connsiteY0" fmla="*/ 947281 h 2070168"/>
              <a:gd name="connsiteX1" fmla="*/ 1816641 w 3314191"/>
              <a:gd name="connsiteY1" fmla="*/ 6280 h 2070168"/>
              <a:gd name="connsiteX2" fmla="*/ 3058424 w 3314191"/>
              <a:gd name="connsiteY2" fmla="*/ 687924 h 2070168"/>
              <a:gd name="connsiteX3" fmla="*/ 3216320 w 3314191"/>
              <a:gd name="connsiteY3" fmla="*/ 2070168 h 2070168"/>
              <a:gd name="connsiteX4" fmla="*/ 1962945 w 3314191"/>
              <a:gd name="connsiteY4" fmla="*/ 2058970 h 2070168"/>
              <a:gd name="connsiteX5" fmla="*/ 51247 w 3314191"/>
              <a:gd name="connsiteY5" fmla="*/ 2031319 h 2070168"/>
              <a:gd name="connsiteX6" fmla="*/ 800641 w 3314191"/>
              <a:gd name="connsiteY6" fmla="*/ 947281 h 2070168"/>
              <a:gd name="connsiteX0" fmla="*/ 802610 w 3316160"/>
              <a:gd name="connsiteY0" fmla="*/ 965309 h 2088196"/>
              <a:gd name="connsiteX1" fmla="*/ 2031046 w 3316160"/>
              <a:gd name="connsiteY1" fmla="*/ 5835 h 2088196"/>
              <a:gd name="connsiteX2" fmla="*/ 3060393 w 3316160"/>
              <a:gd name="connsiteY2" fmla="*/ 705952 h 2088196"/>
              <a:gd name="connsiteX3" fmla="*/ 3218289 w 3316160"/>
              <a:gd name="connsiteY3" fmla="*/ 2088196 h 2088196"/>
              <a:gd name="connsiteX4" fmla="*/ 1964914 w 3316160"/>
              <a:gd name="connsiteY4" fmla="*/ 2076998 h 2088196"/>
              <a:gd name="connsiteX5" fmla="*/ 53216 w 3316160"/>
              <a:gd name="connsiteY5" fmla="*/ 2049347 h 2088196"/>
              <a:gd name="connsiteX6" fmla="*/ 802610 w 3316160"/>
              <a:gd name="connsiteY6" fmla="*/ 965309 h 2088196"/>
              <a:gd name="connsiteX0" fmla="*/ 802610 w 3326312"/>
              <a:gd name="connsiteY0" fmla="*/ 970249 h 2093136"/>
              <a:gd name="connsiteX1" fmla="*/ 2031046 w 3326312"/>
              <a:gd name="connsiteY1" fmla="*/ 10775 h 2093136"/>
              <a:gd name="connsiteX2" fmla="*/ 3106575 w 3326312"/>
              <a:gd name="connsiteY2" fmla="*/ 646237 h 2093136"/>
              <a:gd name="connsiteX3" fmla="*/ 3218289 w 3326312"/>
              <a:gd name="connsiteY3" fmla="*/ 2093136 h 2093136"/>
              <a:gd name="connsiteX4" fmla="*/ 1964914 w 3326312"/>
              <a:gd name="connsiteY4" fmla="*/ 2081938 h 2093136"/>
              <a:gd name="connsiteX5" fmla="*/ 53216 w 3326312"/>
              <a:gd name="connsiteY5" fmla="*/ 2054287 h 2093136"/>
              <a:gd name="connsiteX6" fmla="*/ 802610 w 3326312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964914 w 3151951"/>
              <a:gd name="connsiteY4" fmla="*/ 2081938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429205 w 3151951"/>
              <a:gd name="connsiteY4" fmla="*/ 2091174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1032717 w 3382058"/>
              <a:gd name="connsiteY0" fmla="*/ 970249 h 2093136"/>
              <a:gd name="connsiteX1" fmla="*/ 2261153 w 3382058"/>
              <a:gd name="connsiteY1" fmla="*/ 10775 h 2093136"/>
              <a:gd name="connsiteX2" fmla="*/ 3336682 w 3382058"/>
              <a:gd name="connsiteY2" fmla="*/ 646237 h 2093136"/>
              <a:gd name="connsiteX3" fmla="*/ 3069705 w 3382058"/>
              <a:gd name="connsiteY3" fmla="*/ 2093136 h 2093136"/>
              <a:gd name="connsiteX4" fmla="*/ 1659312 w 3382058"/>
              <a:gd name="connsiteY4" fmla="*/ 2091174 h 2093136"/>
              <a:gd name="connsiteX5" fmla="*/ 43178 w 3382058"/>
              <a:gd name="connsiteY5" fmla="*/ 2081996 h 2093136"/>
              <a:gd name="connsiteX6" fmla="*/ 1032717 w 3382058"/>
              <a:gd name="connsiteY6" fmla="*/ 970249 h 2093136"/>
              <a:gd name="connsiteX0" fmla="*/ 1184186 w 3376509"/>
              <a:gd name="connsiteY0" fmla="*/ 1018757 h 2095462"/>
              <a:gd name="connsiteX1" fmla="*/ 2255604 w 3376509"/>
              <a:gd name="connsiteY1" fmla="*/ 13101 h 2095462"/>
              <a:gd name="connsiteX2" fmla="*/ 3331133 w 3376509"/>
              <a:gd name="connsiteY2" fmla="*/ 648563 h 2095462"/>
              <a:gd name="connsiteX3" fmla="*/ 3064156 w 3376509"/>
              <a:gd name="connsiteY3" fmla="*/ 2095462 h 2095462"/>
              <a:gd name="connsiteX4" fmla="*/ 1653763 w 3376509"/>
              <a:gd name="connsiteY4" fmla="*/ 2093500 h 2095462"/>
              <a:gd name="connsiteX5" fmla="*/ 37629 w 3376509"/>
              <a:gd name="connsiteY5" fmla="*/ 2084322 h 2095462"/>
              <a:gd name="connsiteX6" fmla="*/ 1184186 w 3376509"/>
              <a:gd name="connsiteY6" fmla="*/ 1018757 h 2095462"/>
              <a:gd name="connsiteX0" fmla="*/ 1186508 w 3378831"/>
              <a:gd name="connsiteY0" fmla="*/ 1018757 h 2095462"/>
              <a:gd name="connsiteX1" fmla="*/ 2257926 w 3378831"/>
              <a:gd name="connsiteY1" fmla="*/ 13101 h 2095462"/>
              <a:gd name="connsiteX2" fmla="*/ 3333455 w 3378831"/>
              <a:gd name="connsiteY2" fmla="*/ 648563 h 2095462"/>
              <a:gd name="connsiteX3" fmla="*/ 3066478 w 3378831"/>
              <a:gd name="connsiteY3" fmla="*/ 2095462 h 2095462"/>
              <a:gd name="connsiteX4" fmla="*/ 1656085 w 3378831"/>
              <a:gd name="connsiteY4" fmla="*/ 2093500 h 2095462"/>
              <a:gd name="connsiteX5" fmla="*/ 39951 w 3378831"/>
              <a:gd name="connsiteY5" fmla="*/ 2084322 h 2095462"/>
              <a:gd name="connsiteX6" fmla="*/ 1186508 w 3378831"/>
              <a:gd name="connsiteY6" fmla="*/ 1018757 h 2095462"/>
              <a:gd name="connsiteX0" fmla="*/ 1275907 w 3375866"/>
              <a:gd name="connsiteY0" fmla="*/ 1311414 h 2111028"/>
              <a:gd name="connsiteX1" fmla="*/ 2254961 w 3375866"/>
              <a:gd name="connsiteY1" fmla="*/ 28667 h 2111028"/>
              <a:gd name="connsiteX2" fmla="*/ 3330490 w 3375866"/>
              <a:gd name="connsiteY2" fmla="*/ 664129 h 2111028"/>
              <a:gd name="connsiteX3" fmla="*/ 3063513 w 3375866"/>
              <a:gd name="connsiteY3" fmla="*/ 2111028 h 2111028"/>
              <a:gd name="connsiteX4" fmla="*/ 1653120 w 3375866"/>
              <a:gd name="connsiteY4" fmla="*/ 2109066 h 2111028"/>
              <a:gd name="connsiteX5" fmla="*/ 36986 w 3375866"/>
              <a:gd name="connsiteY5" fmla="*/ 2099888 h 2111028"/>
              <a:gd name="connsiteX6" fmla="*/ 1275907 w 3375866"/>
              <a:gd name="connsiteY6" fmla="*/ 1311414 h 2111028"/>
              <a:gd name="connsiteX0" fmla="*/ 1274626 w 3374585"/>
              <a:gd name="connsiteY0" fmla="*/ 1311414 h 2111028"/>
              <a:gd name="connsiteX1" fmla="*/ 2253680 w 3374585"/>
              <a:gd name="connsiteY1" fmla="*/ 28667 h 2111028"/>
              <a:gd name="connsiteX2" fmla="*/ 3329209 w 3374585"/>
              <a:gd name="connsiteY2" fmla="*/ 664129 h 2111028"/>
              <a:gd name="connsiteX3" fmla="*/ 3062232 w 3374585"/>
              <a:gd name="connsiteY3" fmla="*/ 2111028 h 2111028"/>
              <a:gd name="connsiteX4" fmla="*/ 1651839 w 3374585"/>
              <a:gd name="connsiteY4" fmla="*/ 2109066 h 2111028"/>
              <a:gd name="connsiteX5" fmla="*/ 35705 w 3374585"/>
              <a:gd name="connsiteY5" fmla="*/ 2099888 h 2111028"/>
              <a:gd name="connsiteX6" fmla="*/ 1274626 w 3374585"/>
              <a:gd name="connsiteY6" fmla="*/ 1311414 h 2111028"/>
              <a:gd name="connsiteX0" fmla="*/ 1140391 w 3378895"/>
              <a:gd name="connsiteY0" fmla="*/ 1262495 h 2108290"/>
              <a:gd name="connsiteX1" fmla="*/ 2257990 w 3378895"/>
              <a:gd name="connsiteY1" fmla="*/ 25929 h 2108290"/>
              <a:gd name="connsiteX2" fmla="*/ 3333519 w 3378895"/>
              <a:gd name="connsiteY2" fmla="*/ 661391 h 2108290"/>
              <a:gd name="connsiteX3" fmla="*/ 3066542 w 3378895"/>
              <a:gd name="connsiteY3" fmla="*/ 2108290 h 2108290"/>
              <a:gd name="connsiteX4" fmla="*/ 1656149 w 3378895"/>
              <a:gd name="connsiteY4" fmla="*/ 2106328 h 2108290"/>
              <a:gd name="connsiteX5" fmla="*/ 40015 w 3378895"/>
              <a:gd name="connsiteY5" fmla="*/ 2097150 h 2108290"/>
              <a:gd name="connsiteX6" fmla="*/ 1140391 w 3378895"/>
              <a:gd name="connsiteY6" fmla="*/ 1262495 h 2108290"/>
              <a:gd name="connsiteX0" fmla="*/ 1095884 w 3380569"/>
              <a:gd name="connsiteY0" fmla="*/ 1242939 h 2107207"/>
              <a:gd name="connsiteX1" fmla="*/ 2259664 w 3380569"/>
              <a:gd name="connsiteY1" fmla="*/ 24846 h 2107207"/>
              <a:gd name="connsiteX2" fmla="*/ 3335193 w 3380569"/>
              <a:gd name="connsiteY2" fmla="*/ 660308 h 2107207"/>
              <a:gd name="connsiteX3" fmla="*/ 3068216 w 3380569"/>
              <a:gd name="connsiteY3" fmla="*/ 2107207 h 2107207"/>
              <a:gd name="connsiteX4" fmla="*/ 1657823 w 3380569"/>
              <a:gd name="connsiteY4" fmla="*/ 2105245 h 2107207"/>
              <a:gd name="connsiteX5" fmla="*/ 41689 w 3380569"/>
              <a:gd name="connsiteY5" fmla="*/ 2096067 h 2107207"/>
              <a:gd name="connsiteX6" fmla="*/ 1095884 w 3380569"/>
              <a:gd name="connsiteY6" fmla="*/ 1242939 h 2107207"/>
              <a:gd name="connsiteX0" fmla="*/ 1094905 w 3379590"/>
              <a:gd name="connsiteY0" fmla="*/ 1242939 h 2107207"/>
              <a:gd name="connsiteX1" fmla="*/ 2258685 w 3379590"/>
              <a:gd name="connsiteY1" fmla="*/ 24846 h 2107207"/>
              <a:gd name="connsiteX2" fmla="*/ 3334214 w 3379590"/>
              <a:gd name="connsiteY2" fmla="*/ 660308 h 2107207"/>
              <a:gd name="connsiteX3" fmla="*/ 3067237 w 3379590"/>
              <a:gd name="connsiteY3" fmla="*/ 2107207 h 2107207"/>
              <a:gd name="connsiteX4" fmla="*/ 1656844 w 3379590"/>
              <a:gd name="connsiteY4" fmla="*/ 2105245 h 2107207"/>
              <a:gd name="connsiteX5" fmla="*/ 40710 w 3379590"/>
              <a:gd name="connsiteY5" fmla="*/ 2096067 h 2107207"/>
              <a:gd name="connsiteX6" fmla="*/ 1094905 w 3379590"/>
              <a:gd name="connsiteY6" fmla="*/ 1242939 h 2107207"/>
              <a:gd name="connsiteX0" fmla="*/ 1094905 w 3342683"/>
              <a:gd name="connsiteY0" fmla="*/ 1242939 h 2107207"/>
              <a:gd name="connsiteX1" fmla="*/ 2258685 w 3342683"/>
              <a:gd name="connsiteY1" fmla="*/ 24846 h 2107207"/>
              <a:gd name="connsiteX2" fmla="*/ 3334214 w 3342683"/>
              <a:gd name="connsiteY2" fmla="*/ 660308 h 2107207"/>
              <a:gd name="connsiteX3" fmla="*/ 3067237 w 3342683"/>
              <a:gd name="connsiteY3" fmla="*/ 2107207 h 2107207"/>
              <a:gd name="connsiteX4" fmla="*/ 1656844 w 3342683"/>
              <a:gd name="connsiteY4" fmla="*/ 2105245 h 2107207"/>
              <a:gd name="connsiteX5" fmla="*/ 40710 w 3342683"/>
              <a:gd name="connsiteY5" fmla="*/ 2096067 h 2107207"/>
              <a:gd name="connsiteX6" fmla="*/ 1094905 w 3342683"/>
              <a:gd name="connsiteY6" fmla="*/ 1242939 h 2107207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484"/>
              <a:gd name="connsiteY0" fmla="*/ 1242939 h 2120363"/>
              <a:gd name="connsiteX1" fmla="*/ 2258685 w 3337484"/>
              <a:gd name="connsiteY1" fmla="*/ 24846 h 2120363"/>
              <a:gd name="connsiteX2" fmla="*/ 3334214 w 3337484"/>
              <a:gd name="connsiteY2" fmla="*/ 660308 h 2120363"/>
              <a:gd name="connsiteX3" fmla="*/ 2910218 w 3337484"/>
              <a:gd name="connsiteY3" fmla="*/ 2097971 h 2120363"/>
              <a:gd name="connsiteX4" fmla="*/ 1656844 w 3337484"/>
              <a:gd name="connsiteY4" fmla="*/ 2105245 h 2120363"/>
              <a:gd name="connsiteX5" fmla="*/ 40710 w 3337484"/>
              <a:gd name="connsiteY5" fmla="*/ 2096067 h 2120363"/>
              <a:gd name="connsiteX6" fmla="*/ 1094905 w 3337484"/>
              <a:gd name="connsiteY6" fmla="*/ 1242939 h 2120363"/>
              <a:gd name="connsiteX0" fmla="*/ 1094905 w 3337484"/>
              <a:gd name="connsiteY0" fmla="*/ 1242939 h 2105245"/>
              <a:gd name="connsiteX1" fmla="*/ 2258685 w 3337484"/>
              <a:gd name="connsiteY1" fmla="*/ 24846 h 2105245"/>
              <a:gd name="connsiteX2" fmla="*/ 3334214 w 3337484"/>
              <a:gd name="connsiteY2" fmla="*/ 660308 h 2105245"/>
              <a:gd name="connsiteX3" fmla="*/ 2910218 w 3337484"/>
              <a:gd name="connsiteY3" fmla="*/ 2097971 h 2105245"/>
              <a:gd name="connsiteX4" fmla="*/ 1656844 w 3337484"/>
              <a:gd name="connsiteY4" fmla="*/ 2105245 h 2105245"/>
              <a:gd name="connsiteX5" fmla="*/ 40710 w 3337484"/>
              <a:gd name="connsiteY5" fmla="*/ 2096067 h 2105245"/>
              <a:gd name="connsiteX6" fmla="*/ 1094905 w 3337484"/>
              <a:gd name="connsiteY6" fmla="*/ 1242939 h 2105245"/>
              <a:gd name="connsiteX0" fmla="*/ 1094905 w 3354555"/>
              <a:gd name="connsiteY0" fmla="*/ 1242939 h 2105245"/>
              <a:gd name="connsiteX1" fmla="*/ 2258685 w 3354555"/>
              <a:gd name="connsiteY1" fmla="*/ 24846 h 2105245"/>
              <a:gd name="connsiteX2" fmla="*/ 3334214 w 3354555"/>
              <a:gd name="connsiteY2" fmla="*/ 660308 h 2105245"/>
              <a:gd name="connsiteX3" fmla="*/ 2910218 w 3354555"/>
              <a:gd name="connsiteY3" fmla="*/ 2097971 h 2105245"/>
              <a:gd name="connsiteX4" fmla="*/ 1656844 w 3354555"/>
              <a:gd name="connsiteY4" fmla="*/ 2105245 h 2105245"/>
              <a:gd name="connsiteX5" fmla="*/ 40710 w 3354555"/>
              <a:gd name="connsiteY5" fmla="*/ 2096067 h 2105245"/>
              <a:gd name="connsiteX6" fmla="*/ 1094905 w 3354555"/>
              <a:gd name="connsiteY6" fmla="*/ 1242939 h 2105245"/>
              <a:gd name="connsiteX0" fmla="*/ 1094905 w 3354555"/>
              <a:gd name="connsiteY0" fmla="*/ 1242581 h 2104887"/>
              <a:gd name="connsiteX1" fmla="*/ 2258685 w 3354555"/>
              <a:gd name="connsiteY1" fmla="*/ 24488 h 2104887"/>
              <a:gd name="connsiteX2" fmla="*/ 3334214 w 3354555"/>
              <a:gd name="connsiteY2" fmla="*/ 659950 h 2104887"/>
              <a:gd name="connsiteX3" fmla="*/ 2910218 w 3354555"/>
              <a:gd name="connsiteY3" fmla="*/ 2097613 h 2104887"/>
              <a:gd name="connsiteX4" fmla="*/ 1656844 w 3354555"/>
              <a:gd name="connsiteY4" fmla="*/ 2104887 h 2104887"/>
              <a:gd name="connsiteX5" fmla="*/ 40710 w 3354555"/>
              <a:gd name="connsiteY5" fmla="*/ 2095709 h 2104887"/>
              <a:gd name="connsiteX6" fmla="*/ 1094905 w 3354555"/>
              <a:gd name="connsiteY6" fmla="*/ 1242581 h 2104887"/>
              <a:gd name="connsiteX0" fmla="*/ 1094905 w 3354555"/>
              <a:gd name="connsiteY0" fmla="*/ 1243305 h 2105611"/>
              <a:gd name="connsiteX1" fmla="*/ 2258685 w 3354555"/>
              <a:gd name="connsiteY1" fmla="*/ 25212 h 2105611"/>
              <a:gd name="connsiteX2" fmla="*/ 3334214 w 3354555"/>
              <a:gd name="connsiteY2" fmla="*/ 660674 h 2105611"/>
              <a:gd name="connsiteX3" fmla="*/ 2910218 w 3354555"/>
              <a:gd name="connsiteY3" fmla="*/ 2098337 h 2105611"/>
              <a:gd name="connsiteX4" fmla="*/ 1656844 w 3354555"/>
              <a:gd name="connsiteY4" fmla="*/ 2105611 h 2105611"/>
              <a:gd name="connsiteX5" fmla="*/ 40710 w 3354555"/>
              <a:gd name="connsiteY5" fmla="*/ 2096433 h 2105611"/>
              <a:gd name="connsiteX6" fmla="*/ 1094905 w 3354555"/>
              <a:gd name="connsiteY6" fmla="*/ 1243305 h 2105611"/>
              <a:gd name="connsiteX0" fmla="*/ 1094905 w 3354555"/>
              <a:gd name="connsiteY0" fmla="*/ 1266004 h 2128310"/>
              <a:gd name="connsiteX1" fmla="*/ 2258685 w 3354555"/>
              <a:gd name="connsiteY1" fmla="*/ 47911 h 2128310"/>
              <a:gd name="connsiteX2" fmla="*/ 3334214 w 3354555"/>
              <a:gd name="connsiteY2" fmla="*/ 683373 h 2128310"/>
              <a:gd name="connsiteX3" fmla="*/ 2910218 w 3354555"/>
              <a:gd name="connsiteY3" fmla="*/ 2121036 h 2128310"/>
              <a:gd name="connsiteX4" fmla="*/ 1656844 w 3354555"/>
              <a:gd name="connsiteY4" fmla="*/ 2128310 h 2128310"/>
              <a:gd name="connsiteX5" fmla="*/ 40710 w 3354555"/>
              <a:gd name="connsiteY5" fmla="*/ 2119132 h 2128310"/>
              <a:gd name="connsiteX6" fmla="*/ 1094905 w 3354555"/>
              <a:gd name="connsiteY6" fmla="*/ 1266004 h 2128310"/>
              <a:gd name="connsiteX0" fmla="*/ 645631 w 2905281"/>
              <a:gd name="connsiteY0" fmla="*/ 1266004 h 2131546"/>
              <a:gd name="connsiteX1" fmla="*/ 1809411 w 2905281"/>
              <a:gd name="connsiteY1" fmla="*/ 47911 h 2131546"/>
              <a:gd name="connsiteX2" fmla="*/ 2884940 w 2905281"/>
              <a:gd name="connsiteY2" fmla="*/ 683373 h 2131546"/>
              <a:gd name="connsiteX3" fmla="*/ 2460944 w 2905281"/>
              <a:gd name="connsiteY3" fmla="*/ 2121036 h 2131546"/>
              <a:gd name="connsiteX4" fmla="*/ 1207570 w 2905281"/>
              <a:gd name="connsiteY4" fmla="*/ 2128310 h 2131546"/>
              <a:gd name="connsiteX5" fmla="*/ 62491 w 2905281"/>
              <a:gd name="connsiteY5" fmla="*/ 2063713 h 2131546"/>
              <a:gd name="connsiteX6" fmla="*/ 645631 w 2905281"/>
              <a:gd name="connsiteY6" fmla="*/ 1266004 h 2131546"/>
              <a:gd name="connsiteX0" fmla="*/ 688719 w 2948369"/>
              <a:gd name="connsiteY0" fmla="*/ 1266004 h 2128310"/>
              <a:gd name="connsiteX1" fmla="*/ 1852499 w 2948369"/>
              <a:gd name="connsiteY1" fmla="*/ 47911 h 2128310"/>
              <a:gd name="connsiteX2" fmla="*/ 2928028 w 2948369"/>
              <a:gd name="connsiteY2" fmla="*/ 683373 h 2128310"/>
              <a:gd name="connsiteX3" fmla="*/ 2504032 w 2948369"/>
              <a:gd name="connsiteY3" fmla="*/ 2121036 h 2128310"/>
              <a:gd name="connsiteX4" fmla="*/ 1250658 w 2948369"/>
              <a:gd name="connsiteY4" fmla="*/ 2128310 h 2128310"/>
              <a:gd name="connsiteX5" fmla="*/ 59397 w 2948369"/>
              <a:gd name="connsiteY5" fmla="*/ 2119131 h 2128310"/>
              <a:gd name="connsiteX6" fmla="*/ 688719 w 2948369"/>
              <a:gd name="connsiteY6" fmla="*/ 1266004 h 2128310"/>
              <a:gd name="connsiteX0" fmla="*/ 688719 w 3107571"/>
              <a:gd name="connsiteY0" fmla="*/ 1266004 h 2128310"/>
              <a:gd name="connsiteX1" fmla="*/ 1852499 w 3107571"/>
              <a:gd name="connsiteY1" fmla="*/ 47911 h 2128310"/>
              <a:gd name="connsiteX2" fmla="*/ 2928028 w 3107571"/>
              <a:gd name="connsiteY2" fmla="*/ 683373 h 2128310"/>
              <a:gd name="connsiteX3" fmla="*/ 2993560 w 3107571"/>
              <a:gd name="connsiteY3" fmla="*/ 2111800 h 2128310"/>
              <a:gd name="connsiteX4" fmla="*/ 1250658 w 3107571"/>
              <a:gd name="connsiteY4" fmla="*/ 2128310 h 2128310"/>
              <a:gd name="connsiteX5" fmla="*/ 59397 w 3107571"/>
              <a:gd name="connsiteY5" fmla="*/ 2119131 h 2128310"/>
              <a:gd name="connsiteX6" fmla="*/ 688719 w 3107571"/>
              <a:gd name="connsiteY6" fmla="*/ 1266004 h 212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7571" h="2128310">
                <a:moveTo>
                  <a:pt x="688719" y="1266004"/>
                </a:moveTo>
                <a:cubicBezTo>
                  <a:pt x="987569" y="920801"/>
                  <a:pt x="1372601" y="205976"/>
                  <a:pt x="1852499" y="47911"/>
                </a:cubicBezTo>
                <a:cubicBezTo>
                  <a:pt x="2332397" y="-110154"/>
                  <a:pt x="2721691" y="128287"/>
                  <a:pt x="2928028" y="683373"/>
                </a:cubicBezTo>
                <a:cubicBezTo>
                  <a:pt x="3026299" y="1177037"/>
                  <a:pt x="3239093" y="1922455"/>
                  <a:pt x="2993560" y="2111800"/>
                </a:cubicBezTo>
                <a:lnTo>
                  <a:pt x="1250658" y="2128310"/>
                </a:lnTo>
                <a:lnTo>
                  <a:pt x="59397" y="2119131"/>
                </a:lnTo>
                <a:cubicBezTo>
                  <a:pt x="-186136" y="1929786"/>
                  <a:pt x="389869" y="1611207"/>
                  <a:pt x="688719" y="1266004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22264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48986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416299" y="2883448"/>
            <a:ext cx="4993664" cy="1568481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93664" h="1568481">
                <a:moveTo>
                  <a:pt x="1332531" y="456792"/>
                </a:moveTo>
                <a:cubicBezTo>
                  <a:pt x="1726535" y="198487"/>
                  <a:pt x="2138642" y="29125"/>
                  <a:pt x="2398061" y="11091"/>
                </a:cubicBezTo>
                <a:cubicBezTo>
                  <a:pt x="2657480" y="-6943"/>
                  <a:pt x="3119471" y="-35764"/>
                  <a:pt x="3414823" y="225144"/>
                </a:cubicBezTo>
                <a:cubicBezTo>
                  <a:pt x="3622545" y="516532"/>
                  <a:pt x="5213520" y="1373478"/>
                  <a:pt x="4967987" y="1562823"/>
                </a:cubicBezTo>
                <a:lnTo>
                  <a:pt x="2494835" y="1568481"/>
                </a:lnTo>
                <a:lnTo>
                  <a:pt x="34036" y="1560919"/>
                </a:lnTo>
                <a:cubicBezTo>
                  <a:pt x="-211497" y="1371574"/>
                  <a:pt x="938527" y="715097"/>
                  <a:pt x="1332531" y="4567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66766" y="3710340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54090" y="3667688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3"/>
          <p:cNvSpPr/>
          <p:nvPr/>
        </p:nvSpPr>
        <p:spPr>
          <a:xfrm>
            <a:off x="3828570" y="2332854"/>
            <a:ext cx="3252494" cy="2128310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558220 w 3328294"/>
              <a:gd name="connsiteY0" fmla="*/ 944002 h 2057653"/>
              <a:gd name="connsiteX1" fmla="*/ 1574220 w 3328294"/>
              <a:gd name="connsiteY1" fmla="*/ 3001 h 2057653"/>
              <a:gd name="connsiteX2" fmla="*/ 2816003 w 3328294"/>
              <a:gd name="connsiteY2" fmla="*/ 684645 h 2057653"/>
              <a:gd name="connsiteX3" fmla="*/ 3260226 w 3328294"/>
              <a:gd name="connsiteY3" fmla="*/ 2057653 h 2057653"/>
              <a:gd name="connsiteX4" fmla="*/ 1720524 w 3328294"/>
              <a:gd name="connsiteY4" fmla="*/ 2055691 h 2057653"/>
              <a:gd name="connsiteX5" fmla="*/ 67445 w 3328294"/>
              <a:gd name="connsiteY5" fmla="*/ 2055749 h 2057653"/>
              <a:gd name="connsiteX6" fmla="*/ 558220 w 3328294"/>
              <a:gd name="connsiteY6" fmla="*/ 944002 h 2057653"/>
              <a:gd name="connsiteX0" fmla="*/ 558220 w 3321354"/>
              <a:gd name="connsiteY0" fmla="*/ 944002 h 2057653"/>
              <a:gd name="connsiteX1" fmla="*/ 1574220 w 3321354"/>
              <a:gd name="connsiteY1" fmla="*/ 3001 h 2057653"/>
              <a:gd name="connsiteX2" fmla="*/ 2816003 w 3321354"/>
              <a:gd name="connsiteY2" fmla="*/ 684645 h 2057653"/>
              <a:gd name="connsiteX3" fmla="*/ 3260226 w 3321354"/>
              <a:gd name="connsiteY3" fmla="*/ 2057653 h 2057653"/>
              <a:gd name="connsiteX4" fmla="*/ 1720524 w 3321354"/>
              <a:gd name="connsiteY4" fmla="*/ 2055691 h 2057653"/>
              <a:gd name="connsiteX5" fmla="*/ 67445 w 3321354"/>
              <a:gd name="connsiteY5" fmla="*/ 2055749 h 2057653"/>
              <a:gd name="connsiteX6" fmla="*/ 558220 w 3321354"/>
              <a:gd name="connsiteY6" fmla="*/ 944002 h 2057653"/>
              <a:gd name="connsiteX0" fmla="*/ 558220 w 3071770"/>
              <a:gd name="connsiteY0" fmla="*/ 944002 h 2066889"/>
              <a:gd name="connsiteX1" fmla="*/ 1574220 w 3071770"/>
              <a:gd name="connsiteY1" fmla="*/ 3001 h 2066889"/>
              <a:gd name="connsiteX2" fmla="*/ 2816003 w 3071770"/>
              <a:gd name="connsiteY2" fmla="*/ 684645 h 2066889"/>
              <a:gd name="connsiteX3" fmla="*/ 2973899 w 3071770"/>
              <a:gd name="connsiteY3" fmla="*/ 2066889 h 2066889"/>
              <a:gd name="connsiteX4" fmla="*/ 1720524 w 3071770"/>
              <a:gd name="connsiteY4" fmla="*/ 2055691 h 2066889"/>
              <a:gd name="connsiteX5" fmla="*/ 67445 w 3071770"/>
              <a:gd name="connsiteY5" fmla="*/ 2055749 h 2066889"/>
              <a:gd name="connsiteX6" fmla="*/ 558220 w 3071770"/>
              <a:gd name="connsiteY6" fmla="*/ 944002 h 2066889"/>
              <a:gd name="connsiteX0" fmla="*/ 800641 w 3314191"/>
              <a:gd name="connsiteY0" fmla="*/ 944002 h 2066889"/>
              <a:gd name="connsiteX1" fmla="*/ 1816641 w 3314191"/>
              <a:gd name="connsiteY1" fmla="*/ 3001 h 2066889"/>
              <a:gd name="connsiteX2" fmla="*/ 3058424 w 3314191"/>
              <a:gd name="connsiteY2" fmla="*/ 684645 h 2066889"/>
              <a:gd name="connsiteX3" fmla="*/ 3216320 w 3314191"/>
              <a:gd name="connsiteY3" fmla="*/ 2066889 h 2066889"/>
              <a:gd name="connsiteX4" fmla="*/ 1962945 w 3314191"/>
              <a:gd name="connsiteY4" fmla="*/ 2055691 h 2066889"/>
              <a:gd name="connsiteX5" fmla="*/ 51247 w 3314191"/>
              <a:gd name="connsiteY5" fmla="*/ 2028040 h 2066889"/>
              <a:gd name="connsiteX6" fmla="*/ 800641 w 3314191"/>
              <a:gd name="connsiteY6" fmla="*/ 944002 h 2066889"/>
              <a:gd name="connsiteX0" fmla="*/ 800641 w 3314191"/>
              <a:gd name="connsiteY0" fmla="*/ 947281 h 2070168"/>
              <a:gd name="connsiteX1" fmla="*/ 1816641 w 3314191"/>
              <a:gd name="connsiteY1" fmla="*/ 6280 h 2070168"/>
              <a:gd name="connsiteX2" fmla="*/ 3058424 w 3314191"/>
              <a:gd name="connsiteY2" fmla="*/ 687924 h 2070168"/>
              <a:gd name="connsiteX3" fmla="*/ 3216320 w 3314191"/>
              <a:gd name="connsiteY3" fmla="*/ 2070168 h 2070168"/>
              <a:gd name="connsiteX4" fmla="*/ 1962945 w 3314191"/>
              <a:gd name="connsiteY4" fmla="*/ 2058970 h 2070168"/>
              <a:gd name="connsiteX5" fmla="*/ 51247 w 3314191"/>
              <a:gd name="connsiteY5" fmla="*/ 2031319 h 2070168"/>
              <a:gd name="connsiteX6" fmla="*/ 800641 w 3314191"/>
              <a:gd name="connsiteY6" fmla="*/ 947281 h 2070168"/>
              <a:gd name="connsiteX0" fmla="*/ 802610 w 3316160"/>
              <a:gd name="connsiteY0" fmla="*/ 965309 h 2088196"/>
              <a:gd name="connsiteX1" fmla="*/ 2031046 w 3316160"/>
              <a:gd name="connsiteY1" fmla="*/ 5835 h 2088196"/>
              <a:gd name="connsiteX2" fmla="*/ 3060393 w 3316160"/>
              <a:gd name="connsiteY2" fmla="*/ 705952 h 2088196"/>
              <a:gd name="connsiteX3" fmla="*/ 3218289 w 3316160"/>
              <a:gd name="connsiteY3" fmla="*/ 2088196 h 2088196"/>
              <a:gd name="connsiteX4" fmla="*/ 1964914 w 3316160"/>
              <a:gd name="connsiteY4" fmla="*/ 2076998 h 2088196"/>
              <a:gd name="connsiteX5" fmla="*/ 53216 w 3316160"/>
              <a:gd name="connsiteY5" fmla="*/ 2049347 h 2088196"/>
              <a:gd name="connsiteX6" fmla="*/ 802610 w 3316160"/>
              <a:gd name="connsiteY6" fmla="*/ 965309 h 2088196"/>
              <a:gd name="connsiteX0" fmla="*/ 802610 w 3326312"/>
              <a:gd name="connsiteY0" fmla="*/ 970249 h 2093136"/>
              <a:gd name="connsiteX1" fmla="*/ 2031046 w 3326312"/>
              <a:gd name="connsiteY1" fmla="*/ 10775 h 2093136"/>
              <a:gd name="connsiteX2" fmla="*/ 3106575 w 3326312"/>
              <a:gd name="connsiteY2" fmla="*/ 646237 h 2093136"/>
              <a:gd name="connsiteX3" fmla="*/ 3218289 w 3326312"/>
              <a:gd name="connsiteY3" fmla="*/ 2093136 h 2093136"/>
              <a:gd name="connsiteX4" fmla="*/ 1964914 w 3326312"/>
              <a:gd name="connsiteY4" fmla="*/ 2081938 h 2093136"/>
              <a:gd name="connsiteX5" fmla="*/ 53216 w 3326312"/>
              <a:gd name="connsiteY5" fmla="*/ 2054287 h 2093136"/>
              <a:gd name="connsiteX6" fmla="*/ 802610 w 3326312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964914 w 3151951"/>
              <a:gd name="connsiteY4" fmla="*/ 2081938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429205 w 3151951"/>
              <a:gd name="connsiteY4" fmla="*/ 2091174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1032717 w 3382058"/>
              <a:gd name="connsiteY0" fmla="*/ 970249 h 2093136"/>
              <a:gd name="connsiteX1" fmla="*/ 2261153 w 3382058"/>
              <a:gd name="connsiteY1" fmla="*/ 10775 h 2093136"/>
              <a:gd name="connsiteX2" fmla="*/ 3336682 w 3382058"/>
              <a:gd name="connsiteY2" fmla="*/ 646237 h 2093136"/>
              <a:gd name="connsiteX3" fmla="*/ 3069705 w 3382058"/>
              <a:gd name="connsiteY3" fmla="*/ 2093136 h 2093136"/>
              <a:gd name="connsiteX4" fmla="*/ 1659312 w 3382058"/>
              <a:gd name="connsiteY4" fmla="*/ 2091174 h 2093136"/>
              <a:gd name="connsiteX5" fmla="*/ 43178 w 3382058"/>
              <a:gd name="connsiteY5" fmla="*/ 2081996 h 2093136"/>
              <a:gd name="connsiteX6" fmla="*/ 1032717 w 3382058"/>
              <a:gd name="connsiteY6" fmla="*/ 970249 h 2093136"/>
              <a:gd name="connsiteX0" fmla="*/ 1184186 w 3376509"/>
              <a:gd name="connsiteY0" fmla="*/ 1018757 h 2095462"/>
              <a:gd name="connsiteX1" fmla="*/ 2255604 w 3376509"/>
              <a:gd name="connsiteY1" fmla="*/ 13101 h 2095462"/>
              <a:gd name="connsiteX2" fmla="*/ 3331133 w 3376509"/>
              <a:gd name="connsiteY2" fmla="*/ 648563 h 2095462"/>
              <a:gd name="connsiteX3" fmla="*/ 3064156 w 3376509"/>
              <a:gd name="connsiteY3" fmla="*/ 2095462 h 2095462"/>
              <a:gd name="connsiteX4" fmla="*/ 1653763 w 3376509"/>
              <a:gd name="connsiteY4" fmla="*/ 2093500 h 2095462"/>
              <a:gd name="connsiteX5" fmla="*/ 37629 w 3376509"/>
              <a:gd name="connsiteY5" fmla="*/ 2084322 h 2095462"/>
              <a:gd name="connsiteX6" fmla="*/ 1184186 w 3376509"/>
              <a:gd name="connsiteY6" fmla="*/ 1018757 h 2095462"/>
              <a:gd name="connsiteX0" fmla="*/ 1186508 w 3378831"/>
              <a:gd name="connsiteY0" fmla="*/ 1018757 h 2095462"/>
              <a:gd name="connsiteX1" fmla="*/ 2257926 w 3378831"/>
              <a:gd name="connsiteY1" fmla="*/ 13101 h 2095462"/>
              <a:gd name="connsiteX2" fmla="*/ 3333455 w 3378831"/>
              <a:gd name="connsiteY2" fmla="*/ 648563 h 2095462"/>
              <a:gd name="connsiteX3" fmla="*/ 3066478 w 3378831"/>
              <a:gd name="connsiteY3" fmla="*/ 2095462 h 2095462"/>
              <a:gd name="connsiteX4" fmla="*/ 1656085 w 3378831"/>
              <a:gd name="connsiteY4" fmla="*/ 2093500 h 2095462"/>
              <a:gd name="connsiteX5" fmla="*/ 39951 w 3378831"/>
              <a:gd name="connsiteY5" fmla="*/ 2084322 h 2095462"/>
              <a:gd name="connsiteX6" fmla="*/ 1186508 w 3378831"/>
              <a:gd name="connsiteY6" fmla="*/ 1018757 h 2095462"/>
              <a:gd name="connsiteX0" fmla="*/ 1275907 w 3375866"/>
              <a:gd name="connsiteY0" fmla="*/ 1311414 h 2111028"/>
              <a:gd name="connsiteX1" fmla="*/ 2254961 w 3375866"/>
              <a:gd name="connsiteY1" fmla="*/ 28667 h 2111028"/>
              <a:gd name="connsiteX2" fmla="*/ 3330490 w 3375866"/>
              <a:gd name="connsiteY2" fmla="*/ 664129 h 2111028"/>
              <a:gd name="connsiteX3" fmla="*/ 3063513 w 3375866"/>
              <a:gd name="connsiteY3" fmla="*/ 2111028 h 2111028"/>
              <a:gd name="connsiteX4" fmla="*/ 1653120 w 3375866"/>
              <a:gd name="connsiteY4" fmla="*/ 2109066 h 2111028"/>
              <a:gd name="connsiteX5" fmla="*/ 36986 w 3375866"/>
              <a:gd name="connsiteY5" fmla="*/ 2099888 h 2111028"/>
              <a:gd name="connsiteX6" fmla="*/ 1275907 w 3375866"/>
              <a:gd name="connsiteY6" fmla="*/ 1311414 h 2111028"/>
              <a:gd name="connsiteX0" fmla="*/ 1274626 w 3374585"/>
              <a:gd name="connsiteY0" fmla="*/ 1311414 h 2111028"/>
              <a:gd name="connsiteX1" fmla="*/ 2253680 w 3374585"/>
              <a:gd name="connsiteY1" fmla="*/ 28667 h 2111028"/>
              <a:gd name="connsiteX2" fmla="*/ 3329209 w 3374585"/>
              <a:gd name="connsiteY2" fmla="*/ 664129 h 2111028"/>
              <a:gd name="connsiteX3" fmla="*/ 3062232 w 3374585"/>
              <a:gd name="connsiteY3" fmla="*/ 2111028 h 2111028"/>
              <a:gd name="connsiteX4" fmla="*/ 1651839 w 3374585"/>
              <a:gd name="connsiteY4" fmla="*/ 2109066 h 2111028"/>
              <a:gd name="connsiteX5" fmla="*/ 35705 w 3374585"/>
              <a:gd name="connsiteY5" fmla="*/ 2099888 h 2111028"/>
              <a:gd name="connsiteX6" fmla="*/ 1274626 w 3374585"/>
              <a:gd name="connsiteY6" fmla="*/ 1311414 h 2111028"/>
              <a:gd name="connsiteX0" fmla="*/ 1140391 w 3378895"/>
              <a:gd name="connsiteY0" fmla="*/ 1262495 h 2108290"/>
              <a:gd name="connsiteX1" fmla="*/ 2257990 w 3378895"/>
              <a:gd name="connsiteY1" fmla="*/ 25929 h 2108290"/>
              <a:gd name="connsiteX2" fmla="*/ 3333519 w 3378895"/>
              <a:gd name="connsiteY2" fmla="*/ 661391 h 2108290"/>
              <a:gd name="connsiteX3" fmla="*/ 3066542 w 3378895"/>
              <a:gd name="connsiteY3" fmla="*/ 2108290 h 2108290"/>
              <a:gd name="connsiteX4" fmla="*/ 1656149 w 3378895"/>
              <a:gd name="connsiteY4" fmla="*/ 2106328 h 2108290"/>
              <a:gd name="connsiteX5" fmla="*/ 40015 w 3378895"/>
              <a:gd name="connsiteY5" fmla="*/ 2097150 h 2108290"/>
              <a:gd name="connsiteX6" fmla="*/ 1140391 w 3378895"/>
              <a:gd name="connsiteY6" fmla="*/ 1262495 h 2108290"/>
              <a:gd name="connsiteX0" fmla="*/ 1095884 w 3380569"/>
              <a:gd name="connsiteY0" fmla="*/ 1242939 h 2107207"/>
              <a:gd name="connsiteX1" fmla="*/ 2259664 w 3380569"/>
              <a:gd name="connsiteY1" fmla="*/ 24846 h 2107207"/>
              <a:gd name="connsiteX2" fmla="*/ 3335193 w 3380569"/>
              <a:gd name="connsiteY2" fmla="*/ 660308 h 2107207"/>
              <a:gd name="connsiteX3" fmla="*/ 3068216 w 3380569"/>
              <a:gd name="connsiteY3" fmla="*/ 2107207 h 2107207"/>
              <a:gd name="connsiteX4" fmla="*/ 1657823 w 3380569"/>
              <a:gd name="connsiteY4" fmla="*/ 2105245 h 2107207"/>
              <a:gd name="connsiteX5" fmla="*/ 41689 w 3380569"/>
              <a:gd name="connsiteY5" fmla="*/ 2096067 h 2107207"/>
              <a:gd name="connsiteX6" fmla="*/ 1095884 w 3380569"/>
              <a:gd name="connsiteY6" fmla="*/ 1242939 h 2107207"/>
              <a:gd name="connsiteX0" fmla="*/ 1094905 w 3379590"/>
              <a:gd name="connsiteY0" fmla="*/ 1242939 h 2107207"/>
              <a:gd name="connsiteX1" fmla="*/ 2258685 w 3379590"/>
              <a:gd name="connsiteY1" fmla="*/ 24846 h 2107207"/>
              <a:gd name="connsiteX2" fmla="*/ 3334214 w 3379590"/>
              <a:gd name="connsiteY2" fmla="*/ 660308 h 2107207"/>
              <a:gd name="connsiteX3" fmla="*/ 3067237 w 3379590"/>
              <a:gd name="connsiteY3" fmla="*/ 2107207 h 2107207"/>
              <a:gd name="connsiteX4" fmla="*/ 1656844 w 3379590"/>
              <a:gd name="connsiteY4" fmla="*/ 2105245 h 2107207"/>
              <a:gd name="connsiteX5" fmla="*/ 40710 w 3379590"/>
              <a:gd name="connsiteY5" fmla="*/ 2096067 h 2107207"/>
              <a:gd name="connsiteX6" fmla="*/ 1094905 w 3379590"/>
              <a:gd name="connsiteY6" fmla="*/ 1242939 h 2107207"/>
              <a:gd name="connsiteX0" fmla="*/ 1094905 w 3342683"/>
              <a:gd name="connsiteY0" fmla="*/ 1242939 h 2107207"/>
              <a:gd name="connsiteX1" fmla="*/ 2258685 w 3342683"/>
              <a:gd name="connsiteY1" fmla="*/ 24846 h 2107207"/>
              <a:gd name="connsiteX2" fmla="*/ 3334214 w 3342683"/>
              <a:gd name="connsiteY2" fmla="*/ 660308 h 2107207"/>
              <a:gd name="connsiteX3" fmla="*/ 3067237 w 3342683"/>
              <a:gd name="connsiteY3" fmla="*/ 2107207 h 2107207"/>
              <a:gd name="connsiteX4" fmla="*/ 1656844 w 3342683"/>
              <a:gd name="connsiteY4" fmla="*/ 2105245 h 2107207"/>
              <a:gd name="connsiteX5" fmla="*/ 40710 w 3342683"/>
              <a:gd name="connsiteY5" fmla="*/ 2096067 h 2107207"/>
              <a:gd name="connsiteX6" fmla="*/ 1094905 w 3342683"/>
              <a:gd name="connsiteY6" fmla="*/ 1242939 h 2107207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484"/>
              <a:gd name="connsiteY0" fmla="*/ 1242939 h 2120363"/>
              <a:gd name="connsiteX1" fmla="*/ 2258685 w 3337484"/>
              <a:gd name="connsiteY1" fmla="*/ 24846 h 2120363"/>
              <a:gd name="connsiteX2" fmla="*/ 3334214 w 3337484"/>
              <a:gd name="connsiteY2" fmla="*/ 660308 h 2120363"/>
              <a:gd name="connsiteX3" fmla="*/ 2910218 w 3337484"/>
              <a:gd name="connsiteY3" fmla="*/ 2097971 h 2120363"/>
              <a:gd name="connsiteX4" fmla="*/ 1656844 w 3337484"/>
              <a:gd name="connsiteY4" fmla="*/ 2105245 h 2120363"/>
              <a:gd name="connsiteX5" fmla="*/ 40710 w 3337484"/>
              <a:gd name="connsiteY5" fmla="*/ 2096067 h 2120363"/>
              <a:gd name="connsiteX6" fmla="*/ 1094905 w 3337484"/>
              <a:gd name="connsiteY6" fmla="*/ 1242939 h 2120363"/>
              <a:gd name="connsiteX0" fmla="*/ 1094905 w 3337484"/>
              <a:gd name="connsiteY0" fmla="*/ 1242939 h 2105245"/>
              <a:gd name="connsiteX1" fmla="*/ 2258685 w 3337484"/>
              <a:gd name="connsiteY1" fmla="*/ 24846 h 2105245"/>
              <a:gd name="connsiteX2" fmla="*/ 3334214 w 3337484"/>
              <a:gd name="connsiteY2" fmla="*/ 660308 h 2105245"/>
              <a:gd name="connsiteX3" fmla="*/ 2910218 w 3337484"/>
              <a:gd name="connsiteY3" fmla="*/ 2097971 h 2105245"/>
              <a:gd name="connsiteX4" fmla="*/ 1656844 w 3337484"/>
              <a:gd name="connsiteY4" fmla="*/ 2105245 h 2105245"/>
              <a:gd name="connsiteX5" fmla="*/ 40710 w 3337484"/>
              <a:gd name="connsiteY5" fmla="*/ 2096067 h 2105245"/>
              <a:gd name="connsiteX6" fmla="*/ 1094905 w 3337484"/>
              <a:gd name="connsiteY6" fmla="*/ 1242939 h 2105245"/>
              <a:gd name="connsiteX0" fmla="*/ 1094905 w 3354555"/>
              <a:gd name="connsiteY0" fmla="*/ 1242939 h 2105245"/>
              <a:gd name="connsiteX1" fmla="*/ 2258685 w 3354555"/>
              <a:gd name="connsiteY1" fmla="*/ 24846 h 2105245"/>
              <a:gd name="connsiteX2" fmla="*/ 3334214 w 3354555"/>
              <a:gd name="connsiteY2" fmla="*/ 660308 h 2105245"/>
              <a:gd name="connsiteX3" fmla="*/ 2910218 w 3354555"/>
              <a:gd name="connsiteY3" fmla="*/ 2097971 h 2105245"/>
              <a:gd name="connsiteX4" fmla="*/ 1656844 w 3354555"/>
              <a:gd name="connsiteY4" fmla="*/ 2105245 h 2105245"/>
              <a:gd name="connsiteX5" fmla="*/ 40710 w 3354555"/>
              <a:gd name="connsiteY5" fmla="*/ 2096067 h 2105245"/>
              <a:gd name="connsiteX6" fmla="*/ 1094905 w 3354555"/>
              <a:gd name="connsiteY6" fmla="*/ 1242939 h 2105245"/>
              <a:gd name="connsiteX0" fmla="*/ 1094905 w 3354555"/>
              <a:gd name="connsiteY0" fmla="*/ 1242581 h 2104887"/>
              <a:gd name="connsiteX1" fmla="*/ 2258685 w 3354555"/>
              <a:gd name="connsiteY1" fmla="*/ 24488 h 2104887"/>
              <a:gd name="connsiteX2" fmla="*/ 3334214 w 3354555"/>
              <a:gd name="connsiteY2" fmla="*/ 659950 h 2104887"/>
              <a:gd name="connsiteX3" fmla="*/ 2910218 w 3354555"/>
              <a:gd name="connsiteY3" fmla="*/ 2097613 h 2104887"/>
              <a:gd name="connsiteX4" fmla="*/ 1656844 w 3354555"/>
              <a:gd name="connsiteY4" fmla="*/ 2104887 h 2104887"/>
              <a:gd name="connsiteX5" fmla="*/ 40710 w 3354555"/>
              <a:gd name="connsiteY5" fmla="*/ 2095709 h 2104887"/>
              <a:gd name="connsiteX6" fmla="*/ 1094905 w 3354555"/>
              <a:gd name="connsiteY6" fmla="*/ 1242581 h 2104887"/>
              <a:gd name="connsiteX0" fmla="*/ 1094905 w 3354555"/>
              <a:gd name="connsiteY0" fmla="*/ 1243305 h 2105611"/>
              <a:gd name="connsiteX1" fmla="*/ 2258685 w 3354555"/>
              <a:gd name="connsiteY1" fmla="*/ 25212 h 2105611"/>
              <a:gd name="connsiteX2" fmla="*/ 3334214 w 3354555"/>
              <a:gd name="connsiteY2" fmla="*/ 660674 h 2105611"/>
              <a:gd name="connsiteX3" fmla="*/ 2910218 w 3354555"/>
              <a:gd name="connsiteY3" fmla="*/ 2098337 h 2105611"/>
              <a:gd name="connsiteX4" fmla="*/ 1656844 w 3354555"/>
              <a:gd name="connsiteY4" fmla="*/ 2105611 h 2105611"/>
              <a:gd name="connsiteX5" fmla="*/ 40710 w 3354555"/>
              <a:gd name="connsiteY5" fmla="*/ 2096433 h 2105611"/>
              <a:gd name="connsiteX6" fmla="*/ 1094905 w 3354555"/>
              <a:gd name="connsiteY6" fmla="*/ 1243305 h 2105611"/>
              <a:gd name="connsiteX0" fmla="*/ 1094905 w 3354555"/>
              <a:gd name="connsiteY0" fmla="*/ 1266004 h 2128310"/>
              <a:gd name="connsiteX1" fmla="*/ 2258685 w 3354555"/>
              <a:gd name="connsiteY1" fmla="*/ 47911 h 2128310"/>
              <a:gd name="connsiteX2" fmla="*/ 3334214 w 3354555"/>
              <a:gd name="connsiteY2" fmla="*/ 683373 h 2128310"/>
              <a:gd name="connsiteX3" fmla="*/ 2910218 w 3354555"/>
              <a:gd name="connsiteY3" fmla="*/ 2121036 h 2128310"/>
              <a:gd name="connsiteX4" fmla="*/ 1656844 w 3354555"/>
              <a:gd name="connsiteY4" fmla="*/ 2128310 h 2128310"/>
              <a:gd name="connsiteX5" fmla="*/ 40710 w 3354555"/>
              <a:gd name="connsiteY5" fmla="*/ 2119132 h 2128310"/>
              <a:gd name="connsiteX6" fmla="*/ 1094905 w 3354555"/>
              <a:gd name="connsiteY6" fmla="*/ 1266004 h 2128310"/>
              <a:gd name="connsiteX0" fmla="*/ 645631 w 2905281"/>
              <a:gd name="connsiteY0" fmla="*/ 1266004 h 2131546"/>
              <a:gd name="connsiteX1" fmla="*/ 1809411 w 2905281"/>
              <a:gd name="connsiteY1" fmla="*/ 47911 h 2131546"/>
              <a:gd name="connsiteX2" fmla="*/ 2884940 w 2905281"/>
              <a:gd name="connsiteY2" fmla="*/ 683373 h 2131546"/>
              <a:gd name="connsiteX3" fmla="*/ 2460944 w 2905281"/>
              <a:gd name="connsiteY3" fmla="*/ 2121036 h 2131546"/>
              <a:gd name="connsiteX4" fmla="*/ 1207570 w 2905281"/>
              <a:gd name="connsiteY4" fmla="*/ 2128310 h 2131546"/>
              <a:gd name="connsiteX5" fmla="*/ 62491 w 2905281"/>
              <a:gd name="connsiteY5" fmla="*/ 2063713 h 2131546"/>
              <a:gd name="connsiteX6" fmla="*/ 645631 w 2905281"/>
              <a:gd name="connsiteY6" fmla="*/ 1266004 h 2131546"/>
              <a:gd name="connsiteX0" fmla="*/ 688719 w 2948369"/>
              <a:gd name="connsiteY0" fmla="*/ 1266004 h 2128310"/>
              <a:gd name="connsiteX1" fmla="*/ 1852499 w 2948369"/>
              <a:gd name="connsiteY1" fmla="*/ 47911 h 2128310"/>
              <a:gd name="connsiteX2" fmla="*/ 2928028 w 2948369"/>
              <a:gd name="connsiteY2" fmla="*/ 683373 h 2128310"/>
              <a:gd name="connsiteX3" fmla="*/ 2504032 w 2948369"/>
              <a:gd name="connsiteY3" fmla="*/ 2121036 h 2128310"/>
              <a:gd name="connsiteX4" fmla="*/ 1250658 w 2948369"/>
              <a:gd name="connsiteY4" fmla="*/ 2128310 h 2128310"/>
              <a:gd name="connsiteX5" fmla="*/ 59397 w 2948369"/>
              <a:gd name="connsiteY5" fmla="*/ 2119131 h 2128310"/>
              <a:gd name="connsiteX6" fmla="*/ 688719 w 2948369"/>
              <a:gd name="connsiteY6" fmla="*/ 1266004 h 2128310"/>
              <a:gd name="connsiteX0" fmla="*/ 688719 w 3107571"/>
              <a:gd name="connsiteY0" fmla="*/ 1266004 h 2128310"/>
              <a:gd name="connsiteX1" fmla="*/ 1852499 w 3107571"/>
              <a:gd name="connsiteY1" fmla="*/ 47911 h 2128310"/>
              <a:gd name="connsiteX2" fmla="*/ 2928028 w 3107571"/>
              <a:gd name="connsiteY2" fmla="*/ 683373 h 2128310"/>
              <a:gd name="connsiteX3" fmla="*/ 2993560 w 3107571"/>
              <a:gd name="connsiteY3" fmla="*/ 2111800 h 2128310"/>
              <a:gd name="connsiteX4" fmla="*/ 1250658 w 3107571"/>
              <a:gd name="connsiteY4" fmla="*/ 2128310 h 2128310"/>
              <a:gd name="connsiteX5" fmla="*/ 59397 w 3107571"/>
              <a:gd name="connsiteY5" fmla="*/ 2119131 h 2128310"/>
              <a:gd name="connsiteX6" fmla="*/ 688719 w 3107571"/>
              <a:gd name="connsiteY6" fmla="*/ 1266004 h 2128310"/>
              <a:gd name="connsiteX0" fmla="*/ 688719 w 2962393"/>
              <a:gd name="connsiteY0" fmla="*/ 1266004 h 2128310"/>
              <a:gd name="connsiteX1" fmla="*/ 1852499 w 2962393"/>
              <a:gd name="connsiteY1" fmla="*/ 47911 h 2128310"/>
              <a:gd name="connsiteX2" fmla="*/ 2928028 w 2962393"/>
              <a:gd name="connsiteY2" fmla="*/ 683373 h 2128310"/>
              <a:gd name="connsiteX3" fmla="*/ 2661051 w 2962393"/>
              <a:gd name="connsiteY3" fmla="*/ 2111800 h 2128310"/>
              <a:gd name="connsiteX4" fmla="*/ 1250658 w 2962393"/>
              <a:gd name="connsiteY4" fmla="*/ 2128310 h 2128310"/>
              <a:gd name="connsiteX5" fmla="*/ 59397 w 2962393"/>
              <a:gd name="connsiteY5" fmla="*/ 2119131 h 2128310"/>
              <a:gd name="connsiteX6" fmla="*/ 688719 w 2962393"/>
              <a:gd name="connsiteY6" fmla="*/ 1266004 h 2128310"/>
              <a:gd name="connsiteX0" fmla="*/ 978820 w 3252494"/>
              <a:gd name="connsiteY0" fmla="*/ 1266004 h 2128310"/>
              <a:gd name="connsiteX1" fmla="*/ 2142600 w 3252494"/>
              <a:gd name="connsiteY1" fmla="*/ 47911 h 2128310"/>
              <a:gd name="connsiteX2" fmla="*/ 3218129 w 3252494"/>
              <a:gd name="connsiteY2" fmla="*/ 683373 h 2128310"/>
              <a:gd name="connsiteX3" fmla="*/ 2951152 w 3252494"/>
              <a:gd name="connsiteY3" fmla="*/ 2111800 h 2128310"/>
              <a:gd name="connsiteX4" fmla="*/ 1540759 w 3252494"/>
              <a:gd name="connsiteY4" fmla="*/ 2128310 h 2128310"/>
              <a:gd name="connsiteX5" fmla="*/ 44698 w 3252494"/>
              <a:gd name="connsiteY5" fmla="*/ 2119131 h 2128310"/>
              <a:gd name="connsiteX6" fmla="*/ 978820 w 3252494"/>
              <a:gd name="connsiteY6" fmla="*/ 1266004 h 212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2494" h="2128310">
                <a:moveTo>
                  <a:pt x="978820" y="1266004"/>
                </a:moveTo>
                <a:cubicBezTo>
                  <a:pt x="1328470" y="920801"/>
                  <a:pt x="1662702" y="205976"/>
                  <a:pt x="2142600" y="47911"/>
                </a:cubicBezTo>
                <a:cubicBezTo>
                  <a:pt x="2622498" y="-110154"/>
                  <a:pt x="3011792" y="128287"/>
                  <a:pt x="3218129" y="683373"/>
                </a:cubicBezTo>
                <a:cubicBezTo>
                  <a:pt x="3316400" y="1177037"/>
                  <a:pt x="3196685" y="1922455"/>
                  <a:pt x="2951152" y="2111800"/>
                </a:cubicBezTo>
                <a:lnTo>
                  <a:pt x="1540759" y="2128310"/>
                </a:lnTo>
                <a:lnTo>
                  <a:pt x="44698" y="2119131"/>
                </a:lnTo>
                <a:cubicBezTo>
                  <a:pt x="-200835" y="1929786"/>
                  <a:pt x="629170" y="1611207"/>
                  <a:pt x="978820" y="1266004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22264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48986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3"/>
          <p:cNvSpPr/>
          <p:nvPr/>
        </p:nvSpPr>
        <p:spPr>
          <a:xfrm>
            <a:off x="4118671" y="2332854"/>
            <a:ext cx="3107571" cy="2128310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558220 w 3328294"/>
              <a:gd name="connsiteY0" fmla="*/ 944002 h 2057653"/>
              <a:gd name="connsiteX1" fmla="*/ 1574220 w 3328294"/>
              <a:gd name="connsiteY1" fmla="*/ 3001 h 2057653"/>
              <a:gd name="connsiteX2" fmla="*/ 2816003 w 3328294"/>
              <a:gd name="connsiteY2" fmla="*/ 684645 h 2057653"/>
              <a:gd name="connsiteX3" fmla="*/ 3260226 w 3328294"/>
              <a:gd name="connsiteY3" fmla="*/ 2057653 h 2057653"/>
              <a:gd name="connsiteX4" fmla="*/ 1720524 w 3328294"/>
              <a:gd name="connsiteY4" fmla="*/ 2055691 h 2057653"/>
              <a:gd name="connsiteX5" fmla="*/ 67445 w 3328294"/>
              <a:gd name="connsiteY5" fmla="*/ 2055749 h 2057653"/>
              <a:gd name="connsiteX6" fmla="*/ 558220 w 3328294"/>
              <a:gd name="connsiteY6" fmla="*/ 944002 h 2057653"/>
              <a:gd name="connsiteX0" fmla="*/ 558220 w 3321354"/>
              <a:gd name="connsiteY0" fmla="*/ 944002 h 2057653"/>
              <a:gd name="connsiteX1" fmla="*/ 1574220 w 3321354"/>
              <a:gd name="connsiteY1" fmla="*/ 3001 h 2057653"/>
              <a:gd name="connsiteX2" fmla="*/ 2816003 w 3321354"/>
              <a:gd name="connsiteY2" fmla="*/ 684645 h 2057653"/>
              <a:gd name="connsiteX3" fmla="*/ 3260226 w 3321354"/>
              <a:gd name="connsiteY3" fmla="*/ 2057653 h 2057653"/>
              <a:gd name="connsiteX4" fmla="*/ 1720524 w 3321354"/>
              <a:gd name="connsiteY4" fmla="*/ 2055691 h 2057653"/>
              <a:gd name="connsiteX5" fmla="*/ 67445 w 3321354"/>
              <a:gd name="connsiteY5" fmla="*/ 2055749 h 2057653"/>
              <a:gd name="connsiteX6" fmla="*/ 558220 w 3321354"/>
              <a:gd name="connsiteY6" fmla="*/ 944002 h 2057653"/>
              <a:gd name="connsiteX0" fmla="*/ 558220 w 3071770"/>
              <a:gd name="connsiteY0" fmla="*/ 944002 h 2066889"/>
              <a:gd name="connsiteX1" fmla="*/ 1574220 w 3071770"/>
              <a:gd name="connsiteY1" fmla="*/ 3001 h 2066889"/>
              <a:gd name="connsiteX2" fmla="*/ 2816003 w 3071770"/>
              <a:gd name="connsiteY2" fmla="*/ 684645 h 2066889"/>
              <a:gd name="connsiteX3" fmla="*/ 2973899 w 3071770"/>
              <a:gd name="connsiteY3" fmla="*/ 2066889 h 2066889"/>
              <a:gd name="connsiteX4" fmla="*/ 1720524 w 3071770"/>
              <a:gd name="connsiteY4" fmla="*/ 2055691 h 2066889"/>
              <a:gd name="connsiteX5" fmla="*/ 67445 w 3071770"/>
              <a:gd name="connsiteY5" fmla="*/ 2055749 h 2066889"/>
              <a:gd name="connsiteX6" fmla="*/ 558220 w 3071770"/>
              <a:gd name="connsiteY6" fmla="*/ 944002 h 2066889"/>
              <a:gd name="connsiteX0" fmla="*/ 800641 w 3314191"/>
              <a:gd name="connsiteY0" fmla="*/ 944002 h 2066889"/>
              <a:gd name="connsiteX1" fmla="*/ 1816641 w 3314191"/>
              <a:gd name="connsiteY1" fmla="*/ 3001 h 2066889"/>
              <a:gd name="connsiteX2" fmla="*/ 3058424 w 3314191"/>
              <a:gd name="connsiteY2" fmla="*/ 684645 h 2066889"/>
              <a:gd name="connsiteX3" fmla="*/ 3216320 w 3314191"/>
              <a:gd name="connsiteY3" fmla="*/ 2066889 h 2066889"/>
              <a:gd name="connsiteX4" fmla="*/ 1962945 w 3314191"/>
              <a:gd name="connsiteY4" fmla="*/ 2055691 h 2066889"/>
              <a:gd name="connsiteX5" fmla="*/ 51247 w 3314191"/>
              <a:gd name="connsiteY5" fmla="*/ 2028040 h 2066889"/>
              <a:gd name="connsiteX6" fmla="*/ 800641 w 3314191"/>
              <a:gd name="connsiteY6" fmla="*/ 944002 h 2066889"/>
              <a:gd name="connsiteX0" fmla="*/ 800641 w 3314191"/>
              <a:gd name="connsiteY0" fmla="*/ 947281 h 2070168"/>
              <a:gd name="connsiteX1" fmla="*/ 1816641 w 3314191"/>
              <a:gd name="connsiteY1" fmla="*/ 6280 h 2070168"/>
              <a:gd name="connsiteX2" fmla="*/ 3058424 w 3314191"/>
              <a:gd name="connsiteY2" fmla="*/ 687924 h 2070168"/>
              <a:gd name="connsiteX3" fmla="*/ 3216320 w 3314191"/>
              <a:gd name="connsiteY3" fmla="*/ 2070168 h 2070168"/>
              <a:gd name="connsiteX4" fmla="*/ 1962945 w 3314191"/>
              <a:gd name="connsiteY4" fmla="*/ 2058970 h 2070168"/>
              <a:gd name="connsiteX5" fmla="*/ 51247 w 3314191"/>
              <a:gd name="connsiteY5" fmla="*/ 2031319 h 2070168"/>
              <a:gd name="connsiteX6" fmla="*/ 800641 w 3314191"/>
              <a:gd name="connsiteY6" fmla="*/ 947281 h 2070168"/>
              <a:gd name="connsiteX0" fmla="*/ 802610 w 3316160"/>
              <a:gd name="connsiteY0" fmla="*/ 965309 h 2088196"/>
              <a:gd name="connsiteX1" fmla="*/ 2031046 w 3316160"/>
              <a:gd name="connsiteY1" fmla="*/ 5835 h 2088196"/>
              <a:gd name="connsiteX2" fmla="*/ 3060393 w 3316160"/>
              <a:gd name="connsiteY2" fmla="*/ 705952 h 2088196"/>
              <a:gd name="connsiteX3" fmla="*/ 3218289 w 3316160"/>
              <a:gd name="connsiteY3" fmla="*/ 2088196 h 2088196"/>
              <a:gd name="connsiteX4" fmla="*/ 1964914 w 3316160"/>
              <a:gd name="connsiteY4" fmla="*/ 2076998 h 2088196"/>
              <a:gd name="connsiteX5" fmla="*/ 53216 w 3316160"/>
              <a:gd name="connsiteY5" fmla="*/ 2049347 h 2088196"/>
              <a:gd name="connsiteX6" fmla="*/ 802610 w 3316160"/>
              <a:gd name="connsiteY6" fmla="*/ 965309 h 2088196"/>
              <a:gd name="connsiteX0" fmla="*/ 802610 w 3326312"/>
              <a:gd name="connsiteY0" fmla="*/ 970249 h 2093136"/>
              <a:gd name="connsiteX1" fmla="*/ 2031046 w 3326312"/>
              <a:gd name="connsiteY1" fmla="*/ 10775 h 2093136"/>
              <a:gd name="connsiteX2" fmla="*/ 3106575 w 3326312"/>
              <a:gd name="connsiteY2" fmla="*/ 646237 h 2093136"/>
              <a:gd name="connsiteX3" fmla="*/ 3218289 w 3326312"/>
              <a:gd name="connsiteY3" fmla="*/ 2093136 h 2093136"/>
              <a:gd name="connsiteX4" fmla="*/ 1964914 w 3326312"/>
              <a:gd name="connsiteY4" fmla="*/ 2081938 h 2093136"/>
              <a:gd name="connsiteX5" fmla="*/ 53216 w 3326312"/>
              <a:gd name="connsiteY5" fmla="*/ 2054287 h 2093136"/>
              <a:gd name="connsiteX6" fmla="*/ 802610 w 3326312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964914 w 3151951"/>
              <a:gd name="connsiteY4" fmla="*/ 2081938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429205 w 3151951"/>
              <a:gd name="connsiteY4" fmla="*/ 2091174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1032717 w 3382058"/>
              <a:gd name="connsiteY0" fmla="*/ 970249 h 2093136"/>
              <a:gd name="connsiteX1" fmla="*/ 2261153 w 3382058"/>
              <a:gd name="connsiteY1" fmla="*/ 10775 h 2093136"/>
              <a:gd name="connsiteX2" fmla="*/ 3336682 w 3382058"/>
              <a:gd name="connsiteY2" fmla="*/ 646237 h 2093136"/>
              <a:gd name="connsiteX3" fmla="*/ 3069705 w 3382058"/>
              <a:gd name="connsiteY3" fmla="*/ 2093136 h 2093136"/>
              <a:gd name="connsiteX4" fmla="*/ 1659312 w 3382058"/>
              <a:gd name="connsiteY4" fmla="*/ 2091174 h 2093136"/>
              <a:gd name="connsiteX5" fmla="*/ 43178 w 3382058"/>
              <a:gd name="connsiteY5" fmla="*/ 2081996 h 2093136"/>
              <a:gd name="connsiteX6" fmla="*/ 1032717 w 3382058"/>
              <a:gd name="connsiteY6" fmla="*/ 970249 h 2093136"/>
              <a:gd name="connsiteX0" fmla="*/ 1184186 w 3376509"/>
              <a:gd name="connsiteY0" fmla="*/ 1018757 h 2095462"/>
              <a:gd name="connsiteX1" fmla="*/ 2255604 w 3376509"/>
              <a:gd name="connsiteY1" fmla="*/ 13101 h 2095462"/>
              <a:gd name="connsiteX2" fmla="*/ 3331133 w 3376509"/>
              <a:gd name="connsiteY2" fmla="*/ 648563 h 2095462"/>
              <a:gd name="connsiteX3" fmla="*/ 3064156 w 3376509"/>
              <a:gd name="connsiteY3" fmla="*/ 2095462 h 2095462"/>
              <a:gd name="connsiteX4" fmla="*/ 1653763 w 3376509"/>
              <a:gd name="connsiteY4" fmla="*/ 2093500 h 2095462"/>
              <a:gd name="connsiteX5" fmla="*/ 37629 w 3376509"/>
              <a:gd name="connsiteY5" fmla="*/ 2084322 h 2095462"/>
              <a:gd name="connsiteX6" fmla="*/ 1184186 w 3376509"/>
              <a:gd name="connsiteY6" fmla="*/ 1018757 h 2095462"/>
              <a:gd name="connsiteX0" fmla="*/ 1186508 w 3378831"/>
              <a:gd name="connsiteY0" fmla="*/ 1018757 h 2095462"/>
              <a:gd name="connsiteX1" fmla="*/ 2257926 w 3378831"/>
              <a:gd name="connsiteY1" fmla="*/ 13101 h 2095462"/>
              <a:gd name="connsiteX2" fmla="*/ 3333455 w 3378831"/>
              <a:gd name="connsiteY2" fmla="*/ 648563 h 2095462"/>
              <a:gd name="connsiteX3" fmla="*/ 3066478 w 3378831"/>
              <a:gd name="connsiteY3" fmla="*/ 2095462 h 2095462"/>
              <a:gd name="connsiteX4" fmla="*/ 1656085 w 3378831"/>
              <a:gd name="connsiteY4" fmla="*/ 2093500 h 2095462"/>
              <a:gd name="connsiteX5" fmla="*/ 39951 w 3378831"/>
              <a:gd name="connsiteY5" fmla="*/ 2084322 h 2095462"/>
              <a:gd name="connsiteX6" fmla="*/ 1186508 w 3378831"/>
              <a:gd name="connsiteY6" fmla="*/ 1018757 h 2095462"/>
              <a:gd name="connsiteX0" fmla="*/ 1275907 w 3375866"/>
              <a:gd name="connsiteY0" fmla="*/ 1311414 h 2111028"/>
              <a:gd name="connsiteX1" fmla="*/ 2254961 w 3375866"/>
              <a:gd name="connsiteY1" fmla="*/ 28667 h 2111028"/>
              <a:gd name="connsiteX2" fmla="*/ 3330490 w 3375866"/>
              <a:gd name="connsiteY2" fmla="*/ 664129 h 2111028"/>
              <a:gd name="connsiteX3" fmla="*/ 3063513 w 3375866"/>
              <a:gd name="connsiteY3" fmla="*/ 2111028 h 2111028"/>
              <a:gd name="connsiteX4" fmla="*/ 1653120 w 3375866"/>
              <a:gd name="connsiteY4" fmla="*/ 2109066 h 2111028"/>
              <a:gd name="connsiteX5" fmla="*/ 36986 w 3375866"/>
              <a:gd name="connsiteY5" fmla="*/ 2099888 h 2111028"/>
              <a:gd name="connsiteX6" fmla="*/ 1275907 w 3375866"/>
              <a:gd name="connsiteY6" fmla="*/ 1311414 h 2111028"/>
              <a:gd name="connsiteX0" fmla="*/ 1274626 w 3374585"/>
              <a:gd name="connsiteY0" fmla="*/ 1311414 h 2111028"/>
              <a:gd name="connsiteX1" fmla="*/ 2253680 w 3374585"/>
              <a:gd name="connsiteY1" fmla="*/ 28667 h 2111028"/>
              <a:gd name="connsiteX2" fmla="*/ 3329209 w 3374585"/>
              <a:gd name="connsiteY2" fmla="*/ 664129 h 2111028"/>
              <a:gd name="connsiteX3" fmla="*/ 3062232 w 3374585"/>
              <a:gd name="connsiteY3" fmla="*/ 2111028 h 2111028"/>
              <a:gd name="connsiteX4" fmla="*/ 1651839 w 3374585"/>
              <a:gd name="connsiteY4" fmla="*/ 2109066 h 2111028"/>
              <a:gd name="connsiteX5" fmla="*/ 35705 w 3374585"/>
              <a:gd name="connsiteY5" fmla="*/ 2099888 h 2111028"/>
              <a:gd name="connsiteX6" fmla="*/ 1274626 w 3374585"/>
              <a:gd name="connsiteY6" fmla="*/ 1311414 h 2111028"/>
              <a:gd name="connsiteX0" fmla="*/ 1140391 w 3378895"/>
              <a:gd name="connsiteY0" fmla="*/ 1262495 h 2108290"/>
              <a:gd name="connsiteX1" fmla="*/ 2257990 w 3378895"/>
              <a:gd name="connsiteY1" fmla="*/ 25929 h 2108290"/>
              <a:gd name="connsiteX2" fmla="*/ 3333519 w 3378895"/>
              <a:gd name="connsiteY2" fmla="*/ 661391 h 2108290"/>
              <a:gd name="connsiteX3" fmla="*/ 3066542 w 3378895"/>
              <a:gd name="connsiteY3" fmla="*/ 2108290 h 2108290"/>
              <a:gd name="connsiteX4" fmla="*/ 1656149 w 3378895"/>
              <a:gd name="connsiteY4" fmla="*/ 2106328 h 2108290"/>
              <a:gd name="connsiteX5" fmla="*/ 40015 w 3378895"/>
              <a:gd name="connsiteY5" fmla="*/ 2097150 h 2108290"/>
              <a:gd name="connsiteX6" fmla="*/ 1140391 w 3378895"/>
              <a:gd name="connsiteY6" fmla="*/ 1262495 h 2108290"/>
              <a:gd name="connsiteX0" fmla="*/ 1095884 w 3380569"/>
              <a:gd name="connsiteY0" fmla="*/ 1242939 h 2107207"/>
              <a:gd name="connsiteX1" fmla="*/ 2259664 w 3380569"/>
              <a:gd name="connsiteY1" fmla="*/ 24846 h 2107207"/>
              <a:gd name="connsiteX2" fmla="*/ 3335193 w 3380569"/>
              <a:gd name="connsiteY2" fmla="*/ 660308 h 2107207"/>
              <a:gd name="connsiteX3" fmla="*/ 3068216 w 3380569"/>
              <a:gd name="connsiteY3" fmla="*/ 2107207 h 2107207"/>
              <a:gd name="connsiteX4" fmla="*/ 1657823 w 3380569"/>
              <a:gd name="connsiteY4" fmla="*/ 2105245 h 2107207"/>
              <a:gd name="connsiteX5" fmla="*/ 41689 w 3380569"/>
              <a:gd name="connsiteY5" fmla="*/ 2096067 h 2107207"/>
              <a:gd name="connsiteX6" fmla="*/ 1095884 w 3380569"/>
              <a:gd name="connsiteY6" fmla="*/ 1242939 h 2107207"/>
              <a:gd name="connsiteX0" fmla="*/ 1094905 w 3379590"/>
              <a:gd name="connsiteY0" fmla="*/ 1242939 h 2107207"/>
              <a:gd name="connsiteX1" fmla="*/ 2258685 w 3379590"/>
              <a:gd name="connsiteY1" fmla="*/ 24846 h 2107207"/>
              <a:gd name="connsiteX2" fmla="*/ 3334214 w 3379590"/>
              <a:gd name="connsiteY2" fmla="*/ 660308 h 2107207"/>
              <a:gd name="connsiteX3" fmla="*/ 3067237 w 3379590"/>
              <a:gd name="connsiteY3" fmla="*/ 2107207 h 2107207"/>
              <a:gd name="connsiteX4" fmla="*/ 1656844 w 3379590"/>
              <a:gd name="connsiteY4" fmla="*/ 2105245 h 2107207"/>
              <a:gd name="connsiteX5" fmla="*/ 40710 w 3379590"/>
              <a:gd name="connsiteY5" fmla="*/ 2096067 h 2107207"/>
              <a:gd name="connsiteX6" fmla="*/ 1094905 w 3379590"/>
              <a:gd name="connsiteY6" fmla="*/ 1242939 h 2107207"/>
              <a:gd name="connsiteX0" fmla="*/ 1094905 w 3342683"/>
              <a:gd name="connsiteY0" fmla="*/ 1242939 h 2107207"/>
              <a:gd name="connsiteX1" fmla="*/ 2258685 w 3342683"/>
              <a:gd name="connsiteY1" fmla="*/ 24846 h 2107207"/>
              <a:gd name="connsiteX2" fmla="*/ 3334214 w 3342683"/>
              <a:gd name="connsiteY2" fmla="*/ 660308 h 2107207"/>
              <a:gd name="connsiteX3" fmla="*/ 3067237 w 3342683"/>
              <a:gd name="connsiteY3" fmla="*/ 2107207 h 2107207"/>
              <a:gd name="connsiteX4" fmla="*/ 1656844 w 3342683"/>
              <a:gd name="connsiteY4" fmla="*/ 2105245 h 2107207"/>
              <a:gd name="connsiteX5" fmla="*/ 40710 w 3342683"/>
              <a:gd name="connsiteY5" fmla="*/ 2096067 h 2107207"/>
              <a:gd name="connsiteX6" fmla="*/ 1094905 w 3342683"/>
              <a:gd name="connsiteY6" fmla="*/ 1242939 h 2107207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484"/>
              <a:gd name="connsiteY0" fmla="*/ 1242939 h 2120363"/>
              <a:gd name="connsiteX1" fmla="*/ 2258685 w 3337484"/>
              <a:gd name="connsiteY1" fmla="*/ 24846 h 2120363"/>
              <a:gd name="connsiteX2" fmla="*/ 3334214 w 3337484"/>
              <a:gd name="connsiteY2" fmla="*/ 660308 h 2120363"/>
              <a:gd name="connsiteX3" fmla="*/ 2910218 w 3337484"/>
              <a:gd name="connsiteY3" fmla="*/ 2097971 h 2120363"/>
              <a:gd name="connsiteX4" fmla="*/ 1656844 w 3337484"/>
              <a:gd name="connsiteY4" fmla="*/ 2105245 h 2120363"/>
              <a:gd name="connsiteX5" fmla="*/ 40710 w 3337484"/>
              <a:gd name="connsiteY5" fmla="*/ 2096067 h 2120363"/>
              <a:gd name="connsiteX6" fmla="*/ 1094905 w 3337484"/>
              <a:gd name="connsiteY6" fmla="*/ 1242939 h 2120363"/>
              <a:gd name="connsiteX0" fmla="*/ 1094905 w 3337484"/>
              <a:gd name="connsiteY0" fmla="*/ 1242939 h 2105245"/>
              <a:gd name="connsiteX1" fmla="*/ 2258685 w 3337484"/>
              <a:gd name="connsiteY1" fmla="*/ 24846 h 2105245"/>
              <a:gd name="connsiteX2" fmla="*/ 3334214 w 3337484"/>
              <a:gd name="connsiteY2" fmla="*/ 660308 h 2105245"/>
              <a:gd name="connsiteX3" fmla="*/ 2910218 w 3337484"/>
              <a:gd name="connsiteY3" fmla="*/ 2097971 h 2105245"/>
              <a:gd name="connsiteX4" fmla="*/ 1656844 w 3337484"/>
              <a:gd name="connsiteY4" fmla="*/ 2105245 h 2105245"/>
              <a:gd name="connsiteX5" fmla="*/ 40710 w 3337484"/>
              <a:gd name="connsiteY5" fmla="*/ 2096067 h 2105245"/>
              <a:gd name="connsiteX6" fmla="*/ 1094905 w 3337484"/>
              <a:gd name="connsiteY6" fmla="*/ 1242939 h 2105245"/>
              <a:gd name="connsiteX0" fmla="*/ 1094905 w 3354555"/>
              <a:gd name="connsiteY0" fmla="*/ 1242939 h 2105245"/>
              <a:gd name="connsiteX1" fmla="*/ 2258685 w 3354555"/>
              <a:gd name="connsiteY1" fmla="*/ 24846 h 2105245"/>
              <a:gd name="connsiteX2" fmla="*/ 3334214 w 3354555"/>
              <a:gd name="connsiteY2" fmla="*/ 660308 h 2105245"/>
              <a:gd name="connsiteX3" fmla="*/ 2910218 w 3354555"/>
              <a:gd name="connsiteY3" fmla="*/ 2097971 h 2105245"/>
              <a:gd name="connsiteX4" fmla="*/ 1656844 w 3354555"/>
              <a:gd name="connsiteY4" fmla="*/ 2105245 h 2105245"/>
              <a:gd name="connsiteX5" fmla="*/ 40710 w 3354555"/>
              <a:gd name="connsiteY5" fmla="*/ 2096067 h 2105245"/>
              <a:gd name="connsiteX6" fmla="*/ 1094905 w 3354555"/>
              <a:gd name="connsiteY6" fmla="*/ 1242939 h 2105245"/>
              <a:gd name="connsiteX0" fmla="*/ 1094905 w 3354555"/>
              <a:gd name="connsiteY0" fmla="*/ 1242581 h 2104887"/>
              <a:gd name="connsiteX1" fmla="*/ 2258685 w 3354555"/>
              <a:gd name="connsiteY1" fmla="*/ 24488 h 2104887"/>
              <a:gd name="connsiteX2" fmla="*/ 3334214 w 3354555"/>
              <a:gd name="connsiteY2" fmla="*/ 659950 h 2104887"/>
              <a:gd name="connsiteX3" fmla="*/ 2910218 w 3354555"/>
              <a:gd name="connsiteY3" fmla="*/ 2097613 h 2104887"/>
              <a:gd name="connsiteX4" fmla="*/ 1656844 w 3354555"/>
              <a:gd name="connsiteY4" fmla="*/ 2104887 h 2104887"/>
              <a:gd name="connsiteX5" fmla="*/ 40710 w 3354555"/>
              <a:gd name="connsiteY5" fmla="*/ 2095709 h 2104887"/>
              <a:gd name="connsiteX6" fmla="*/ 1094905 w 3354555"/>
              <a:gd name="connsiteY6" fmla="*/ 1242581 h 2104887"/>
              <a:gd name="connsiteX0" fmla="*/ 1094905 w 3354555"/>
              <a:gd name="connsiteY0" fmla="*/ 1243305 h 2105611"/>
              <a:gd name="connsiteX1" fmla="*/ 2258685 w 3354555"/>
              <a:gd name="connsiteY1" fmla="*/ 25212 h 2105611"/>
              <a:gd name="connsiteX2" fmla="*/ 3334214 w 3354555"/>
              <a:gd name="connsiteY2" fmla="*/ 660674 h 2105611"/>
              <a:gd name="connsiteX3" fmla="*/ 2910218 w 3354555"/>
              <a:gd name="connsiteY3" fmla="*/ 2098337 h 2105611"/>
              <a:gd name="connsiteX4" fmla="*/ 1656844 w 3354555"/>
              <a:gd name="connsiteY4" fmla="*/ 2105611 h 2105611"/>
              <a:gd name="connsiteX5" fmla="*/ 40710 w 3354555"/>
              <a:gd name="connsiteY5" fmla="*/ 2096433 h 2105611"/>
              <a:gd name="connsiteX6" fmla="*/ 1094905 w 3354555"/>
              <a:gd name="connsiteY6" fmla="*/ 1243305 h 2105611"/>
              <a:gd name="connsiteX0" fmla="*/ 1094905 w 3354555"/>
              <a:gd name="connsiteY0" fmla="*/ 1266004 h 2128310"/>
              <a:gd name="connsiteX1" fmla="*/ 2258685 w 3354555"/>
              <a:gd name="connsiteY1" fmla="*/ 47911 h 2128310"/>
              <a:gd name="connsiteX2" fmla="*/ 3334214 w 3354555"/>
              <a:gd name="connsiteY2" fmla="*/ 683373 h 2128310"/>
              <a:gd name="connsiteX3" fmla="*/ 2910218 w 3354555"/>
              <a:gd name="connsiteY3" fmla="*/ 2121036 h 2128310"/>
              <a:gd name="connsiteX4" fmla="*/ 1656844 w 3354555"/>
              <a:gd name="connsiteY4" fmla="*/ 2128310 h 2128310"/>
              <a:gd name="connsiteX5" fmla="*/ 40710 w 3354555"/>
              <a:gd name="connsiteY5" fmla="*/ 2119132 h 2128310"/>
              <a:gd name="connsiteX6" fmla="*/ 1094905 w 3354555"/>
              <a:gd name="connsiteY6" fmla="*/ 1266004 h 2128310"/>
              <a:gd name="connsiteX0" fmla="*/ 645631 w 2905281"/>
              <a:gd name="connsiteY0" fmla="*/ 1266004 h 2131546"/>
              <a:gd name="connsiteX1" fmla="*/ 1809411 w 2905281"/>
              <a:gd name="connsiteY1" fmla="*/ 47911 h 2131546"/>
              <a:gd name="connsiteX2" fmla="*/ 2884940 w 2905281"/>
              <a:gd name="connsiteY2" fmla="*/ 683373 h 2131546"/>
              <a:gd name="connsiteX3" fmla="*/ 2460944 w 2905281"/>
              <a:gd name="connsiteY3" fmla="*/ 2121036 h 2131546"/>
              <a:gd name="connsiteX4" fmla="*/ 1207570 w 2905281"/>
              <a:gd name="connsiteY4" fmla="*/ 2128310 h 2131546"/>
              <a:gd name="connsiteX5" fmla="*/ 62491 w 2905281"/>
              <a:gd name="connsiteY5" fmla="*/ 2063713 h 2131546"/>
              <a:gd name="connsiteX6" fmla="*/ 645631 w 2905281"/>
              <a:gd name="connsiteY6" fmla="*/ 1266004 h 2131546"/>
              <a:gd name="connsiteX0" fmla="*/ 688719 w 2948369"/>
              <a:gd name="connsiteY0" fmla="*/ 1266004 h 2128310"/>
              <a:gd name="connsiteX1" fmla="*/ 1852499 w 2948369"/>
              <a:gd name="connsiteY1" fmla="*/ 47911 h 2128310"/>
              <a:gd name="connsiteX2" fmla="*/ 2928028 w 2948369"/>
              <a:gd name="connsiteY2" fmla="*/ 683373 h 2128310"/>
              <a:gd name="connsiteX3" fmla="*/ 2504032 w 2948369"/>
              <a:gd name="connsiteY3" fmla="*/ 2121036 h 2128310"/>
              <a:gd name="connsiteX4" fmla="*/ 1250658 w 2948369"/>
              <a:gd name="connsiteY4" fmla="*/ 2128310 h 2128310"/>
              <a:gd name="connsiteX5" fmla="*/ 59397 w 2948369"/>
              <a:gd name="connsiteY5" fmla="*/ 2119131 h 2128310"/>
              <a:gd name="connsiteX6" fmla="*/ 688719 w 2948369"/>
              <a:gd name="connsiteY6" fmla="*/ 1266004 h 2128310"/>
              <a:gd name="connsiteX0" fmla="*/ 688719 w 3107571"/>
              <a:gd name="connsiteY0" fmla="*/ 1266004 h 2128310"/>
              <a:gd name="connsiteX1" fmla="*/ 1852499 w 3107571"/>
              <a:gd name="connsiteY1" fmla="*/ 47911 h 2128310"/>
              <a:gd name="connsiteX2" fmla="*/ 2928028 w 3107571"/>
              <a:gd name="connsiteY2" fmla="*/ 683373 h 2128310"/>
              <a:gd name="connsiteX3" fmla="*/ 2993560 w 3107571"/>
              <a:gd name="connsiteY3" fmla="*/ 2111800 h 2128310"/>
              <a:gd name="connsiteX4" fmla="*/ 1250658 w 3107571"/>
              <a:gd name="connsiteY4" fmla="*/ 2128310 h 2128310"/>
              <a:gd name="connsiteX5" fmla="*/ 59397 w 3107571"/>
              <a:gd name="connsiteY5" fmla="*/ 2119131 h 2128310"/>
              <a:gd name="connsiteX6" fmla="*/ 688719 w 3107571"/>
              <a:gd name="connsiteY6" fmla="*/ 1266004 h 212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7571" h="2128310">
                <a:moveTo>
                  <a:pt x="688719" y="1266004"/>
                </a:moveTo>
                <a:cubicBezTo>
                  <a:pt x="987569" y="920801"/>
                  <a:pt x="1372601" y="205976"/>
                  <a:pt x="1852499" y="47911"/>
                </a:cubicBezTo>
                <a:cubicBezTo>
                  <a:pt x="2332397" y="-110154"/>
                  <a:pt x="2721691" y="128287"/>
                  <a:pt x="2928028" y="683373"/>
                </a:cubicBezTo>
                <a:cubicBezTo>
                  <a:pt x="3026299" y="1177037"/>
                  <a:pt x="3239093" y="1922455"/>
                  <a:pt x="2993560" y="2111800"/>
                </a:cubicBezTo>
                <a:lnTo>
                  <a:pt x="1250658" y="2128310"/>
                </a:lnTo>
                <a:lnTo>
                  <a:pt x="59397" y="2119131"/>
                </a:lnTo>
                <a:cubicBezTo>
                  <a:pt x="-186136" y="1929786"/>
                  <a:pt x="389869" y="1611207"/>
                  <a:pt x="688719" y="1266004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22264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48986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3"/>
          <p:cNvSpPr/>
          <p:nvPr/>
        </p:nvSpPr>
        <p:spPr>
          <a:xfrm>
            <a:off x="3828570" y="2332854"/>
            <a:ext cx="3252494" cy="2128310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558220 w 3328294"/>
              <a:gd name="connsiteY0" fmla="*/ 944002 h 2057653"/>
              <a:gd name="connsiteX1" fmla="*/ 1574220 w 3328294"/>
              <a:gd name="connsiteY1" fmla="*/ 3001 h 2057653"/>
              <a:gd name="connsiteX2" fmla="*/ 2816003 w 3328294"/>
              <a:gd name="connsiteY2" fmla="*/ 684645 h 2057653"/>
              <a:gd name="connsiteX3" fmla="*/ 3260226 w 3328294"/>
              <a:gd name="connsiteY3" fmla="*/ 2057653 h 2057653"/>
              <a:gd name="connsiteX4" fmla="*/ 1720524 w 3328294"/>
              <a:gd name="connsiteY4" fmla="*/ 2055691 h 2057653"/>
              <a:gd name="connsiteX5" fmla="*/ 67445 w 3328294"/>
              <a:gd name="connsiteY5" fmla="*/ 2055749 h 2057653"/>
              <a:gd name="connsiteX6" fmla="*/ 558220 w 3328294"/>
              <a:gd name="connsiteY6" fmla="*/ 944002 h 2057653"/>
              <a:gd name="connsiteX0" fmla="*/ 558220 w 3321354"/>
              <a:gd name="connsiteY0" fmla="*/ 944002 h 2057653"/>
              <a:gd name="connsiteX1" fmla="*/ 1574220 w 3321354"/>
              <a:gd name="connsiteY1" fmla="*/ 3001 h 2057653"/>
              <a:gd name="connsiteX2" fmla="*/ 2816003 w 3321354"/>
              <a:gd name="connsiteY2" fmla="*/ 684645 h 2057653"/>
              <a:gd name="connsiteX3" fmla="*/ 3260226 w 3321354"/>
              <a:gd name="connsiteY3" fmla="*/ 2057653 h 2057653"/>
              <a:gd name="connsiteX4" fmla="*/ 1720524 w 3321354"/>
              <a:gd name="connsiteY4" fmla="*/ 2055691 h 2057653"/>
              <a:gd name="connsiteX5" fmla="*/ 67445 w 3321354"/>
              <a:gd name="connsiteY5" fmla="*/ 2055749 h 2057653"/>
              <a:gd name="connsiteX6" fmla="*/ 558220 w 3321354"/>
              <a:gd name="connsiteY6" fmla="*/ 944002 h 2057653"/>
              <a:gd name="connsiteX0" fmla="*/ 558220 w 3071770"/>
              <a:gd name="connsiteY0" fmla="*/ 944002 h 2066889"/>
              <a:gd name="connsiteX1" fmla="*/ 1574220 w 3071770"/>
              <a:gd name="connsiteY1" fmla="*/ 3001 h 2066889"/>
              <a:gd name="connsiteX2" fmla="*/ 2816003 w 3071770"/>
              <a:gd name="connsiteY2" fmla="*/ 684645 h 2066889"/>
              <a:gd name="connsiteX3" fmla="*/ 2973899 w 3071770"/>
              <a:gd name="connsiteY3" fmla="*/ 2066889 h 2066889"/>
              <a:gd name="connsiteX4" fmla="*/ 1720524 w 3071770"/>
              <a:gd name="connsiteY4" fmla="*/ 2055691 h 2066889"/>
              <a:gd name="connsiteX5" fmla="*/ 67445 w 3071770"/>
              <a:gd name="connsiteY5" fmla="*/ 2055749 h 2066889"/>
              <a:gd name="connsiteX6" fmla="*/ 558220 w 3071770"/>
              <a:gd name="connsiteY6" fmla="*/ 944002 h 2066889"/>
              <a:gd name="connsiteX0" fmla="*/ 800641 w 3314191"/>
              <a:gd name="connsiteY0" fmla="*/ 944002 h 2066889"/>
              <a:gd name="connsiteX1" fmla="*/ 1816641 w 3314191"/>
              <a:gd name="connsiteY1" fmla="*/ 3001 h 2066889"/>
              <a:gd name="connsiteX2" fmla="*/ 3058424 w 3314191"/>
              <a:gd name="connsiteY2" fmla="*/ 684645 h 2066889"/>
              <a:gd name="connsiteX3" fmla="*/ 3216320 w 3314191"/>
              <a:gd name="connsiteY3" fmla="*/ 2066889 h 2066889"/>
              <a:gd name="connsiteX4" fmla="*/ 1962945 w 3314191"/>
              <a:gd name="connsiteY4" fmla="*/ 2055691 h 2066889"/>
              <a:gd name="connsiteX5" fmla="*/ 51247 w 3314191"/>
              <a:gd name="connsiteY5" fmla="*/ 2028040 h 2066889"/>
              <a:gd name="connsiteX6" fmla="*/ 800641 w 3314191"/>
              <a:gd name="connsiteY6" fmla="*/ 944002 h 2066889"/>
              <a:gd name="connsiteX0" fmla="*/ 800641 w 3314191"/>
              <a:gd name="connsiteY0" fmla="*/ 947281 h 2070168"/>
              <a:gd name="connsiteX1" fmla="*/ 1816641 w 3314191"/>
              <a:gd name="connsiteY1" fmla="*/ 6280 h 2070168"/>
              <a:gd name="connsiteX2" fmla="*/ 3058424 w 3314191"/>
              <a:gd name="connsiteY2" fmla="*/ 687924 h 2070168"/>
              <a:gd name="connsiteX3" fmla="*/ 3216320 w 3314191"/>
              <a:gd name="connsiteY3" fmla="*/ 2070168 h 2070168"/>
              <a:gd name="connsiteX4" fmla="*/ 1962945 w 3314191"/>
              <a:gd name="connsiteY4" fmla="*/ 2058970 h 2070168"/>
              <a:gd name="connsiteX5" fmla="*/ 51247 w 3314191"/>
              <a:gd name="connsiteY5" fmla="*/ 2031319 h 2070168"/>
              <a:gd name="connsiteX6" fmla="*/ 800641 w 3314191"/>
              <a:gd name="connsiteY6" fmla="*/ 947281 h 2070168"/>
              <a:gd name="connsiteX0" fmla="*/ 802610 w 3316160"/>
              <a:gd name="connsiteY0" fmla="*/ 965309 h 2088196"/>
              <a:gd name="connsiteX1" fmla="*/ 2031046 w 3316160"/>
              <a:gd name="connsiteY1" fmla="*/ 5835 h 2088196"/>
              <a:gd name="connsiteX2" fmla="*/ 3060393 w 3316160"/>
              <a:gd name="connsiteY2" fmla="*/ 705952 h 2088196"/>
              <a:gd name="connsiteX3" fmla="*/ 3218289 w 3316160"/>
              <a:gd name="connsiteY3" fmla="*/ 2088196 h 2088196"/>
              <a:gd name="connsiteX4" fmla="*/ 1964914 w 3316160"/>
              <a:gd name="connsiteY4" fmla="*/ 2076998 h 2088196"/>
              <a:gd name="connsiteX5" fmla="*/ 53216 w 3316160"/>
              <a:gd name="connsiteY5" fmla="*/ 2049347 h 2088196"/>
              <a:gd name="connsiteX6" fmla="*/ 802610 w 3316160"/>
              <a:gd name="connsiteY6" fmla="*/ 965309 h 2088196"/>
              <a:gd name="connsiteX0" fmla="*/ 802610 w 3326312"/>
              <a:gd name="connsiteY0" fmla="*/ 970249 h 2093136"/>
              <a:gd name="connsiteX1" fmla="*/ 2031046 w 3326312"/>
              <a:gd name="connsiteY1" fmla="*/ 10775 h 2093136"/>
              <a:gd name="connsiteX2" fmla="*/ 3106575 w 3326312"/>
              <a:gd name="connsiteY2" fmla="*/ 646237 h 2093136"/>
              <a:gd name="connsiteX3" fmla="*/ 3218289 w 3326312"/>
              <a:gd name="connsiteY3" fmla="*/ 2093136 h 2093136"/>
              <a:gd name="connsiteX4" fmla="*/ 1964914 w 3326312"/>
              <a:gd name="connsiteY4" fmla="*/ 2081938 h 2093136"/>
              <a:gd name="connsiteX5" fmla="*/ 53216 w 3326312"/>
              <a:gd name="connsiteY5" fmla="*/ 2054287 h 2093136"/>
              <a:gd name="connsiteX6" fmla="*/ 802610 w 3326312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964914 w 3151951"/>
              <a:gd name="connsiteY4" fmla="*/ 2081938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429205 w 3151951"/>
              <a:gd name="connsiteY4" fmla="*/ 2091174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1032717 w 3382058"/>
              <a:gd name="connsiteY0" fmla="*/ 970249 h 2093136"/>
              <a:gd name="connsiteX1" fmla="*/ 2261153 w 3382058"/>
              <a:gd name="connsiteY1" fmla="*/ 10775 h 2093136"/>
              <a:gd name="connsiteX2" fmla="*/ 3336682 w 3382058"/>
              <a:gd name="connsiteY2" fmla="*/ 646237 h 2093136"/>
              <a:gd name="connsiteX3" fmla="*/ 3069705 w 3382058"/>
              <a:gd name="connsiteY3" fmla="*/ 2093136 h 2093136"/>
              <a:gd name="connsiteX4" fmla="*/ 1659312 w 3382058"/>
              <a:gd name="connsiteY4" fmla="*/ 2091174 h 2093136"/>
              <a:gd name="connsiteX5" fmla="*/ 43178 w 3382058"/>
              <a:gd name="connsiteY5" fmla="*/ 2081996 h 2093136"/>
              <a:gd name="connsiteX6" fmla="*/ 1032717 w 3382058"/>
              <a:gd name="connsiteY6" fmla="*/ 970249 h 2093136"/>
              <a:gd name="connsiteX0" fmla="*/ 1184186 w 3376509"/>
              <a:gd name="connsiteY0" fmla="*/ 1018757 h 2095462"/>
              <a:gd name="connsiteX1" fmla="*/ 2255604 w 3376509"/>
              <a:gd name="connsiteY1" fmla="*/ 13101 h 2095462"/>
              <a:gd name="connsiteX2" fmla="*/ 3331133 w 3376509"/>
              <a:gd name="connsiteY2" fmla="*/ 648563 h 2095462"/>
              <a:gd name="connsiteX3" fmla="*/ 3064156 w 3376509"/>
              <a:gd name="connsiteY3" fmla="*/ 2095462 h 2095462"/>
              <a:gd name="connsiteX4" fmla="*/ 1653763 w 3376509"/>
              <a:gd name="connsiteY4" fmla="*/ 2093500 h 2095462"/>
              <a:gd name="connsiteX5" fmla="*/ 37629 w 3376509"/>
              <a:gd name="connsiteY5" fmla="*/ 2084322 h 2095462"/>
              <a:gd name="connsiteX6" fmla="*/ 1184186 w 3376509"/>
              <a:gd name="connsiteY6" fmla="*/ 1018757 h 2095462"/>
              <a:gd name="connsiteX0" fmla="*/ 1186508 w 3378831"/>
              <a:gd name="connsiteY0" fmla="*/ 1018757 h 2095462"/>
              <a:gd name="connsiteX1" fmla="*/ 2257926 w 3378831"/>
              <a:gd name="connsiteY1" fmla="*/ 13101 h 2095462"/>
              <a:gd name="connsiteX2" fmla="*/ 3333455 w 3378831"/>
              <a:gd name="connsiteY2" fmla="*/ 648563 h 2095462"/>
              <a:gd name="connsiteX3" fmla="*/ 3066478 w 3378831"/>
              <a:gd name="connsiteY3" fmla="*/ 2095462 h 2095462"/>
              <a:gd name="connsiteX4" fmla="*/ 1656085 w 3378831"/>
              <a:gd name="connsiteY4" fmla="*/ 2093500 h 2095462"/>
              <a:gd name="connsiteX5" fmla="*/ 39951 w 3378831"/>
              <a:gd name="connsiteY5" fmla="*/ 2084322 h 2095462"/>
              <a:gd name="connsiteX6" fmla="*/ 1186508 w 3378831"/>
              <a:gd name="connsiteY6" fmla="*/ 1018757 h 2095462"/>
              <a:gd name="connsiteX0" fmla="*/ 1275907 w 3375866"/>
              <a:gd name="connsiteY0" fmla="*/ 1311414 h 2111028"/>
              <a:gd name="connsiteX1" fmla="*/ 2254961 w 3375866"/>
              <a:gd name="connsiteY1" fmla="*/ 28667 h 2111028"/>
              <a:gd name="connsiteX2" fmla="*/ 3330490 w 3375866"/>
              <a:gd name="connsiteY2" fmla="*/ 664129 h 2111028"/>
              <a:gd name="connsiteX3" fmla="*/ 3063513 w 3375866"/>
              <a:gd name="connsiteY3" fmla="*/ 2111028 h 2111028"/>
              <a:gd name="connsiteX4" fmla="*/ 1653120 w 3375866"/>
              <a:gd name="connsiteY4" fmla="*/ 2109066 h 2111028"/>
              <a:gd name="connsiteX5" fmla="*/ 36986 w 3375866"/>
              <a:gd name="connsiteY5" fmla="*/ 2099888 h 2111028"/>
              <a:gd name="connsiteX6" fmla="*/ 1275907 w 3375866"/>
              <a:gd name="connsiteY6" fmla="*/ 1311414 h 2111028"/>
              <a:gd name="connsiteX0" fmla="*/ 1274626 w 3374585"/>
              <a:gd name="connsiteY0" fmla="*/ 1311414 h 2111028"/>
              <a:gd name="connsiteX1" fmla="*/ 2253680 w 3374585"/>
              <a:gd name="connsiteY1" fmla="*/ 28667 h 2111028"/>
              <a:gd name="connsiteX2" fmla="*/ 3329209 w 3374585"/>
              <a:gd name="connsiteY2" fmla="*/ 664129 h 2111028"/>
              <a:gd name="connsiteX3" fmla="*/ 3062232 w 3374585"/>
              <a:gd name="connsiteY3" fmla="*/ 2111028 h 2111028"/>
              <a:gd name="connsiteX4" fmla="*/ 1651839 w 3374585"/>
              <a:gd name="connsiteY4" fmla="*/ 2109066 h 2111028"/>
              <a:gd name="connsiteX5" fmla="*/ 35705 w 3374585"/>
              <a:gd name="connsiteY5" fmla="*/ 2099888 h 2111028"/>
              <a:gd name="connsiteX6" fmla="*/ 1274626 w 3374585"/>
              <a:gd name="connsiteY6" fmla="*/ 1311414 h 2111028"/>
              <a:gd name="connsiteX0" fmla="*/ 1140391 w 3378895"/>
              <a:gd name="connsiteY0" fmla="*/ 1262495 h 2108290"/>
              <a:gd name="connsiteX1" fmla="*/ 2257990 w 3378895"/>
              <a:gd name="connsiteY1" fmla="*/ 25929 h 2108290"/>
              <a:gd name="connsiteX2" fmla="*/ 3333519 w 3378895"/>
              <a:gd name="connsiteY2" fmla="*/ 661391 h 2108290"/>
              <a:gd name="connsiteX3" fmla="*/ 3066542 w 3378895"/>
              <a:gd name="connsiteY3" fmla="*/ 2108290 h 2108290"/>
              <a:gd name="connsiteX4" fmla="*/ 1656149 w 3378895"/>
              <a:gd name="connsiteY4" fmla="*/ 2106328 h 2108290"/>
              <a:gd name="connsiteX5" fmla="*/ 40015 w 3378895"/>
              <a:gd name="connsiteY5" fmla="*/ 2097150 h 2108290"/>
              <a:gd name="connsiteX6" fmla="*/ 1140391 w 3378895"/>
              <a:gd name="connsiteY6" fmla="*/ 1262495 h 2108290"/>
              <a:gd name="connsiteX0" fmla="*/ 1095884 w 3380569"/>
              <a:gd name="connsiteY0" fmla="*/ 1242939 h 2107207"/>
              <a:gd name="connsiteX1" fmla="*/ 2259664 w 3380569"/>
              <a:gd name="connsiteY1" fmla="*/ 24846 h 2107207"/>
              <a:gd name="connsiteX2" fmla="*/ 3335193 w 3380569"/>
              <a:gd name="connsiteY2" fmla="*/ 660308 h 2107207"/>
              <a:gd name="connsiteX3" fmla="*/ 3068216 w 3380569"/>
              <a:gd name="connsiteY3" fmla="*/ 2107207 h 2107207"/>
              <a:gd name="connsiteX4" fmla="*/ 1657823 w 3380569"/>
              <a:gd name="connsiteY4" fmla="*/ 2105245 h 2107207"/>
              <a:gd name="connsiteX5" fmla="*/ 41689 w 3380569"/>
              <a:gd name="connsiteY5" fmla="*/ 2096067 h 2107207"/>
              <a:gd name="connsiteX6" fmla="*/ 1095884 w 3380569"/>
              <a:gd name="connsiteY6" fmla="*/ 1242939 h 2107207"/>
              <a:gd name="connsiteX0" fmla="*/ 1094905 w 3379590"/>
              <a:gd name="connsiteY0" fmla="*/ 1242939 h 2107207"/>
              <a:gd name="connsiteX1" fmla="*/ 2258685 w 3379590"/>
              <a:gd name="connsiteY1" fmla="*/ 24846 h 2107207"/>
              <a:gd name="connsiteX2" fmla="*/ 3334214 w 3379590"/>
              <a:gd name="connsiteY2" fmla="*/ 660308 h 2107207"/>
              <a:gd name="connsiteX3" fmla="*/ 3067237 w 3379590"/>
              <a:gd name="connsiteY3" fmla="*/ 2107207 h 2107207"/>
              <a:gd name="connsiteX4" fmla="*/ 1656844 w 3379590"/>
              <a:gd name="connsiteY4" fmla="*/ 2105245 h 2107207"/>
              <a:gd name="connsiteX5" fmla="*/ 40710 w 3379590"/>
              <a:gd name="connsiteY5" fmla="*/ 2096067 h 2107207"/>
              <a:gd name="connsiteX6" fmla="*/ 1094905 w 3379590"/>
              <a:gd name="connsiteY6" fmla="*/ 1242939 h 2107207"/>
              <a:gd name="connsiteX0" fmla="*/ 1094905 w 3342683"/>
              <a:gd name="connsiteY0" fmla="*/ 1242939 h 2107207"/>
              <a:gd name="connsiteX1" fmla="*/ 2258685 w 3342683"/>
              <a:gd name="connsiteY1" fmla="*/ 24846 h 2107207"/>
              <a:gd name="connsiteX2" fmla="*/ 3334214 w 3342683"/>
              <a:gd name="connsiteY2" fmla="*/ 660308 h 2107207"/>
              <a:gd name="connsiteX3" fmla="*/ 3067237 w 3342683"/>
              <a:gd name="connsiteY3" fmla="*/ 2107207 h 2107207"/>
              <a:gd name="connsiteX4" fmla="*/ 1656844 w 3342683"/>
              <a:gd name="connsiteY4" fmla="*/ 2105245 h 2107207"/>
              <a:gd name="connsiteX5" fmla="*/ 40710 w 3342683"/>
              <a:gd name="connsiteY5" fmla="*/ 2096067 h 2107207"/>
              <a:gd name="connsiteX6" fmla="*/ 1094905 w 3342683"/>
              <a:gd name="connsiteY6" fmla="*/ 1242939 h 2107207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484"/>
              <a:gd name="connsiteY0" fmla="*/ 1242939 h 2120363"/>
              <a:gd name="connsiteX1" fmla="*/ 2258685 w 3337484"/>
              <a:gd name="connsiteY1" fmla="*/ 24846 h 2120363"/>
              <a:gd name="connsiteX2" fmla="*/ 3334214 w 3337484"/>
              <a:gd name="connsiteY2" fmla="*/ 660308 h 2120363"/>
              <a:gd name="connsiteX3" fmla="*/ 2910218 w 3337484"/>
              <a:gd name="connsiteY3" fmla="*/ 2097971 h 2120363"/>
              <a:gd name="connsiteX4" fmla="*/ 1656844 w 3337484"/>
              <a:gd name="connsiteY4" fmla="*/ 2105245 h 2120363"/>
              <a:gd name="connsiteX5" fmla="*/ 40710 w 3337484"/>
              <a:gd name="connsiteY5" fmla="*/ 2096067 h 2120363"/>
              <a:gd name="connsiteX6" fmla="*/ 1094905 w 3337484"/>
              <a:gd name="connsiteY6" fmla="*/ 1242939 h 2120363"/>
              <a:gd name="connsiteX0" fmla="*/ 1094905 w 3337484"/>
              <a:gd name="connsiteY0" fmla="*/ 1242939 h 2105245"/>
              <a:gd name="connsiteX1" fmla="*/ 2258685 w 3337484"/>
              <a:gd name="connsiteY1" fmla="*/ 24846 h 2105245"/>
              <a:gd name="connsiteX2" fmla="*/ 3334214 w 3337484"/>
              <a:gd name="connsiteY2" fmla="*/ 660308 h 2105245"/>
              <a:gd name="connsiteX3" fmla="*/ 2910218 w 3337484"/>
              <a:gd name="connsiteY3" fmla="*/ 2097971 h 2105245"/>
              <a:gd name="connsiteX4" fmla="*/ 1656844 w 3337484"/>
              <a:gd name="connsiteY4" fmla="*/ 2105245 h 2105245"/>
              <a:gd name="connsiteX5" fmla="*/ 40710 w 3337484"/>
              <a:gd name="connsiteY5" fmla="*/ 2096067 h 2105245"/>
              <a:gd name="connsiteX6" fmla="*/ 1094905 w 3337484"/>
              <a:gd name="connsiteY6" fmla="*/ 1242939 h 2105245"/>
              <a:gd name="connsiteX0" fmla="*/ 1094905 w 3354555"/>
              <a:gd name="connsiteY0" fmla="*/ 1242939 h 2105245"/>
              <a:gd name="connsiteX1" fmla="*/ 2258685 w 3354555"/>
              <a:gd name="connsiteY1" fmla="*/ 24846 h 2105245"/>
              <a:gd name="connsiteX2" fmla="*/ 3334214 w 3354555"/>
              <a:gd name="connsiteY2" fmla="*/ 660308 h 2105245"/>
              <a:gd name="connsiteX3" fmla="*/ 2910218 w 3354555"/>
              <a:gd name="connsiteY3" fmla="*/ 2097971 h 2105245"/>
              <a:gd name="connsiteX4" fmla="*/ 1656844 w 3354555"/>
              <a:gd name="connsiteY4" fmla="*/ 2105245 h 2105245"/>
              <a:gd name="connsiteX5" fmla="*/ 40710 w 3354555"/>
              <a:gd name="connsiteY5" fmla="*/ 2096067 h 2105245"/>
              <a:gd name="connsiteX6" fmla="*/ 1094905 w 3354555"/>
              <a:gd name="connsiteY6" fmla="*/ 1242939 h 2105245"/>
              <a:gd name="connsiteX0" fmla="*/ 1094905 w 3354555"/>
              <a:gd name="connsiteY0" fmla="*/ 1242581 h 2104887"/>
              <a:gd name="connsiteX1" fmla="*/ 2258685 w 3354555"/>
              <a:gd name="connsiteY1" fmla="*/ 24488 h 2104887"/>
              <a:gd name="connsiteX2" fmla="*/ 3334214 w 3354555"/>
              <a:gd name="connsiteY2" fmla="*/ 659950 h 2104887"/>
              <a:gd name="connsiteX3" fmla="*/ 2910218 w 3354555"/>
              <a:gd name="connsiteY3" fmla="*/ 2097613 h 2104887"/>
              <a:gd name="connsiteX4" fmla="*/ 1656844 w 3354555"/>
              <a:gd name="connsiteY4" fmla="*/ 2104887 h 2104887"/>
              <a:gd name="connsiteX5" fmla="*/ 40710 w 3354555"/>
              <a:gd name="connsiteY5" fmla="*/ 2095709 h 2104887"/>
              <a:gd name="connsiteX6" fmla="*/ 1094905 w 3354555"/>
              <a:gd name="connsiteY6" fmla="*/ 1242581 h 2104887"/>
              <a:gd name="connsiteX0" fmla="*/ 1094905 w 3354555"/>
              <a:gd name="connsiteY0" fmla="*/ 1243305 h 2105611"/>
              <a:gd name="connsiteX1" fmla="*/ 2258685 w 3354555"/>
              <a:gd name="connsiteY1" fmla="*/ 25212 h 2105611"/>
              <a:gd name="connsiteX2" fmla="*/ 3334214 w 3354555"/>
              <a:gd name="connsiteY2" fmla="*/ 660674 h 2105611"/>
              <a:gd name="connsiteX3" fmla="*/ 2910218 w 3354555"/>
              <a:gd name="connsiteY3" fmla="*/ 2098337 h 2105611"/>
              <a:gd name="connsiteX4" fmla="*/ 1656844 w 3354555"/>
              <a:gd name="connsiteY4" fmla="*/ 2105611 h 2105611"/>
              <a:gd name="connsiteX5" fmla="*/ 40710 w 3354555"/>
              <a:gd name="connsiteY5" fmla="*/ 2096433 h 2105611"/>
              <a:gd name="connsiteX6" fmla="*/ 1094905 w 3354555"/>
              <a:gd name="connsiteY6" fmla="*/ 1243305 h 2105611"/>
              <a:gd name="connsiteX0" fmla="*/ 1094905 w 3354555"/>
              <a:gd name="connsiteY0" fmla="*/ 1266004 h 2128310"/>
              <a:gd name="connsiteX1" fmla="*/ 2258685 w 3354555"/>
              <a:gd name="connsiteY1" fmla="*/ 47911 h 2128310"/>
              <a:gd name="connsiteX2" fmla="*/ 3334214 w 3354555"/>
              <a:gd name="connsiteY2" fmla="*/ 683373 h 2128310"/>
              <a:gd name="connsiteX3" fmla="*/ 2910218 w 3354555"/>
              <a:gd name="connsiteY3" fmla="*/ 2121036 h 2128310"/>
              <a:gd name="connsiteX4" fmla="*/ 1656844 w 3354555"/>
              <a:gd name="connsiteY4" fmla="*/ 2128310 h 2128310"/>
              <a:gd name="connsiteX5" fmla="*/ 40710 w 3354555"/>
              <a:gd name="connsiteY5" fmla="*/ 2119132 h 2128310"/>
              <a:gd name="connsiteX6" fmla="*/ 1094905 w 3354555"/>
              <a:gd name="connsiteY6" fmla="*/ 1266004 h 2128310"/>
              <a:gd name="connsiteX0" fmla="*/ 645631 w 2905281"/>
              <a:gd name="connsiteY0" fmla="*/ 1266004 h 2131546"/>
              <a:gd name="connsiteX1" fmla="*/ 1809411 w 2905281"/>
              <a:gd name="connsiteY1" fmla="*/ 47911 h 2131546"/>
              <a:gd name="connsiteX2" fmla="*/ 2884940 w 2905281"/>
              <a:gd name="connsiteY2" fmla="*/ 683373 h 2131546"/>
              <a:gd name="connsiteX3" fmla="*/ 2460944 w 2905281"/>
              <a:gd name="connsiteY3" fmla="*/ 2121036 h 2131546"/>
              <a:gd name="connsiteX4" fmla="*/ 1207570 w 2905281"/>
              <a:gd name="connsiteY4" fmla="*/ 2128310 h 2131546"/>
              <a:gd name="connsiteX5" fmla="*/ 62491 w 2905281"/>
              <a:gd name="connsiteY5" fmla="*/ 2063713 h 2131546"/>
              <a:gd name="connsiteX6" fmla="*/ 645631 w 2905281"/>
              <a:gd name="connsiteY6" fmla="*/ 1266004 h 2131546"/>
              <a:gd name="connsiteX0" fmla="*/ 688719 w 2948369"/>
              <a:gd name="connsiteY0" fmla="*/ 1266004 h 2128310"/>
              <a:gd name="connsiteX1" fmla="*/ 1852499 w 2948369"/>
              <a:gd name="connsiteY1" fmla="*/ 47911 h 2128310"/>
              <a:gd name="connsiteX2" fmla="*/ 2928028 w 2948369"/>
              <a:gd name="connsiteY2" fmla="*/ 683373 h 2128310"/>
              <a:gd name="connsiteX3" fmla="*/ 2504032 w 2948369"/>
              <a:gd name="connsiteY3" fmla="*/ 2121036 h 2128310"/>
              <a:gd name="connsiteX4" fmla="*/ 1250658 w 2948369"/>
              <a:gd name="connsiteY4" fmla="*/ 2128310 h 2128310"/>
              <a:gd name="connsiteX5" fmla="*/ 59397 w 2948369"/>
              <a:gd name="connsiteY5" fmla="*/ 2119131 h 2128310"/>
              <a:gd name="connsiteX6" fmla="*/ 688719 w 2948369"/>
              <a:gd name="connsiteY6" fmla="*/ 1266004 h 2128310"/>
              <a:gd name="connsiteX0" fmla="*/ 688719 w 3107571"/>
              <a:gd name="connsiteY0" fmla="*/ 1266004 h 2128310"/>
              <a:gd name="connsiteX1" fmla="*/ 1852499 w 3107571"/>
              <a:gd name="connsiteY1" fmla="*/ 47911 h 2128310"/>
              <a:gd name="connsiteX2" fmla="*/ 2928028 w 3107571"/>
              <a:gd name="connsiteY2" fmla="*/ 683373 h 2128310"/>
              <a:gd name="connsiteX3" fmla="*/ 2993560 w 3107571"/>
              <a:gd name="connsiteY3" fmla="*/ 2111800 h 2128310"/>
              <a:gd name="connsiteX4" fmla="*/ 1250658 w 3107571"/>
              <a:gd name="connsiteY4" fmla="*/ 2128310 h 2128310"/>
              <a:gd name="connsiteX5" fmla="*/ 59397 w 3107571"/>
              <a:gd name="connsiteY5" fmla="*/ 2119131 h 2128310"/>
              <a:gd name="connsiteX6" fmla="*/ 688719 w 3107571"/>
              <a:gd name="connsiteY6" fmla="*/ 1266004 h 2128310"/>
              <a:gd name="connsiteX0" fmla="*/ 688719 w 2962393"/>
              <a:gd name="connsiteY0" fmla="*/ 1266004 h 2128310"/>
              <a:gd name="connsiteX1" fmla="*/ 1852499 w 2962393"/>
              <a:gd name="connsiteY1" fmla="*/ 47911 h 2128310"/>
              <a:gd name="connsiteX2" fmla="*/ 2928028 w 2962393"/>
              <a:gd name="connsiteY2" fmla="*/ 683373 h 2128310"/>
              <a:gd name="connsiteX3" fmla="*/ 2661051 w 2962393"/>
              <a:gd name="connsiteY3" fmla="*/ 2111800 h 2128310"/>
              <a:gd name="connsiteX4" fmla="*/ 1250658 w 2962393"/>
              <a:gd name="connsiteY4" fmla="*/ 2128310 h 2128310"/>
              <a:gd name="connsiteX5" fmla="*/ 59397 w 2962393"/>
              <a:gd name="connsiteY5" fmla="*/ 2119131 h 2128310"/>
              <a:gd name="connsiteX6" fmla="*/ 688719 w 2962393"/>
              <a:gd name="connsiteY6" fmla="*/ 1266004 h 2128310"/>
              <a:gd name="connsiteX0" fmla="*/ 978820 w 3252494"/>
              <a:gd name="connsiteY0" fmla="*/ 1266004 h 2128310"/>
              <a:gd name="connsiteX1" fmla="*/ 2142600 w 3252494"/>
              <a:gd name="connsiteY1" fmla="*/ 47911 h 2128310"/>
              <a:gd name="connsiteX2" fmla="*/ 3218129 w 3252494"/>
              <a:gd name="connsiteY2" fmla="*/ 683373 h 2128310"/>
              <a:gd name="connsiteX3" fmla="*/ 2951152 w 3252494"/>
              <a:gd name="connsiteY3" fmla="*/ 2111800 h 2128310"/>
              <a:gd name="connsiteX4" fmla="*/ 1540759 w 3252494"/>
              <a:gd name="connsiteY4" fmla="*/ 2128310 h 2128310"/>
              <a:gd name="connsiteX5" fmla="*/ 44698 w 3252494"/>
              <a:gd name="connsiteY5" fmla="*/ 2119131 h 2128310"/>
              <a:gd name="connsiteX6" fmla="*/ 978820 w 3252494"/>
              <a:gd name="connsiteY6" fmla="*/ 1266004 h 212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2494" h="2128310">
                <a:moveTo>
                  <a:pt x="978820" y="1266004"/>
                </a:moveTo>
                <a:cubicBezTo>
                  <a:pt x="1328470" y="920801"/>
                  <a:pt x="1662702" y="205976"/>
                  <a:pt x="2142600" y="47911"/>
                </a:cubicBezTo>
                <a:cubicBezTo>
                  <a:pt x="2622498" y="-110154"/>
                  <a:pt x="3011792" y="128287"/>
                  <a:pt x="3218129" y="683373"/>
                </a:cubicBezTo>
                <a:cubicBezTo>
                  <a:pt x="3316400" y="1177037"/>
                  <a:pt x="3196685" y="1922455"/>
                  <a:pt x="2951152" y="2111800"/>
                </a:cubicBezTo>
                <a:lnTo>
                  <a:pt x="1540759" y="2128310"/>
                </a:lnTo>
                <a:lnTo>
                  <a:pt x="44698" y="2119131"/>
                </a:lnTo>
                <a:cubicBezTo>
                  <a:pt x="-200835" y="1929786"/>
                  <a:pt x="629170" y="1611207"/>
                  <a:pt x="978820" y="1266004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22264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48986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3"/>
          <p:cNvSpPr/>
          <p:nvPr/>
        </p:nvSpPr>
        <p:spPr>
          <a:xfrm>
            <a:off x="4118671" y="2332854"/>
            <a:ext cx="3107571" cy="2128310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558220 w 3328294"/>
              <a:gd name="connsiteY0" fmla="*/ 944002 h 2057653"/>
              <a:gd name="connsiteX1" fmla="*/ 1574220 w 3328294"/>
              <a:gd name="connsiteY1" fmla="*/ 3001 h 2057653"/>
              <a:gd name="connsiteX2" fmla="*/ 2816003 w 3328294"/>
              <a:gd name="connsiteY2" fmla="*/ 684645 h 2057653"/>
              <a:gd name="connsiteX3" fmla="*/ 3260226 w 3328294"/>
              <a:gd name="connsiteY3" fmla="*/ 2057653 h 2057653"/>
              <a:gd name="connsiteX4" fmla="*/ 1720524 w 3328294"/>
              <a:gd name="connsiteY4" fmla="*/ 2055691 h 2057653"/>
              <a:gd name="connsiteX5" fmla="*/ 67445 w 3328294"/>
              <a:gd name="connsiteY5" fmla="*/ 2055749 h 2057653"/>
              <a:gd name="connsiteX6" fmla="*/ 558220 w 3328294"/>
              <a:gd name="connsiteY6" fmla="*/ 944002 h 2057653"/>
              <a:gd name="connsiteX0" fmla="*/ 558220 w 3321354"/>
              <a:gd name="connsiteY0" fmla="*/ 944002 h 2057653"/>
              <a:gd name="connsiteX1" fmla="*/ 1574220 w 3321354"/>
              <a:gd name="connsiteY1" fmla="*/ 3001 h 2057653"/>
              <a:gd name="connsiteX2" fmla="*/ 2816003 w 3321354"/>
              <a:gd name="connsiteY2" fmla="*/ 684645 h 2057653"/>
              <a:gd name="connsiteX3" fmla="*/ 3260226 w 3321354"/>
              <a:gd name="connsiteY3" fmla="*/ 2057653 h 2057653"/>
              <a:gd name="connsiteX4" fmla="*/ 1720524 w 3321354"/>
              <a:gd name="connsiteY4" fmla="*/ 2055691 h 2057653"/>
              <a:gd name="connsiteX5" fmla="*/ 67445 w 3321354"/>
              <a:gd name="connsiteY5" fmla="*/ 2055749 h 2057653"/>
              <a:gd name="connsiteX6" fmla="*/ 558220 w 3321354"/>
              <a:gd name="connsiteY6" fmla="*/ 944002 h 2057653"/>
              <a:gd name="connsiteX0" fmla="*/ 558220 w 3071770"/>
              <a:gd name="connsiteY0" fmla="*/ 944002 h 2066889"/>
              <a:gd name="connsiteX1" fmla="*/ 1574220 w 3071770"/>
              <a:gd name="connsiteY1" fmla="*/ 3001 h 2066889"/>
              <a:gd name="connsiteX2" fmla="*/ 2816003 w 3071770"/>
              <a:gd name="connsiteY2" fmla="*/ 684645 h 2066889"/>
              <a:gd name="connsiteX3" fmla="*/ 2973899 w 3071770"/>
              <a:gd name="connsiteY3" fmla="*/ 2066889 h 2066889"/>
              <a:gd name="connsiteX4" fmla="*/ 1720524 w 3071770"/>
              <a:gd name="connsiteY4" fmla="*/ 2055691 h 2066889"/>
              <a:gd name="connsiteX5" fmla="*/ 67445 w 3071770"/>
              <a:gd name="connsiteY5" fmla="*/ 2055749 h 2066889"/>
              <a:gd name="connsiteX6" fmla="*/ 558220 w 3071770"/>
              <a:gd name="connsiteY6" fmla="*/ 944002 h 2066889"/>
              <a:gd name="connsiteX0" fmla="*/ 800641 w 3314191"/>
              <a:gd name="connsiteY0" fmla="*/ 944002 h 2066889"/>
              <a:gd name="connsiteX1" fmla="*/ 1816641 w 3314191"/>
              <a:gd name="connsiteY1" fmla="*/ 3001 h 2066889"/>
              <a:gd name="connsiteX2" fmla="*/ 3058424 w 3314191"/>
              <a:gd name="connsiteY2" fmla="*/ 684645 h 2066889"/>
              <a:gd name="connsiteX3" fmla="*/ 3216320 w 3314191"/>
              <a:gd name="connsiteY3" fmla="*/ 2066889 h 2066889"/>
              <a:gd name="connsiteX4" fmla="*/ 1962945 w 3314191"/>
              <a:gd name="connsiteY4" fmla="*/ 2055691 h 2066889"/>
              <a:gd name="connsiteX5" fmla="*/ 51247 w 3314191"/>
              <a:gd name="connsiteY5" fmla="*/ 2028040 h 2066889"/>
              <a:gd name="connsiteX6" fmla="*/ 800641 w 3314191"/>
              <a:gd name="connsiteY6" fmla="*/ 944002 h 2066889"/>
              <a:gd name="connsiteX0" fmla="*/ 800641 w 3314191"/>
              <a:gd name="connsiteY0" fmla="*/ 947281 h 2070168"/>
              <a:gd name="connsiteX1" fmla="*/ 1816641 w 3314191"/>
              <a:gd name="connsiteY1" fmla="*/ 6280 h 2070168"/>
              <a:gd name="connsiteX2" fmla="*/ 3058424 w 3314191"/>
              <a:gd name="connsiteY2" fmla="*/ 687924 h 2070168"/>
              <a:gd name="connsiteX3" fmla="*/ 3216320 w 3314191"/>
              <a:gd name="connsiteY3" fmla="*/ 2070168 h 2070168"/>
              <a:gd name="connsiteX4" fmla="*/ 1962945 w 3314191"/>
              <a:gd name="connsiteY4" fmla="*/ 2058970 h 2070168"/>
              <a:gd name="connsiteX5" fmla="*/ 51247 w 3314191"/>
              <a:gd name="connsiteY5" fmla="*/ 2031319 h 2070168"/>
              <a:gd name="connsiteX6" fmla="*/ 800641 w 3314191"/>
              <a:gd name="connsiteY6" fmla="*/ 947281 h 2070168"/>
              <a:gd name="connsiteX0" fmla="*/ 802610 w 3316160"/>
              <a:gd name="connsiteY0" fmla="*/ 965309 h 2088196"/>
              <a:gd name="connsiteX1" fmla="*/ 2031046 w 3316160"/>
              <a:gd name="connsiteY1" fmla="*/ 5835 h 2088196"/>
              <a:gd name="connsiteX2" fmla="*/ 3060393 w 3316160"/>
              <a:gd name="connsiteY2" fmla="*/ 705952 h 2088196"/>
              <a:gd name="connsiteX3" fmla="*/ 3218289 w 3316160"/>
              <a:gd name="connsiteY3" fmla="*/ 2088196 h 2088196"/>
              <a:gd name="connsiteX4" fmla="*/ 1964914 w 3316160"/>
              <a:gd name="connsiteY4" fmla="*/ 2076998 h 2088196"/>
              <a:gd name="connsiteX5" fmla="*/ 53216 w 3316160"/>
              <a:gd name="connsiteY5" fmla="*/ 2049347 h 2088196"/>
              <a:gd name="connsiteX6" fmla="*/ 802610 w 3316160"/>
              <a:gd name="connsiteY6" fmla="*/ 965309 h 2088196"/>
              <a:gd name="connsiteX0" fmla="*/ 802610 w 3326312"/>
              <a:gd name="connsiteY0" fmla="*/ 970249 h 2093136"/>
              <a:gd name="connsiteX1" fmla="*/ 2031046 w 3326312"/>
              <a:gd name="connsiteY1" fmla="*/ 10775 h 2093136"/>
              <a:gd name="connsiteX2" fmla="*/ 3106575 w 3326312"/>
              <a:gd name="connsiteY2" fmla="*/ 646237 h 2093136"/>
              <a:gd name="connsiteX3" fmla="*/ 3218289 w 3326312"/>
              <a:gd name="connsiteY3" fmla="*/ 2093136 h 2093136"/>
              <a:gd name="connsiteX4" fmla="*/ 1964914 w 3326312"/>
              <a:gd name="connsiteY4" fmla="*/ 2081938 h 2093136"/>
              <a:gd name="connsiteX5" fmla="*/ 53216 w 3326312"/>
              <a:gd name="connsiteY5" fmla="*/ 2054287 h 2093136"/>
              <a:gd name="connsiteX6" fmla="*/ 802610 w 3326312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964914 w 3151951"/>
              <a:gd name="connsiteY4" fmla="*/ 2081938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802610 w 3151951"/>
              <a:gd name="connsiteY0" fmla="*/ 970249 h 2093136"/>
              <a:gd name="connsiteX1" fmla="*/ 2031046 w 3151951"/>
              <a:gd name="connsiteY1" fmla="*/ 10775 h 2093136"/>
              <a:gd name="connsiteX2" fmla="*/ 3106575 w 3151951"/>
              <a:gd name="connsiteY2" fmla="*/ 646237 h 2093136"/>
              <a:gd name="connsiteX3" fmla="*/ 2839598 w 3151951"/>
              <a:gd name="connsiteY3" fmla="*/ 2093136 h 2093136"/>
              <a:gd name="connsiteX4" fmla="*/ 1429205 w 3151951"/>
              <a:gd name="connsiteY4" fmla="*/ 2091174 h 2093136"/>
              <a:gd name="connsiteX5" fmla="*/ 53216 w 3151951"/>
              <a:gd name="connsiteY5" fmla="*/ 2054287 h 2093136"/>
              <a:gd name="connsiteX6" fmla="*/ 802610 w 3151951"/>
              <a:gd name="connsiteY6" fmla="*/ 970249 h 2093136"/>
              <a:gd name="connsiteX0" fmla="*/ 1032717 w 3382058"/>
              <a:gd name="connsiteY0" fmla="*/ 970249 h 2093136"/>
              <a:gd name="connsiteX1" fmla="*/ 2261153 w 3382058"/>
              <a:gd name="connsiteY1" fmla="*/ 10775 h 2093136"/>
              <a:gd name="connsiteX2" fmla="*/ 3336682 w 3382058"/>
              <a:gd name="connsiteY2" fmla="*/ 646237 h 2093136"/>
              <a:gd name="connsiteX3" fmla="*/ 3069705 w 3382058"/>
              <a:gd name="connsiteY3" fmla="*/ 2093136 h 2093136"/>
              <a:gd name="connsiteX4" fmla="*/ 1659312 w 3382058"/>
              <a:gd name="connsiteY4" fmla="*/ 2091174 h 2093136"/>
              <a:gd name="connsiteX5" fmla="*/ 43178 w 3382058"/>
              <a:gd name="connsiteY5" fmla="*/ 2081996 h 2093136"/>
              <a:gd name="connsiteX6" fmla="*/ 1032717 w 3382058"/>
              <a:gd name="connsiteY6" fmla="*/ 970249 h 2093136"/>
              <a:gd name="connsiteX0" fmla="*/ 1184186 w 3376509"/>
              <a:gd name="connsiteY0" fmla="*/ 1018757 h 2095462"/>
              <a:gd name="connsiteX1" fmla="*/ 2255604 w 3376509"/>
              <a:gd name="connsiteY1" fmla="*/ 13101 h 2095462"/>
              <a:gd name="connsiteX2" fmla="*/ 3331133 w 3376509"/>
              <a:gd name="connsiteY2" fmla="*/ 648563 h 2095462"/>
              <a:gd name="connsiteX3" fmla="*/ 3064156 w 3376509"/>
              <a:gd name="connsiteY3" fmla="*/ 2095462 h 2095462"/>
              <a:gd name="connsiteX4" fmla="*/ 1653763 w 3376509"/>
              <a:gd name="connsiteY4" fmla="*/ 2093500 h 2095462"/>
              <a:gd name="connsiteX5" fmla="*/ 37629 w 3376509"/>
              <a:gd name="connsiteY5" fmla="*/ 2084322 h 2095462"/>
              <a:gd name="connsiteX6" fmla="*/ 1184186 w 3376509"/>
              <a:gd name="connsiteY6" fmla="*/ 1018757 h 2095462"/>
              <a:gd name="connsiteX0" fmla="*/ 1186508 w 3378831"/>
              <a:gd name="connsiteY0" fmla="*/ 1018757 h 2095462"/>
              <a:gd name="connsiteX1" fmla="*/ 2257926 w 3378831"/>
              <a:gd name="connsiteY1" fmla="*/ 13101 h 2095462"/>
              <a:gd name="connsiteX2" fmla="*/ 3333455 w 3378831"/>
              <a:gd name="connsiteY2" fmla="*/ 648563 h 2095462"/>
              <a:gd name="connsiteX3" fmla="*/ 3066478 w 3378831"/>
              <a:gd name="connsiteY3" fmla="*/ 2095462 h 2095462"/>
              <a:gd name="connsiteX4" fmla="*/ 1656085 w 3378831"/>
              <a:gd name="connsiteY4" fmla="*/ 2093500 h 2095462"/>
              <a:gd name="connsiteX5" fmla="*/ 39951 w 3378831"/>
              <a:gd name="connsiteY5" fmla="*/ 2084322 h 2095462"/>
              <a:gd name="connsiteX6" fmla="*/ 1186508 w 3378831"/>
              <a:gd name="connsiteY6" fmla="*/ 1018757 h 2095462"/>
              <a:gd name="connsiteX0" fmla="*/ 1275907 w 3375866"/>
              <a:gd name="connsiteY0" fmla="*/ 1311414 h 2111028"/>
              <a:gd name="connsiteX1" fmla="*/ 2254961 w 3375866"/>
              <a:gd name="connsiteY1" fmla="*/ 28667 h 2111028"/>
              <a:gd name="connsiteX2" fmla="*/ 3330490 w 3375866"/>
              <a:gd name="connsiteY2" fmla="*/ 664129 h 2111028"/>
              <a:gd name="connsiteX3" fmla="*/ 3063513 w 3375866"/>
              <a:gd name="connsiteY3" fmla="*/ 2111028 h 2111028"/>
              <a:gd name="connsiteX4" fmla="*/ 1653120 w 3375866"/>
              <a:gd name="connsiteY4" fmla="*/ 2109066 h 2111028"/>
              <a:gd name="connsiteX5" fmla="*/ 36986 w 3375866"/>
              <a:gd name="connsiteY5" fmla="*/ 2099888 h 2111028"/>
              <a:gd name="connsiteX6" fmla="*/ 1275907 w 3375866"/>
              <a:gd name="connsiteY6" fmla="*/ 1311414 h 2111028"/>
              <a:gd name="connsiteX0" fmla="*/ 1274626 w 3374585"/>
              <a:gd name="connsiteY0" fmla="*/ 1311414 h 2111028"/>
              <a:gd name="connsiteX1" fmla="*/ 2253680 w 3374585"/>
              <a:gd name="connsiteY1" fmla="*/ 28667 h 2111028"/>
              <a:gd name="connsiteX2" fmla="*/ 3329209 w 3374585"/>
              <a:gd name="connsiteY2" fmla="*/ 664129 h 2111028"/>
              <a:gd name="connsiteX3" fmla="*/ 3062232 w 3374585"/>
              <a:gd name="connsiteY3" fmla="*/ 2111028 h 2111028"/>
              <a:gd name="connsiteX4" fmla="*/ 1651839 w 3374585"/>
              <a:gd name="connsiteY4" fmla="*/ 2109066 h 2111028"/>
              <a:gd name="connsiteX5" fmla="*/ 35705 w 3374585"/>
              <a:gd name="connsiteY5" fmla="*/ 2099888 h 2111028"/>
              <a:gd name="connsiteX6" fmla="*/ 1274626 w 3374585"/>
              <a:gd name="connsiteY6" fmla="*/ 1311414 h 2111028"/>
              <a:gd name="connsiteX0" fmla="*/ 1140391 w 3378895"/>
              <a:gd name="connsiteY0" fmla="*/ 1262495 h 2108290"/>
              <a:gd name="connsiteX1" fmla="*/ 2257990 w 3378895"/>
              <a:gd name="connsiteY1" fmla="*/ 25929 h 2108290"/>
              <a:gd name="connsiteX2" fmla="*/ 3333519 w 3378895"/>
              <a:gd name="connsiteY2" fmla="*/ 661391 h 2108290"/>
              <a:gd name="connsiteX3" fmla="*/ 3066542 w 3378895"/>
              <a:gd name="connsiteY3" fmla="*/ 2108290 h 2108290"/>
              <a:gd name="connsiteX4" fmla="*/ 1656149 w 3378895"/>
              <a:gd name="connsiteY4" fmla="*/ 2106328 h 2108290"/>
              <a:gd name="connsiteX5" fmla="*/ 40015 w 3378895"/>
              <a:gd name="connsiteY5" fmla="*/ 2097150 h 2108290"/>
              <a:gd name="connsiteX6" fmla="*/ 1140391 w 3378895"/>
              <a:gd name="connsiteY6" fmla="*/ 1262495 h 2108290"/>
              <a:gd name="connsiteX0" fmla="*/ 1095884 w 3380569"/>
              <a:gd name="connsiteY0" fmla="*/ 1242939 h 2107207"/>
              <a:gd name="connsiteX1" fmla="*/ 2259664 w 3380569"/>
              <a:gd name="connsiteY1" fmla="*/ 24846 h 2107207"/>
              <a:gd name="connsiteX2" fmla="*/ 3335193 w 3380569"/>
              <a:gd name="connsiteY2" fmla="*/ 660308 h 2107207"/>
              <a:gd name="connsiteX3" fmla="*/ 3068216 w 3380569"/>
              <a:gd name="connsiteY3" fmla="*/ 2107207 h 2107207"/>
              <a:gd name="connsiteX4" fmla="*/ 1657823 w 3380569"/>
              <a:gd name="connsiteY4" fmla="*/ 2105245 h 2107207"/>
              <a:gd name="connsiteX5" fmla="*/ 41689 w 3380569"/>
              <a:gd name="connsiteY5" fmla="*/ 2096067 h 2107207"/>
              <a:gd name="connsiteX6" fmla="*/ 1095884 w 3380569"/>
              <a:gd name="connsiteY6" fmla="*/ 1242939 h 2107207"/>
              <a:gd name="connsiteX0" fmla="*/ 1094905 w 3379590"/>
              <a:gd name="connsiteY0" fmla="*/ 1242939 h 2107207"/>
              <a:gd name="connsiteX1" fmla="*/ 2258685 w 3379590"/>
              <a:gd name="connsiteY1" fmla="*/ 24846 h 2107207"/>
              <a:gd name="connsiteX2" fmla="*/ 3334214 w 3379590"/>
              <a:gd name="connsiteY2" fmla="*/ 660308 h 2107207"/>
              <a:gd name="connsiteX3" fmla="*/ 3067237 w 3379590"/>
              <a:gd name="connsiteY3" fmla="*/ 2107207 h 2107207"/>
              <a:gd name="connsiteX4" fmla="*/ 1656844 w 3379590"/>
              <a:gd name="connsiteY4" fmla="*/ 2105245 h 2107207"/>
              <a:gd name="connsiteX5" fmla="*/ 40710 w 3379590"/>
              <a:gd name="connsiteY5" fmla="*/ 2096067 h 2107207"/>
              <a:gd name="connsiteX6" fmla="*/ 1094905 w 3379590"/>
              <a:gd name="connsiteY6" fmla="*/ 1242939 h 2107207"/>
              <a:gd name="connsiteX0" fmla="*/ 1094905 w 3342683"/>
              <a:gd name="connsiteY0" fmla="*/ 1242939 h 2107207"/>
              <a:gd name="connsiteX1" fmla="*/ 2258685 w 3342683"/>
              <a:gd name="connsiteY1" fmla="*/ 24846 h 2107207"/>
              <a:gd name="connsiteX2" fmla="*/ 3334214 w 3342683"/>
              <a:gd name="connsiteY2" fmla="*/ 660308 h 2107207"/>
              <a:gd name="connsiteX3" fmla="*/ 3067237 w 3342683"/>
              <a:gd name="connsiteY3" fmla="*/ 2107207 h 2107207"/>
              <a:gd name="connsiteX4" fmla="*/ 1656844 w 3342683"/>
              <a:gd name="connsiteY4" fmla="*/ 2105245 h 2107207"/>
              <a:gd name="connsiteX5" fmla="*/ 40710 w 3342683"/>
              <a:gd name="connsiteY5" fmla="*/ 2096067 h 2107207"/>
              <a:gd name="connsiteX6" fmla="*/ 1094905 w 3342683"/>
              <a:gd name="connsiteY6" fmla="*/ 1242939 h 2107207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151"/>
              <a:gd name="connsiteY0" fmla="*/ 1242939 h 2105245"/>
              <a:gd name="connsiteX1" fmla="*/ 2258685 w 3337151"/>
              <a:gd name="connsiteY1" fmla="*/ 24846 h 2105245"/>
              <a:gd name="connsiteX2" fmla="*/ 3334214 w 3337151"/>
              <a:gd name="connsiteY2" fmla="*/ 660308 h 2105245"/>
              <a:gd name="connsiteX3" fmla="*/ 2882509 w 3337151"/>
              <a:gd name="connsiteY3" fmla="*/ 2051789 h 2105245"/>
              <a:gd name="connsiteX4" fmla="*/ 1656844 w 3337151"/>
              <a:gd name="connsiteY4" fmla="*/ 2105245 h 2105245"/>
              <a:gd name="connsiteX5" fmla="*/ 40710 w 3337151"/>
              <a:gd name="connsiteY5" fmla="*/ 2096067 h 2105245"/>
              <a:gd name="connsiteX6" fmla="*/ 1094905 w 3337151"/>
              <a:gd name="connsiteY6" fmla="*/ 1242939 h 2105245"/>
              <a:gd name="connsiteX0" fmla="*/ 1094905 w 3337484"/>
              <a:gd name="connsiteY0" fmla="*/ 1242939 h 2120363"/>
              <a:gd name="connsiteX1" fmla="*/ 2258685 w 3337484"/>
              <a:gd name="connsiteY1" fmla="*/ 24846 h 2120363"/>
              <a:gd name="connsiteX2" fmla="*/ 3334214 w 3337484"/>
              <a:gd name="connsiteY2" fmla="*/ 660308 h 2120363"/>
              <a:gd name="connsiteX3" fmla="*/ 2910218 w 3337484"/>
              <a:gd name="connsiteY3" fmla="*/ 2097971 h 2120363"/>
              <a:gd name="connsiteX4" fmla="*/ 1656844 w 3337484"/>
              <a:gd name="connsiteY4" fmla="*/ 2105245 h 2120363"/>
              <a:gd name="connsiteX5" fmla="*/ 40710 w 3337484"/>
              <a:gd name="connsiteY5" fmla="*/ 2096067 h 2120363"/>
              <a:gd name="connsiteX6" fmla="*/ 1094905 w 3337484"/>
              <a:gd name="connsiteY6" fmla="*/ 1242939 h 2120363"/>
              <a:gd name="connsiteX0" fmla="*/ 1094905 w 3337484"/>
              <a:gd name="connsiteY0" fmla="*/ 1242939 h 2105245"/>
              <a:gd name="connsiteX1" fmla="*/ 2258685 w 3337484"/>
              <a:gd name="connsiteY1" fmla="*/ 24846 h 2105245"/>
              <a:gd name="connsiteX2" fmla="*/ 3334214 w 3337484"/>
              <a:gd name="connsiteY2" fmla="*/ 660308 h 2105245"/>
              <a:gd name="connsiteX3" fmla="*/ 2910218 w 3337484"/>
              <a:gd name="connsiteY3" fmla="*/ 2097971 h 2105245"/>
              <a:gd name="connsiteX4" fmla="*/ 1656844 w 3337484"/>
              <a:gd name="connsiteY4" fmla="*/ 2105245 h 2105245"/>
              <a:gd name="connsiteX5" fmla="*/ 40710 w 3337484"/>
              <a:gd name="connsiteY5" fmla="*/ 2096067 h 2105245"/>
              <a:gd name="connsiteX6" fmla="*/ 1094905 w 3337484"/>
              <a:gd name="connsiteY6" fmla="*/ 1242939 h 2105245"/>
              <a:gd name="connsiteX0" fmla="*/ 1094905 w 3354555"/>
              <a:gd name="connsiteY0" fmla="*/ 1242939 h 2105245"/>
              <a:gd name="connsiteX1" fmla="*/ 2258685 w 3354555"/>
              <a:gd name="connsiteY1" fmla="*/ 24846 h 2105245"/>
              <a:gd name="connsiteX2" fmla="*/ 3334214 w 3354555"/>
              <a:gd name="connsiteY2" fmla="*/ 660308 h 2105245"/>
              <a:gd name="connsiteX3" fmla="*/ 2910218 w 3354555"/>
              <a:gd name="connsiteY3" fmla="*/ 2097971 h 2105245"/>
              <a:gd name="connsiteX4" fmla="*/ 1656844 w 3354555"/>
              <a:gd name="connsiteY4" fmla="*/ 2105245 h 2105245"/>
              <a:gd name="connsiteX5" fmla="*/ 40710 w 3354555"/>
              <a:gd name="connsiteY5" fmla="*/ 2096067 h 2105245"/>
              <a:gd name="connsiteX6" fmla="*/ 1094905 w 3354555"/>
              <a:gd name="connsiteY6" fmla="*/ 1242939 h 2105245"/>
              <a:gd name="connsiteX0" fmla="*/ 1094905 w 3354555"/>
              <a:gd name="connsiteY0" fmla="*/ 1242581 h 2104887"/>
              <a:gd name="connsiteX1" fmla="*/ 2258685 w 3354555"/>
              <a:gd name="connsiteY1" fmla="*/ 24488 h 2104887"/>
              <a:gd name="connsiteX2" fmla="*/ 3334214 w 3354555"/>
              <a:gd name="connsiteY2" fmla="*/ 659950 h 2104887"/>
              <a:gd name="connsiteX3" fmla="*/ 2910218 w 3354555"/>
              <a:gd name="connsiteY3" fmla="*/ 2097613 h 2104887"/>
              <a:gd name="connsiteX4" fmla="*/ 1656844 w 3354555"/>
              <a:gd name="connsiteY4" fmla="*/ 2104887 h 2104887"/>
              <a:gd name="connsiteX5" fmla="*/ 40710 w 3354555"/>
              <a:gd name="connsiteY5" fmla="*/ 2095709 h 2104887"/>
              <a:gd name="connsiteX6" fmla="*/ 1094905 w 3354555"/>
              <a:gd name="connsiteY6" fmla="*/ 1242581 h 2104887"/>
              <a:gd name="connsiteX0" fmla="*/ 1094905 w 3354555"/>
              <a:gd name="connsiteY0" fmla="*/ 1243305 h 2105611"/>
              <a:gd name="connsiteX1" fmla="*/ 2258685 w 3354555"/>
              <a:gd name="connsiteY1" fmla="*/ 25212 h 2105611"/>
              <a:gd name="connsiteX2" fmla="*/ 3334214 w 3354555"/>
              <a:gd name="connsiteY2" fmla="*/ 660674 h 2105611"/>
              <a:gd name="connsiteX3" fmla="*/ 2910218 w 3354555"/>
              <a:gd name="connsiteY3" fmla="*/ 2098337 h 2105611"/>
              <a:gd name="connsiteX4" fmla="*/ 1656844 w 3354555"/>
              <a:gd name="connsiteY4" fmla="*/ 2105611 h 2105611"/>
              <a:gd name="connsiteX5" fmla="*/ 40710 w 3354555"/>
              <a:gd name="connsiteY5" fmla="*/ 2096433 h 2105611"/>
              <a:gd name="connsiteX6" fmla="*/ 1094905 w 3354555"/>
              <a:gd name="connsiteY6" fmla="*/ 1243305 h 2105611"/>
              <a:gd name="connsiteX0" fmla="*/ 1094905 w 3354555"/>
              <a:gd name="connsiteY0" fmla="*/ 1266004 h 2128310"/>
              <a:gd name="connsiteX1" fmla="*/ 2258685 w 3354555"/>
              <a:gd name="connsiteY1" fmla="*/ 47911 h 2128310"/>
              <a:gd name="connsiteX2" fmla="*/ 3334214 w 3354555"/>
              <a:gd name="connsiteY2" fmla="*/ 683373 h 2128310"/>
              <a:gd name="connsiteX3" fmla="*/ 2910218 w 3354555"/>
              <a:gd name="connsiteY3" fmla="*/ 2121036 h 2128310"/>
              <a:gd name="connsiteX4" fmla="*/ 1656844 w 3354555"/>
              <a:gd name="connsiteY4" fmla="*/ 2128310 h 2128310"/>
              <a:gd name="connsiteX5" fmla="*/ 40710 w 3354555"/>
              <a:gd name="connsiteY5" fmla="*/ 2119132 h 2128310"/>
              <a:gd name="connsiteX6" fmla="*/ 1094905 w 3354555"/>
              <a:gd name="connsiteY6" fmla="*/ 1266004 h 2128310"/>
              <a:gd name="connsiteX0" fmla="*/ 645631 w 2905281"/>
              <a:gd name="connsiteY0" fmla="*/ 1266004 h 2131546"/>
              <a:gd name="connsiteX1" fmla="*/ 1809411 w 2905281"/>
              <a:gd name="connsiteY1" fmla="*/ 47911 h 2131546"/>
              <a:gd name="connsiteX2" fmla="*/ 2884940 w 2905281"/>
              <a:gd name="connsiteY2" fmla="*/ 683373 h 2131546"/>
              <a:gd name="connsiteX3" fmla="*/ 2460944 w 2905281"/>
              <a:gd name="connsiteY3" fmla="*/ 2121036 h 2131546"/>
              <a:gd name="connsiteX4" fmla="*/ 1207570 w 2905281"/>
              <a:gd name="connsiteY4" fmla="*/ 2128310 h 2131546"/>
              <a:gd name="connsiteX5" fmla="*/ 62491 w 2905281"/>
              <a:gd name="connsiteY5" fmla="*/ 2063713 h 2131546"/>
              <a:gd name="connsiteX6" fmla="*/ 645631 w 2905281"/>
              <a:gd name="connsiteY6" fmla="*/ 1266004 h 2131546"/>
              <a:gd name="connsiteX0" fmla="*/ 688719 w 2948369"/>
              <a:gd name="connsiteY0" fmla="*/ 1266004 h 2128310"/>
              <a:gd name="connsiteX1" fmla="*/ 1852499 w 2948369"/>
              <a:gd name="connsiteY1" fmla="*/ 47911 h 2128310"/>
              <a:gd name="connsiteX2" fmla="*/ 2928028 w 2948369"/>
              <a:gd name="connsiteY2" fmla="*/ 683373 h 2128310"/>
              <a:gd name="connsiteX3" fmla="*/ 2504032 w 2948369"/>
              <a:gd name="connsiteY3" fmla="*/ 2121036 h 2128310"/>
              <a:gd name="connsiteX4" fmla="*/ 1250658 w 2948369"/>
              <a:gd name="connsiteY4" fmla="*/ 2128310 h 2128310"/>
              <a:gd name="connsiteX5" fmla="*/ 59397 w 2948369"/>
              <a:gd name="connsiteY5" fmla="*/ 2119131 h 2128310"/>
              <a:gd name="connsiteX6" fmla="*/ 688719 w 2948369"/>
              <a:gd name="connsiteY6" fmla="*/ 1266004 h 2128310"/>
              <a:gd name="connsiteX0" fmla="*/ 688719 w 3107571"/>
              <a:gd name="connsiteY0" fmla="*/ 1266004 h 2128310"/>
              <a:gd name="connsiteX1" fmla="*/ 1852499 w 3107571"/>
              <a:gd name="connsiteY1" fmla="*/ 47911 h 2128310"/>
              <a:gd name="connsiteX2" fmla="*/ 2928028 w 3107571"/>
              <a:gd name="connsiteY2" fmla="*/ 683373 h 2128310"/>
              <a:gd name="connsiteX3" fmla="*/ 2993560 w 3107571"/>
              <a:gd name="connsiteY3" fmla="*/ 2111800 h 2128310"/>
              <a:gd name="connsiteX4" fmla="*/ 1250658 w 3107571"/>
              <a:gd name="connsiteY4" fmla="*/ 2128310 h 2128310"/>
              <a:gd name="connsiteX5" fmla="*/ 59397 w 3107571"/>
              <a:gd name="connsiteY5" fmla="*/ 2119131 h 2128310"/>
              <a:gd name="connsiteX6" fmla="*/ 688719 w 3107571"/>
              <a:gd name="connsiteY6" fmla="*/ 1266004 h 212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7571" h="2128310">
                <a:moveTo>
                  <a:pt x="688719" y="1266004"/>
                </a:moveTo>
                <a:cubicBezTo>
                  <a:pt x="987569" y="920801"/>
                  <a:pt x="1372601" y="205976"/>
                  <a:pt x="1852499" y="47911"/>
                </a:cubicBezTo>
                <a:cubicBezTo>
                  <a:pt x="2332397" y="-110154"/>
                  <a:pt x="2721691" y="128287"/>
                  <a:pt x="2928028" y="683373"/>
                </a:cubicBezTo>
                <a:cubicBezTo>
                  <a:pt x="3026299" y="1177037"/>
                  <a:pt x="3239093" y="1922455"/>
                  <a:pt x="2993560" y="2111800"/>
                </a:cubicBezTo>
                <a:lnTo>
                  <a:pt x="1250658" y="2128310"/>
                </a:lnTo>
                <a:lnTo>
                  <a:pt x="59397" y="2119131"/>
                </a:lnTo>
                <a:cubicBezTo>
                  <a:pt x="-186136" y="1929786"/>
                  <a:pt x="389869" y="1611207"/>
                  <a:pt x="688719" y="1266004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748528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39852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3"/>
          <p:cNvSpPr/>
          <p:nvPr/>
        </p:nvSpPr>
        <p:spPr>
          <a:xfrm>
            <a:off x="4184514" y="2396223"/>
            <a:ext cx="3314352" cy="2057667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352" h="2057667">
                <a:moveTo>
                  <a:pt x="558220" y="944016"/>
                </a:moveTo>
                <a:cubicBezTo>
                  <a:pt x="809349" y="601891"/>
                  <a:pt x="891891" y="47719"/>
                  <a:pt x="1574220" y="3015"/>
                </a:cubicBezTo>
                <a:cubicBezTo>
                  <a:pt x="2256549" y="-41689"/>
                  <a:pt x="2432790" y="420980"/>
                  <a:pt x="2640512" y="712368"/>
                </a:cubicBezTo>
                <a:cubicBezTo>
                  <a:pt x="2848234" y="1003756"/>
                  <a:pt x="3505759" y="1868322"/>
                  <a:pt x="3260226" y="2057667"/>
                </a:cubicBezTo>
                <a:lnTo>
                  <a:pt x="1720524" y="2055705"/>
                </a:lnTo>
                <a:lnTo>
                  <a:pt x="67445" y="2055763"/>
                </a:lnTo>
                <a:cubicBezTo>
                  <a:pt x="-178088" y="1866418"/>
                  <a:pt x="307091" y="1286141"/>
                  <a:pt x="558220" y="944016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364480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67984" y="279806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4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416299" y="2883448"/>
            <a:ext cx="4993664" cy="1568481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93664" h="1568481">
                <a:moveTo>
                  <a:pt x="1332531" y="456792"/>
                </a:moveTo>
                <a:cubicBezTo>
                  <a:pt x="1726535" y="198487"/>
                  <a:pt x="2138642" y="29125"/>
                  <a:pt x="2398061" y="11091"/>
                </a:cubicBezTo>
                <a:cubicBezTo>
                  <a:pt x="2657480" y="-6943"/>
                  <a:pt x="3119471" y="-35764"/>
                  <a:pt x="3414823" y="225144"/>
                </a:cubicBezTo>
                <a:cubicBezTo>
                  <a:pt x="3622545" y="516532"/>
                  <a:pt x="5213520" y="1373478"/>
                  <a:pt x="4967987" y="1562823"/>
                </a:cubicBezTo>
                <a:lnTo>
                  <a:pt x="2494835" y="1568481"/>
                </a:lnTo>
                <a:lnTo>
                  <a:pt x="34036" y="1560919"/>
                </a:lnTo>
                <a:cubicBezTo>
                  <a:pt x="-211497" y="1371574"/>
                  <a:pt x="938527" y="715097"/>
                  <a:pt x="1332531" y="4567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00878" y="3426896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3321160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18011" y="2655316"/>
            <a:ext cx="3412956" cy="1796613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2956" h="1796613">
                <a:moveTo>
                  <a:pt x="549108" y="581292"/>
                </a:moveTo>
                <a:cubicBezTo>
                  <a:pt x="805698" y="283236"/>
                  <a:pt x="1264541" y="22815"/>
                  <a:pt x="1608542" y="1479"/>
                </a:cubicBezTo>
                <a:cubicBezTo>
                  <a:pt x="1952543" y="-19857"/>
                  <a:pt x="2317760" y="192368"/>
                  <a:pt x="2613112" y="453276"/>
                </a:cubicBezTo>
                <a:cubicBezTo>
                  <a:pt x="2820834" y="744664"/>
                  <a:pt x="3611709" y="1605420"/>
                  <a:pt x="3366176" y="1794765"/>
                </a:cubicBezTo>
                <a:lnTo>
                  <a:pt x="1693124" y="1796613"/>
                </a:lnTo>
                <a:lnTo>
                  <a:pt x="69001" y="1789813"/>
                </a:lnTo>
                <a:cubicBezTo>
                  <a:pt x="-176532" y="1600468"/>
                  <a:pt x="292518" y="879348"/>
                  <a:pt x="549108" y="5812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70576" y="303241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89320" y="2947416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613887" y="2242749"/>
            <a:ext cx="2547704" cy="2188858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118707 w 2648743"/>
              <a:gd name="connsiteY0" fmla="*/ 909480 h 2113581"/>
              <a:gd name="connsiteX1" fmla="*/ 1151471 w 2648743"/>
              <a:gd name="connsiteY1" fmla="*/ 737 h 2113581"/>
              <a:gd name="connsiteX2" fmla="*/ 2129371 w 2648743"/>
              <a:gd name="connsiteY2" fmla="*/ 770034 h 2113581"/>
              <a:gd name="connsiteX3" fmla="*/ 2581445 w 2648743"/>
              <a:gd name="connsiteY3" fmla="*/ 1780053 h 2113581"/>
              <a:gd name="connsiteX4" fmla="*/ 1209383 w 2648743"/>
              <a:gd name="connsiteY4" fmla="*/ 2113371 h 2113581"/>
              <a:gd name="connsiteX5" fmla="*/ 187240 w 2648743"/>
              <a:gd name="connsiteY5" fmla="*/ 1739541 h 2113581"/>
              <a:gd name="connsiteX6" fmla="*/ 118707 w 2648743"/>
              <a:gd name="connsiteY6" fmla="*/ 909480 h 2113581"/>
              <a:gd name="connsiteX0" fmla="*/ 118707 w 2371973"/>
              <a:gd name="connsiteY0" fmla="*/ 909480 h 2113656"/>
              <a:gd name="connsiteX1" fmla="*/ 1151471 w 2371973"/>
              <a:gd name="connsiteY1" fmla="*/ 737 h 2113656"/>
              <a:gd name="connsiteX2" fmla="*/ 2129371 w 2371973"/>
              <a:gd name="connsiteY2" fmla="*/ 770034 h 2113656"/>
              <a:gd name="connsiteX3" fmla="*/ 2246165 w 2371973"/>
              <a:gd name="connsiteY3" fmla="*/ 1698773 h 2113656"/>
              <a:gd name="connsiteX4" fmla="*/ 1209383 w 2371973"/>
              <a:gd name="connsiteY4" fmla="*/ 2113371 h 2113656"/>
              <a:gd name="connsiteX5" fmla="*/ 187240 w 2371973"/>
              <a:gd name="connsiteY5" fmla="*/ 1739541 h 2113656"/>
              <a:gd name="connsiteX6" fmla="*/ 118707 w 2371973"/>
              <a:gd name="connsiteY6" fmla="*/ 909480 h 2113656"/>
              <a:gd name="connsiteX0" fmla="*/ 118707 w 2371973"/>
              <a:gd name="connsiteY0" fmla="*/ 909480 h 2037878"/>
              <a:gd name="connsiteX1" fmla="*/ 1151471 w 2371973"/>
              <a:gd name="connsiteY1" fmla="*/ 737 h 2037878"/>
              <a:gd name="connsiteX2" fmla="*/ 2129371 w 2371973"/>
              <a:gd name="connsiteY2" fmla="*/ 770034 h 2037878"/>
              <a:gd name="connsiteX3" fmla="*/ 2246165 w 2371973"/>
              <a:gd name="connsiteY3" fmla="*/ 1698773 h 2037878"/>
              <a:gd name="connsiteX4" fmla="*/ 1229703 w 2371973"/>
              <a:gd name="connsiteY4" fmla="*/ 2037171 h 2037878"/>
              <a:gd name="connsiteX5" fmla="*/ 187240 w 2371973"/>
              <a:gd name="connsiteY5" fmla="*/ 1739541 h 2037878"/>
              <a:gd name="connsiteX6" fmla="*/ 118707 w 2371973"/>
              <a:gd name="connsiteY6" fmla="*/ 909480 h 203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1973" h="2037878">
                <a:moveTo>
                  <a:pt x="118707" y="909480"/>
                </a:moveTo>
                <a:cubicBezTo>
                  <a:pt x="279412" y="619679"/>
                  <a:pt x="816360" y="23978"/>
                  <a:pt x="1151471" y="737"/>
                </a:cubicBezTo>
                <a:cubicBezTo>
                  <a:pt x="1486582" y="-22504"/>
                  <a:pt x="1834019" y="509126"/>
                  <a:pt x="2129371" y="770034"/>
                </a:cubicBezTo>
                <a:cubicBezTo>
                  <a:pt x="2337093" y="1061422"/>
                  <a:pt x="2491698" y="1509428"/>
                  <a:pt x="2246165" y="1698773"/>
                </a:cubicBezTo>
                <a:cubicBezTo>
                  <a:pt x="1913271" y="1882269"/>
                  <a:pt x="1572857" y="2030376"/>
                  <a:pt x="1229703" y="2037171"/>
                </a:cubicBezTo>
                <a:cubicBezTo>
                  <a:pt x="886549" y="2043966"/>
                  <a:pt x="511444" y="2005968"/>
                  <a:pt x="187240" y="1739541"/>
                </a:cubicBezTo>
                <a:cubicBezTo>
                  <a:pt x="-58293" y="1550196"/>
                  <a:pt x="-41998" y="1199281"/>
                  <a:pt x="118707" y="90948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46776" y="2684434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22264" y="2586898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645302" y="1884265"/>
            <a:ext cx="2439650" cy="2175672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260784 w 2790820"/>
              <a:gd name="connsiteY0" fmla="*/ 1219095 h 2423022"/>
              <a:gd name="connsiteX1" fmla="*/ 1313868 w 2790820"/>
              <a:gd name="connsiteY1" fmla="*/ 472 h 2423022"/>
              <a:gd name="connsiteX2" fmla="*/ 2271448 w 2790820"/>
              <a:gd name="connsiteY2" fmla="*/ 1079649 h 2423022"/>
              <a:gd name="connsiteX3" fmla="*/ 2723522 w 2790820"/>
              <a:gd name="connsiteY3" fmla="*/ 2089668 h 2423022"/>
              <a:gd name="connsiteX4" fmla="*/ 1351460 w 2790820"/>
              <a:gd name="connsiteY4" fmla="*/ 2422986 h 2423022"/>
              <a:gd name="connsiteX5" fmla="*/ 115957 w 2790820"/>
              <a:gd name="connsiteY5" fmla="*/ 2099956 h 2423022"/>
              <a:gd name="connsiteX6" fmla="*/ 260784 w 2790820"/>
              <a:gd name="connsiteY6" fmla="*/ 1219095 h 2423022"/>
              <a:gd name="connsiteX0" fmla="*/ 260784 w 2780004"/>
              <a:gd name="connsiteY0" fmla="*/ 1230605 h 2434532"/>
              <a:gd name="connsiteX1" fmla="*/ 1313868 w 2780004"/>
              <a:gd name="connsiteY1" fmla="*/ 11982 h 2434532"/>
              <a:gd name="connsiteX2" fmla="*/ 2139368 w 2780004"/>
              <a:gd name="connsiteY2" fmla="*/ 664439 h 2434532"/>
              <a:gd name="connsiteX3" fmla="*/ 2723522 w 2780004"/>
              <a:gd name="connsiteY3" fmla="*/ 2101178 h 2434532"/>
              <a:gd name="connsiteX4" fmla="*/ 1351460 w 2780004"/>
              <a:gd name="connsiteY4" fmla="*/ 2434496 h 2434532"/>
              <a:gd name="connsiteX5" fmla="*/ 115957 w 2780004"/>
              <a:gd name="connsiteY5" fmla="*/ 2111466 h 2434532"/>
              <a:gd name="connsiteX6" fmla="*/ 260784 w 2780004"/>
              <a:gd name="connsiteY6" fmla="*/ 1230605 h 2434532"/>
              <a:gd name="connsiteX0" fmla="*/ 260784 w 2780004"/>
              <a:gd name="connsiteY0" fmla="*/ 1231991 h 2435918"/>
              <a:gd name="connsiteX1" fmla="*/ 1313868 w 2780004"/>
              <a:gd name="connsiteY1" fmla="*/ 13368 h 2435918"/>
              <a:gd name="connsiteX2" fmla="*/ 2139368 w 2780004"/>
              <a:gd name="connsiteY2" fmla="*/ 665825 h 2435918"/>
              <a:gd name="connsiteX3" fmla="*/ 2723522 w 2780004"/>
              <a:gd name="connsiteY3" fmla="*/ 2102564 h 2435918"/>
              <a:gd name="connsiteX4" fmla="*/ 1351460 w 2780004"/>
              <a:gd name="connsiteY4" fmla="*/ 2435882 h 2435918"/>
              <a:gd name="connsiteX5" fmla="*/ 115957 w 2780004"/>
              <a:gd name="connsiteY5" fmla="*/ 2112852 h 2435918"/>
              <a:gd name="connsiteX6" fmla="*/ 260784 w 2780004"/>
              <a:gd name="connsiteY6" fmla="*/ 1231991 h 2435918"/>
              <a:gd name="connsiteX0" fmla="*/ 260784 w 2777778"/>
              <a:gd name="connsiteY0" fmla="*/ 1231991 h 2435918"/>
              <a:gd name="connsiteX1" fmla="*/ 1313868 w 2777778"/>
              <a:gd name="connsiteY1" fmla="*/ 13368 h 2435918"/>
              <a:gd name="connsiteX2" fmla="*/ 2139368 w 2777778"/>
              <a:gd name="connsiteY2" fmla="*/ 665825 h 2435918"/>
              <a:gd name="connsiteX3" fmla="*/ 2723522 w 2777778"/>
              <a:gd name="connsiteY3" fmla="*/ 2102564 h 2435918"/>
              <a:gd name="connsiteX4" fmla="*/ 1351460 w 2777778"/>
              <a:gd name="connsiteY4" fmla="*/ 2435882 h 2435918"/>
              <a:gd name="connsiteX5" fmla="*/ 115957 w 2777778"/>
              <a:gd name="connsiteY5" fmla="*/ 2112852 h 2435918"/>
              <a:gd name="connsiteX6" fmla="*/ 260784 w 2777778"/>
              <a:gd name="connsiteY6" fmla="*/ 1231991 h 2435918"/>
              <a:gd name="connsiteX0" fmla="*/ 260784 w 2777778"/>
              <a:gd name="connsiteY0" fmla="*/ 1231991 h 2239526"/>
              <a:gd name="connsiteX1" fmla="*/ 1313868 w 2777778"/>
              <a:gd name="connsiteY1" fmla="*/ 13368 h 2239526"/>
              <a:gd name="connsiteX2" fmla="*/ 2139368 w 2777778"/>
              <a:gd name="connsiteY2" fmla="*/ 665825 h 2239526"/>
              <a:gd name="connsiteX3" fmla="*/ 2723522 w 2777778"/>
              <a:gd name="connsiteY3" fmla="*/ 2102564 h 2239526"/>
              <a:gd name="connsiteX4" fmla="*/ 1265100 w 2777778"/>
              <a:gd name="connsiteY4" fmla="*/ 2141242 h 2239526"/>
              <a:gd name="connsiteX5" fmla="*/ 115957 w 2777778"/>
              <a:gd name="connsiteY5" fmla="*/ 2112852 h 2239526"/>
              <a:gd name="connsiteX6" fmla="*/ 260784 w 2777778"/>
              <a:gd name="connsiteY6" fmla="*/ 1231991 h 2239526"/>
              <a:gd name="connsiteX0" fmla="*/ 260784 w 2777778"/>
              <a:gd name="connsiteY0" fmla="*/ 1231991 h 2240799"/>
              <a:gd name="connsiteX1" fmla="*/ 1313868 w 2777778"/>
              <a:gd name="connsiteY1" fmla="*/ 13368 h 2240799"/>
              <a:gd name="connsiteX2" fmla="*/ 2139368 w 2777778"/>
              <a:gd name="connsiteY2" fmla="*/ 665825 h 2240799"/>
              <a:gd name="connsiteX3" fmla="*/ 2723522 w 2777778"/>
              <a:gd name="connsiteY3" fmla="*/ 2102564 h 2240799"/>
              <a:gd name="connsiteX4" fmla="*/ 1265100 w 2777778"/>
              <a:gd name="connsiteY4" fmla="*/ 2141242 h 2240799"/>
              <a:gd name="connsiteX5" fmla="*/ 115957 w 2777778"/>
              <a:gd name="connsiteY5" fmla="*/ 2112852 h 2240799"/>
              <a:gd name="connsiteX6" fmla="*/ 260784 w 2777778"/>
              <a:gd name="connsiteY6" fmla="*/ 1231991 h 2240799"/>
              <a:gd name="connsiteX0" fmla="*/ 260784 w 2735148"/>
              <a:gd name="connsiteY0" fmla="*/ 1231991 h 2251637"/>
              <a:gd name="connsiteX1" fmla="*/ 1313868 w 2735148"/>
              <a:gd name="connsiteY1" fmla="*/ 13368 h 2251637"/>
              <a:gd name="connsiteX2" fmla="*/ 2139368 w 2735148"/>
              <a:gd name="connsiteY2" fmla="*/ 665825 h 2251637"/>
              <a:gd name="connsiteX3" fmla="*/ 2677802 w 2735148"/>
              <a:gd name="connsiteY3" fmla="*/ 1828244 h 2251637"/>
              <a:gd name="connsiteX4" fmla="*/ 1265100 w 2735148"/>
              <a:gd name="connsiteY4" fmla="*/ 2141242 h 2251637"/>
              <a:gd name="connsiteX5" fmla="*/ 115957 w 2735148"/>
              <a:gd name="connsiteY5" fmla="*/ 2112852 h 2251637"/>
              <a:gd name="connsiteX6" fmla="*/ 260784 w 2735148"/>
              <a:gd name="connsiteY6" fmla="*/ 1231991 h 2251637"/>
              <a:gd name="connsiteX0" fmla="*/ 190356 w 2664720"/>
              <a:gd name="connsiteY0" fmla="*/ 1231991 h 2150656"/>
              <a:gd name="connsiteX1" fmla="*/ 1243440 w 2664720"/>
              <a:gd name="connsiteY1" fmla="*/ 13368 h 2150656"/>
              <a:gd name="connsiteX2" fmla="*/ 2068940 w 2664720"/>
              <a:gd name="connsiteY2" fmla="*/ 665825 h 2150656"/>
              <a:gd name="connsiteX3" fmla="*/ 2607374 w 2664720"/>
              <a:gd name="connsiteY3" fmla="*/ 1828244 h 2150656"/>
              <a:gd name="connsiteX4" fmla="*/ 1194672 w 2664720"/>
              <a:gd name="connsiteY4" fmla="*/ 2141242 h 2150656"/>
              <a:gd name="connsiteX5" fmla="*/ 142049 w 2664720"/>
              <a:gd name="connsiteY5" fmla="*/ 1919812 h 2150656"/>
              <a:gd name="connsiteX6" fmla="*/ 190356 w 2664720"/>
              <a:gd name="connsiteY6" fmla="*/ 1231991 h 2150656"/>
              <a:gd name="connsiteX0" fmla="*/ 280455 w 2627819"/>
              <a:gd name="connsiteY0" fmla="*/ 943333 h 2141398"/>
              <a:gd name="connsiteX1" fmla="*/ 1206539 w 2627819"/>
              <a:gd name="connsiteY1" fmla="*/ 4110 h 2141398"/>
              <a:gd name="connsiteX2" fmla="*/ 2032039 w 2627819"/>
              <a:gd name="connsiteY2" fmla="*/ 656567 h 2141398"/>
              <a:gd name="connsiteX3" fmla="*/ 2570473 w 2627819"/>
              <a:gd name="connsiteY3" fmla="*/ 1818986 h 2141398"/>
              <a:gd name="connsiteX4" fmla="*/ 1157771 w 2627819"/>
              <a:gd name="connsiteY4" fmla="*/ 2131984 h 2141398"/>
              <a:gd name="connsiteX5" fmla="*/ 105148 w 2627819"/>
              <a:gd name="connsiteY5" fmla="*/ 1910554 h 2141398"/>
              <a:gd name="connsiteX6" fmla="*/ 280455 w 2627819"/>
              <a:gd name="connsiteY6" fmla="*/ 943333 h 2141398"/>
              <a:gd name="connsiteX0" fmla="*/ 280455 w 2634704"/>
              <a:gd name="connsiteY0" fmla="*/ 947024 h 2145089"/>
              <a:gd name="connsiteX1" fmla="*/ 1206539 w 2634704"/>
              <a:gd name="connsiteY1" fmla="*/ 7801 h 2145089"/>
              <a:gd name="connsiteX2" fmla="*/ 2118399 w 2634704"/>
              <a:gd name="connsiteY2" fmla="*/ 578978 h 2145089"/>
              <a:gd name="connsiteX3" fmla="*/ 2570473 w 2634704"/>
              <a:gd name="connsiteY3" fmla="*/ 1822677 h 2145089"/>
              <a:gd name="connsiteX4" fmla="*/ 1157771 w 2634704"/>
              <a:gd name="connsiteY4" fmla="*/ 2135675 h 2145089"/>
              <a:gd name="connsiteX5" fmla="*/ 105148 w 2634704"/>
              <a:gd name="connsiteY5" fmla="*/ 1914245 h 2145089"/>
              <a:gd name="connsiteX6" fmla="*/ 280455 w 2634704"/>
              <a:gd name="connsiteY6" fmla="*/ 947024 h 2145089"/>
              <a:gd name="connsiteX0" fmla="*/ 280455 w 2634704"/>
              <a:gd name="connsiteY0" fmla="*/ 996885 h 2194950"/>
              <a:gd name="connsiteX1" fmla="*/ 1206539 w 2634704"/>
              <a:gd name="connsiteY1" fmla="*/ 6862 h 2194950"/>
              <a:gd name="connsiteX2" fmla="*/ 2118399 w 2634704"/>
              <a:gd name="connsiteY2" fmla="*/ 628839 h 2194950"/>
              <a:gd name="connsiteX3" fmla="*/ 2570473 w 2634704"/>
              <a:gd name="connsiteY3" fmla="*/ 1872538 h 2194950"/>
              <a:gd name="connsiteX4" fmla="*/ 1157771 w 2634704"/>
              <a:gd name="connsiteY4" fmla="*/ 2185536 h 2194950"/>
              <a:gd name="connsiteX5" fmla="*/ 105148 w 2634704"/>
              <a:gd name="connsiteY5" fmla="*/ 1964106 h 2194950"/>
              <a:gd name="connsiteX6" fmla="*/ 280455 w 2634704"/>
              <a:gd name="connsiteY6" fmla="*/ 996885 h 2194950"/>
              <a:gd name="connsiteX0" fmla="*/ 280455 w 2634704"/>
              <a:gd name="connsiteY0" fmla="*/ 998954 h 2197019"/>
              <a:gd name="connsiteX1" fmla="*/ 1206539 w 2634704"/>
              <a:gd name="connsiteY1" fmla="*/ 8931 h 2197019"/>
              <a:gd name="connsiteX2" fmla="*/ 2118399 w 2634704"/>
              <a:gd name="connsiteY2" fmla="*/ 630908 h 2197019"/>
              <a:gd name="connsiteX3" fmla="*/ 2570473 w 2634704"/>
              <a:gd name="connsiteY3" fmla="*/ 1874607 h 2197019"/>
              <a:gd name="connsiteX4" fmla="*/ 1157771 w 2634704"/>
              <a:gd name="connsiteY4" fmla="*/ 2187605 h 2197019"/>
              <a:gd name="connsiteX5" fmla="*/ 105148 w 2634704"/>
              <a:gd name="connsiteY5" fmla="*/ 1966175 h 2197019"/>
              <a:gd name="connsiteX6" fmla="*/ 280455 w 2634704"/>
              <a:gd name="connsiteY6" fmla="*/ 998954 h 2197019"/>
              <a:gd name="connsiteX0" fmla="*/ 280455 w 2464767"/>
              <a:gd name="connsiteY0" fmla="*/ 998954 h 2198488"/>
              <a:gd name="connsiteX1" fmla="*/ 1206539 w 2464767"/>
              <a:gd name="connsiteY1" fmla="*/ 8931 h 2198488"/>
              <a:gd name="connsiteX2" fmla="*/ 2118399 w 2464767"/>
              <a:gd name="connsiteY2" fmla="*/ 630908 h 2198488"/>
              <a:gd name="connsiteX3" fmla="*/ 2377433 w 2464767"/>
              <a:gd name="connsiteY3" fmla="*/ 1854287 h 2198488"/>
              <a:gd name="connsiteX4" fmla="*/ 1157771 w 2464767"/>
              <a:gd name="connsiteY4" fmla="*/ 2187605 h 2198488"/>
              <a:gd name="connsiteX5" fmla="*/ 105148 w 2464767"/>
              <a:gd name="connsiteY5" fmla="*/ 1966175 h 2198488"/>
              <a:gd name="connsiteX6" fmla="*/ 280455 w 2464767"/>
              <a:gd name="connsiteY6" fmla="*/ 998954 h 2198488"/>
              <a:gd name="connsiteX0" fmla="*/ 301187 w 2485499"/>
              <a:gd name="connsiteY0" fmla="*/ 998954 h 2190210"/>
              <a:gd name="connsiteX1" fmla="*/ 1227271 w 2485499"/>
              <a:gd name="connsiteY1" fmla="*/ 8931 h 2190210"/>
              <a:gd name="connsiteX2" fmla="*/ 2139131 w 2485499"/>
              <a:gd name="connsiteY2" fmla="*/ 630908 h 2190210"/>
              <a:gd name="connsiteX3" fmla="*/ 2398165 w 2485499"/>
              <a:gd name="connsiteY3" fmla="*/ 1854287 h 2190210"/>
              <a:gd name="connsiteX4" fmla="*/ 1178503 w 2485499"/>
              <a:gd name="connsiteY4" fmla="*/ 2187605 h 2190210"/>
              <a:gd name="connsiteX5" fmla="*/ 100480 w 2485499"/>
              <a:gd name="connsiteY5" fmla="*/ 1696935 h 2190210"/>
              <a:gd name="connsiteX6" fmla="*/ 301187 w 2485499"/>
              <a:gd name="connsiteY6" fmla="*/ 998954 h 2190210"/>
              <a:gd name="connsiteX0" fmla="*/ 285224 w 2489856"/>
              <a:gd name="connsiteY0" fmla="*/ 876677 h 2184773"/>
              <a:gd name="connsiteX1" fmla="*/ 1231628 w 2489856"/>
              <a:gd name="connsiteY1" fmla="*/ 3494 h 2184773"/>
              <a:gd name="connsiteX2" fmla="*/ 2143488 w 2489856"/>
              <a:gd name="connsiteY2" fmla="*/ 625471 h 2184773"/>
              <a:gd name="connsiteX3" fmla="*/ 2402522 w 2489856"/>
              <a:gd name="connsiteY3" fmla="*/ 1848850 h 2184773"/>
              <a:gd name="connsiteX4" fmla="*/ 1182860 w 2489856"/>
              <a:gd name="connsiteY4" fmla="*/ 2182168 h 2184773"/>
              <a:gd name="connsiteX5" fmla="*/ 104837 w 2489856"/>
              <a:gd name="connsiteY5" fmla="*/ 1691498 h 2184773"/>
              <a:gd name="connsiteX6" fmla="*/ 285224 w 2489856"/>
              <a:gd name="connsiteY6" fmla="*/ 876677 h 2184773"/>
              <a:gd name="connsiteX0" fmla="*/ 285224 w 2489856"/>
              <a:gd name="connsiteY0" fmla="*/ 876677 h 2008293"/>
              <a:gd name="connsiteX1" fmla="*/ 1231628 w 2489856"/>
              <a:gd name="connsiteY1" fmla="*/ 3494 h 2008293"/>
              <a:gd name="connsiteX2" fmla="*/ 2143488 w 2489856"/>
              <a:gd name="connsiteY2" fmla="*/ 625471 h 2008293"/>
              <a:gd name="connsiteX3" fmla="*/ 2402522 w 2489856"/>
              <a:gd name="connsiteY3" fmla="*/ 1848850 h 2008293"/>
              <a:gd name="connsiteX4" fmla="*/ 1237724 w 2489856"/>
              <a:gd name="connsiteY4" fmla="*/ 1993192 h 2008293"/>
              <a:gd name="connsiteX5" fmla="*/ 104837 w 2489856"/>
              <a:gd name="connsiteY5" fmla="*/ 1691498 h 2008293"/>
              <a:gd name="connsiteX6" fmla="*/ 285224 w 2489856"/>
              <a:gd name="connsiteY6" fmla="*/ 876677 h 2008293"/>
              <a:gd name="connsiteX0" fmla="*/ 285224 w 2489856"/>
              <a:gd name="connsiteY0" fmla="*/ 876677 h 1999479"/>
              <a:gd name="connsiteX1" fmla="*/ 1231628 w 2489856"/>
              <a:gd name="connsiteY1" fmla="*/ 3494 h 1999479"/>
              <a:gd name="connsiteX2" fmla="*/ 2143488 w 2489856"/>
              <a:gd name="connsiteY2" fmla="*/ 625471 h 1999479"/>
              <a:gd name="connsiteX3" fmla="*/ 2402522 w 2489856"/>
              <a:gd name="connsiteY3" fmla="*/ 1848850 h 1999479"/>
              <a:gd name="connsiteX4" fmla="*/ 1237724 w 2489856"/>
              <a:gd name="connsiteY4" fmla="*/ 1993192 h 1999479"/>
              <a:gd name="connsiteX5" fmla="*/ 104837 w 2489856"/>
              <a:gd name="connsiteY5" fmla="*/ 1691498 h 1999479"/>
              <a:gd name="connsiteX6" fmla="*/ 285224 w 2489856"/>
              <a:gd name="connsiteY6" fmla="*/ 876677 h 1999479"/>
              <a:gd name="connsiteX0" fmla="*/ 285224 w 2489856"/>
              <a:gd name="connsiteY0" fmla="*/ 876677 h 1999479"/>
              <a:gd name="connsiteX1" fmla="*/ 1231628 w 2489856"/>
              <a:gd name="connsiteY1" fmla="*/ 3494 h 1999479"/>
              <a:gd name="connsiteX2" fmla="*/ 2143488 w 2489856"/>
              <a:gd name="connsiteY2" fmla="*/ 625471 h 1999479"/>
              <a:gd name="connsiteX3" fmla="*/ 2402522 w 2489856"/>
              <a:gd name="connsiteY3" fmla="*/ 1848850 h 1999479"/>
              <a:gd name="connsiteX4" fmla="*/ 1237724 w 2489856"/>
              <a:gd name="connsiteY4" fmla="*/ 1993192 h 1999479"/>
              <a:gd name="connsiteX5" fmla="*/ 104837 w 2489856"/>
              <a:gd name="connsiteY5" fmla="*/ 1691498 h 1999479"/>
              <a:gd name="connsiteX6" fmla="*/ 285224 w 2489856"/>
              <a:gd name="connsiteY6" fmla="*/ 876677 h 1999479"/>
              <a:gd name="connsiteX0" fmla="*/ 285224 w 2489856"/>
              <a:gd name="connsiteY0" fmla="*/ 876677 h 1995931"/>
              <a:gd name="connsiteX1" fmla="*/ 1231628 w 2489856"/>
              <a:gd name="connsiteY1" fmla="*/ 3494 h 1995931"/>
              <a:gd name="connsiteX2" fmla="*/ 2143488 w 2489856"/>
              <a:gd name="connsiteY2" fmla="*/ 625471 h 1995931"/>
              <a:gd name="connsiteX3" fmla="*/ 2402522 w 2489856"/>
              <a:gd name="connsiteY3" fmla="*/ 1848850 h 1995931"/>
              <a:gd name="connsiteX4" fmla="*/ 1237724 w 2489856"/>
              <a:gd name="connsiteY4" fmla="*/ 1993192 h 1995931"/>
              <a:gd name="connsiteX5" fmla="*/ 104837 w 2489856"/>
              <a:gd name="connsiteY5" fmla="*/ 1691498 h 1995931"/>
              <a:gd name="connsiteX6" fmla="*/ 285224 w 2489856"/>
              <a:gd name="connsiteY6" fmla="*/ 876677 h 1995931"/>
              <a:gd name="connsiteX0" fmla="*/ 179510 w 2384142"/>
              <a:gd name="connsiteY0" fmla="*/ 876677 h 2004088"/>
              <a:gd name="connsiteX1" fmla="*/ 1125914 w 2384142"/>
              <a:gd name="connsiteY1" fmla="*/ 3494 h 2004088"/>
              <a:gd name="connsiteX2" fmla="*/ 2037774 w 2384142"/>
              <a:gd name="connsiteY2" fmla="*/ 625471 h 2004088"/>
              <a:gd name="connsiteX3" fmla="*/ 2296808 w 2384142"/>
              <a:gd name="connsiteY3" fmla="*/ 1848850 h 2004088"/>
              <a:gd name="connsiteX4" fmla="*/ 1132010 w 2384142"/>
              <a:gd name="connsiteY4" fmla="*/ 1993192 h 2004088"/>
              <a:gd name="connsiteX5" fmla="*/ 139331 w 2384142"/>
              <a:gd name="connsiteY5" fmla="*/ 1679306 h 2004088"/>
              <a:gd name="connsiteX6" fmla="*/ 179510 w 2384142"/>
              <a:gd name="connsiteY6" fmla="*/ 876677 h 2004088"/>
              <a:gd name="connsiteX0" fmla="*/ 179510 w 2251509"/>
              <a:gd name="connsiteY0" fmla="*/ 876677 h 1993560"/>
              <a:gd name="connsiteX1" fmla="*/ 1125914 w 2251509"/>
              <a:gd name="connsiteY1" fmla="*/ 3494 h 1993560"/>
              <a:gd name="connsiteX2" fmla="*/ 2037774 w 2251509"/>
              <a:gd name="connsiteY2" fmla="*/ 625471 h 1993560"/>
              <a:gd name="connsiteX3" fmla="*/ 2126120 w 2251509"/>
              <a:gd name="connsiteY3" fmla="*/ 1726930 h 1993560"/>
              <a:gd name="connsiteX4" fmla="*/ 1132010 w 2251509"/>
              <a:gd name="connsiteY4" fmla="*/ 1993192 h 1993560"/>
              <a:gd name="connsiteX5" fmla="*/ 139331 w 2251509"/>
              <a:gd name="connsiteY5" fmla="*/ 1679306 h 1993560"/>
              <a:gd name="connsiteX6" fmla="*/ 179510 w 2251509"/>
              <a:gd name="connsiteY6" fmla="*/ 876677 h 1993560"/>
              <a:gd name="connsiteX0" fmla="*/ 179510 w 2234997"/>
              <a:gd name="connsiteY0" fmla="*/ 876278 h 1993161"/>
              <a:gd name="connsiteX1" fmla="*/ 1125914 w 2234997"/>
              <a:gd name="connsiteY1" fmla="*/ 3095 h 1993161"/>
              <a:gd name="connsiteX2" fmla="*/ 1976814 w 2234997"/>
              <a:gd name="connsiteY2" fmla="*/ 637264 h 1993161"/>
              <a:gd name="connsiteX3" fmla="*/ 2126120 w 2234997"/>
              <a:gd name="connsiteY3" fmla="*/ 1726531 h 1993161"/>
              <a:gd name="connsiteX4" fmla="*/ 1132010 w 2234997"/>
              <a:gd name="connsiteY4" fmla="*/ 1992793 h 1993161"/>
              <a:gd name="connsiteX5" fmla="*/ 139331 w 2234997"/>
              <a:gd name="connsiteY5" fmla="*/ 1678907 h 1993161"/>
              <a:gd name="connsiteX6" fmla="*/ 179510 w 2234997"/>
              <a:gd name="connsiteY6" fmla="*/ 876278 h 199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997" h="1993161">
                <a:moveTo>
                  <a:pt x="179510" y="876278"/>
                </a:moveTo>
                <a:cubicBezTo>
                  <a:pt x="343941" y="596976"/>
                  <a:pt x="826363" y="42931"/>
                  <a:pt x="1125914" y="3095"/>
                </a:cubicBezTo>
                <a:cubicBezTo>
                  <a:pt x="1425465" y="-36741"/>
                  <a:pt x="1752582" y="315396"/>
                  <a:pt x="1976814" y="637264"/>
                </a:cubicBezTo>
                <a:cubicBezTo>
                  <a:pt x="2148976" y="943892"/>
                  <a:pt x="2371653" y="1537186"/>
                  <a:pt x="2126120" y="1726531"/>
                </a:cubicBezTo>
                <a:cubicBezTo>
                  <a:pt x="1909050" y="1879547"/>
                  <a:pt x="1463141" y="2000730"/>
                  <a:pt x="1132010" y="1992793"/>
                </a:cubicBezTo>
                <a:cubicBezTo>
                  <a:pt x="800879" y="1984856"/>
                  <a:pt x="463535" y="1945334"/>
                  <a:pt x="139331" y="1678907"/>
                </a:cubicBezTo>
                <a:cubicBezTo>
                  <a:pt x="-106202" y="1489562"/>
                  <a:pt x="15080" y="1155580"/>
                  <a:pt x="179510" y="87627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17896" y="2301402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84357" y="2239426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719663" y="1333500"/>
            <a:ext cx="2354394" cy="2509616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260784 w 2790820"/>
              <a:gd name="connsiteY0" fmla="*/ 1219095 h 2423022"/>
              <a:gd name="connsiteX1" fmla="*/ 1313868 w 2790820"/>
              <a:gd name="connsiteY1" fmla="*/ 472 h 2423022"/>
              <a:gd name="connsiteX2" fmla="*/ 2271448 w 2790820"/>
              <a:gd name="connsiteY2" fmla="*/ 1079649 h 2423022"/>
              <a:gd name="connsiteX3" fmla="*/ 2723522 w 2790820"/>
              <a:gd name="connsiteY3" fmla="*/ 2089668 h 2423022"/>
              <a:gd name="connsiteX4" fmla="*/ 1351460 w 2790820"/>
              <a:gd name="connsiteY4" fmla="*/ 2422986 h 2423022"/>
              <a:gd name="connsiteX5" fmla="*/ 115957 w 2790820"/>
              <a:gd name="connsiteY5" fmla="*/ 2099956 h 2423022"/>
              <a:gd name="connsiteX6" fmla="*/ 260784 w 2790820"/>
              <a:gd name="connsiteY6" fmla="*/ 1219095 h 2423022"/>
              <a:gd name="connsiteX0" fmla="*/ 260784 w 2780004"/>
              <a:gd name="connsiteY0" fmla="*/ 1230605 h 2434532"/>
              <a:gd name="connsiteX1" fmla="*/ 1313868 w 2780004"/>
              <a:gd name="connsiteY1" fmla="*/ 11982 h 2434532"/>
              <a:gd name="connsiteX2" fmla="*/ 2139368 w 2780004"/>
              <a:gd name="connsiteY2" fmla="*/ 664439 h 2434532"/>
              <a:gd name="connsiteX3" fmla="*/ 2723522 w 2780004"/>
              <a:gd name="connsiteY3" fmla="*/ 2101178 h 2434532"/>
              <a:gd name="connsiteX4" fmla="*/ 1351460 w 2780004"/>
              <a:gd name="connsiteY4" fmla="*/ 2434496 h 2434532"/>
              <a:gd name="connsiteX5" fmla="*/ 115957 w 2780004"/>
              <a:gd name="connsiteY5" fmla="*/ 2111466 h 2434532"/>
              <a:gd name="connsiteX6" fmla="*/ 260784 w 2780004"/>
              <a:gd name="connsiteY6" fmla="*/ 1230605 h 2434532"/>
              <a:gd name="connsiteX0" fmla="*/ 260784 w 2780004"/>
              <a:gd name="connsiteY0" fmla="*/ 1231991 h 2435918"/>
              <a:gd name="connsiteX1" fmla="*/ 1313868 w 2780004"/>
              <a:gd name="connsiteY1" fmla="*/ 13368 h 2435918"/>
              <a:gd name="connsiteX2" fmla="*/ 2139368 w 2780004"/>
              <a:gd name="connsiteY2" fmla="*/ 665825 h 2435918"/>
              <a:gd name="connsiteX3" fmla="*/ 2723522 w 2780004"/>
              <a:gd name="connsiteY3" fmla="*/ 2102564 h 2435918"/>
              <a:gd name="connsiteX4" fmla="*/ 1351460 w 2780004"/>
              <a:gd name="connsiteY4" fmla="*/ 2435882 h 2435918"/>
              <a:gd name="connsiteX5" fmla="*/ 115957 w 2780004"/>
              <a:gd name="connsiteY5" fmla="*/ 2112852 h 2435918"/>
              <a:gd name="connsiteX6" fmla="*/ 260784 w 2780004"/>
              <a:gd name="connsiteY6" fmla="*/ 1231991 h 2435918"/>
              <a:gd name="connsiteX0" fmla="*/ 260784 w 2777778"/>
              <a:gd name="connsiteY0" fmla="*/ 1231991 h 2435918"/>
              <a:gd name="connsiteX1" fmla="*/ 1313868 w 2777778"/>
              <a:gd name="connsiteY1" fmla="*/ 13368 h 2435918"/>
              <a:gd name="connsiteX2" fmla="*/ 2139368 w 2777778"/>
              <a:gd name="connsiteY2" fmla="*/ 665825 h 2435918"/>
              <a:gd name="connsiteX3" fmla="*/ 2723522 w 2777778"/>
              <a:gd name="connsiteY3" fmla="*/ 2102564 h 2435918"/>
              <a:gd name="connsiteX4" fmla="*/ 1351460 w 2777778"/>
              <a:gd name="connsiteY4" fmla="*/ 2435882 h 2435918"/>
              <a:gd name="connsiteX5" fmla="*/ 115957 w 2777778"/>
              <a:gd name="connsiteY5" fmla="*/ 2112852 h 2435918"/>
              <a:gd name="connsiteX6" fmla="*/ 260784 w 2777778"/>
              <a:gd name="connsiteY6" fmla="*/ 1231991 h 2435918"/>
              <a:gd name="connsiteX0" fmla="*/ 260784 w 2777778"/>
              <a:gd name="connsiteY0" fmla="*/ 1231991 h 2239526"/>
              <a:gd name="connsiteX1" fmla="*/ 1313868 w 2777778"/>
              <a:gd name="connsiteY1" fmla="*/ 13368 h 2239526"/>
              <a:gd name="connsiteX2" fmla="*/ 2139368 w 2777778"/>
              <a:gd name="connsiteY2" fmla="*/ 665825 h 2239526"/>
              <a:gd name="connsiteX3" fmla="*/ 2723522 w 2777778"/>
              <a:gd name="connsiteY3" fmla="*/ 2102564 h 2239526"/>
              <a:gd name="connsiteX4" fmla="*/ 1265100 w 2777778"/>
              <a:gd name="connsiteY4" fmla="*/ 2141242 h 2239526"/>
              <a:gd name="connsiteX5" fmla="*/ 115957 w 2777778"/>
              <a:gd name="connsiteY5" fmla="*/ 2112852 h 2239526"/>
              <a:gd name="connsiteX6" fmla="*/ 260784 w 2777778"/>
              <a:gd name="connsiteY6" fmla="*/ 1231991 h 2239526"/>
              <a:gd name="connsiteX0" fmla="*/ 260784 w 2777778"/>
              <a:gd name="connsiteY0" fmla="*/ 1231991 h 2240799"/>
              <a:gd name="connsiteX1" fmla="*/ 1313868 w 2777778"/>
              <a:gd name="connsiteY1" fmla="*/ 13368 h 2240799"/>
              <a:gd name="connsiteX2" fmla="*/ 2139368 w 2777778"/>
              <a:gd name="connsiteY2" fmla="*/ 665825 h 2240799"/>
              <a:gd name="connsiteX3" fmla="*/ 2723522 w 2777778"/>
              <a:gd name="connsiteY3" fmla="*/ 2102564 h 2240799"/>
              <a:gd name="connsiteX4" fmla="*/ 1265100 w 2777778"/>
              <a:gd name="connsiteY4" fmla="*/ 2141242 h 2240799"/>
              <a:gd name="connsiteX5" fmla="*/ 115957 w 2777778"/>
              <a:gd name="connsiteY5" fmla="*/ 2112852 h 2240799"/>
              <a:gd name="connsiteX6" fmla="*/ 260784 w 2777778"/>
              <a:gd name="connsiteY6" fmla="*/ 1231991 h 2240799"/>
              <a:gd name="connsiteX0" fmla="*/ 260784 w 2735148"/>
              <a:gd name="connsiteY0" fmla="*/ 1231991 h 2251637"/>
              <a:gd name="connsiteX1" fmla="*/ 1313868 w 2735148"/>
              <a:gd name="connsiteY1" fmla="*/ 13368 h 2251637"/>
              <a:gd name="connsiteX2" fmla="*/ 2139368 w 2735148"/>
              <a:gd name="connsiteY2" fmla="*/ 665825 h 2251637"/>
              <a:gd name="connsiteX3" fmla="*/ 2677802 w 2735148"/>
              <a:gd name="connsiteY3" fmla="*/ 1828244 h 2251637"/>
              <a:gd name="connsiteX4" fmla="*/ 1265100 w 2735148"/>
              <a:gd name="connsiteY4" fmla="*/ 2141242 h 2251637"/>
              <a:gd name="connsiteX5" fmla="*/ 115957 w 2735148"/>
              <a:gd name="connsiteY5" fmla="*/ 2112852 h 2251637"/>
              <a:gd name="connsiteX6" fmla="*/ 260784 w 2735148"/>
              <a:gd name="connsiteY6" fmla="*/ 1231991 h 2251637"/>
              <a:gd name="connsiteX0" fmla="*/ 190356 w 2664720"/>
              <a:gd name="connsiteY0" fmla="*/ 1231991 h 2150656"/>
              <a:gd name="connsiteX1" fmla="*/ 1243440 w 2664720"/>
              <a:gd name="connsiteY1" fmla="*/ 13368 h 2150656"/>
              <a:gd name="connsiteX2" fmla="*/ 2068940 w 2664720"/>
              <a:gd name="connsiteY2" fmla="*/ 665825 h 2150656"/>
              <a:gd name="connsiteX3" fmla="*/ 2607374 w 2664720"/>
              <a:gd name="connsiteY3" fmla="*/ 1828244 h 2150656"/>
              <a:gd name="connsiteX4" fmla="*/ 1194672 w 2664720"/>
              <a:gd name="connsiteY4" fmla="*/ 2141242 h 2150656"/>
              <a:gd name="connsiteX5" fmla="*/ 142049 w 2664720"/>
              <a:gd name="connsiteY5" fmla="*/ 1919812 h 2150656"/>
              <a:gd name="connsiteX6" fmla="*/ 190356 w 2664720"/>
              <a:gd name="connsiteY6" fmla="*/ 1231991 h 2150656"/>
              <a:gd name="connsiteX0" fmla="*/ 280455 w 2627819"/>
              <a:gd name="connsiteY0" fmla="*/ 943333 h 2141398"/>
              <a:gd name="connsiteX1" fmla="*/ 1206539 w 2627819"/>
              <a:gd name="connsiteY1" fmla="*/ 4110 h 2141398"/>
              <a:gd name="connsiteX2" fmla="*/ 2032039 w 2627819"/>
              <a:gd name="connsiteY2" fmla="*/ 656567 h 2141398"/>
              <a:gd name="connsiteX3" fmla="*/ 2570473 w 2627819"/>
              <a:gd name="connsiteY3" fmla="*/ 1818986 h 2141398"/>
              <a:gd name="connsiteX4" fmla="*/ 1157771 w 2627819"/>
              <a:gd name="connsiteY4" fmla="*/ 2131984 h 2141398"/>
              <a:gd name="connsiteX5" fmla="*/ 105148 w 2627819"/>
              <a:gd name="connsiteY5" fmla="*/ 1910554 h 2141398"/>
              <a:gd name="connsiteX6" fmla="*/ 280455 w 2627819"/>
              <a:gd name="connsiteY6" fmla="*/ 943333 h 2141398"/>
              <a:gd name="connsiteX0" fmla="*/ 280455 w 2634704"/>
              <a:gd name="connsiteY0" fmla="*/ 947024 h 2145089"/>
              <a:gd name="connsiteX1" fmla="*/ 1206539 w 2634704"/>
              <a:gd name="connsiteY1" fmla="*/ 7801 h 2145089"/>
              <a:gd name="connsiteX2" fmla="*/ 2118399 w 2634704"/>
              <a:gd name="connsiteY2" fmla="*/ 578978 h 2145089"/>
              <a:gd name="connsiteX3" fmla="*/ 2570473 w 2634704"/>
              <a:gd name="connsiteY3" fmla="*/ 1822677 h 2145089"/>
              <a:gd name="connsiteX4" fmla="*/ 1157771 w 2634704"/>
              <a:gd name="connsiteY4" fmla="*/ 2135675 h 2145089"/>
              <a:gd name="connsiteX5" fmla="*/ 105148 w 2634704"/>
              <a:gd name="connsiteY5" fmla="*/ 1914245 h 2145089"/>
              <a:gd name="connsiteX6" fmla="*/ 280455 w 2634704"/>
              <a:gd name="connsiteY6" fmla="*/ 947024 h 2145089"/>
              <a:gd name="connsiteX0" fmla="*/ 280455 w 2634704"/>
              <a:gd name="connsiteY0" fmla="*/ 996885 h 2194950"/>
              <a:gd name="connsiteX1" fmla="*/ 1206539 w 2634704"/>
              <a:gd name="connsiteY1" fmla="*/ 6862 h 2194950"/>
              <a:gd name="connsiteX2" fmla="*/ 2118399 w 2634704"/>
              <a:gd name="connsiteY2" fmla="*/ 628839 h 2194950"/>
              <a:gd name="connsiteX3" fmla="*/ 2570473 w 2634704"/>
              <a:gd name="connsiteY3" fmla="*/ 1872538 h 2194950"/>
              <a:gd name="connsiteX4" fmla="*/ 1157771 w 2634704"/>
              <a:gd name="connsiteY4" fmla="*/ 2185536 h 2194950"/>
              <a:gd name="connsiteX5" fmla="*/ 105148 w 2634704"/>
              <a:gd name="connsiteY5" fmla="*/ 1964106 h 2194950"/>
              <a:gd name="connsiteX6" fmla="*/ 280455 w 2634704"/>
              <a:gd name="connsiteY6" fmla="*/ 996885 h 2194950"/>
              <a:gd name="connsiteX0" fmla="*/ 280455 w 2634704"/>
              <a:gd name="connsiteY0" fmla="*/ 998954 h 2197019"/>
              <a:gd name="connsiteX1" fmla="*/ 1206539 w 2634704"/>
              <a:gd name="connsiteY1" fmla="*/ 8931 h 2197019"/>
              <a:gd name="connsiteX2" fmla="*/ 2118399 w 2634704"/>
              <a:gd name="connsiteY2" fmla="*/ 630908 h 2197019"/>
              <a:gd name="connsiteX3" fmla="*/ 2570473 w 2634704"/>
              <a:gd name="connsiteY3" fmla="*/ 1874607 h 2197019"/>
              <a:gd name="connsiteX4" fmla="*/ 1157771 w 2634704"/>
              <a:gd name="connsiteY4" fmla="*/ 2187605 h 2197019"/>
              <a:gd name="connsiteX5" fmla="*/ 105148 w 2634704"/>
              <a:gd name="connsiteY5" fmla="*/ 1966175 h 2197019"/>
              <a:gd name="connsiteX6" fmla="*/ 280455 w 2634704"/>
              <a:gd name="connsiteY6" fmla="*/ 998954 h 2197019"/>
              <a:gd name="connsiteX0" fmla="*/ 82488 w 2436737"/>
              <a:gd name="connsiteY0" fmla="*/ 998954 h 2190993"/>
              <a:gd name="connsiteX1" fmla="*/ 1008572 w 2436737"/>
              <a:gd name="connsiteY1" fmla="*/ 8931 h 2190993"/>
              <a:gd name="connsiteX2" fmla="*/ 1920432 w 2436737"/>
              <a:gd name="connsiteY2" fmla="*/ 630908 h 2190993"/>
              <a:gd name="connsiteX3" fmla="*/ 2372506 w 2436737"/>
              <a:gd name="connsiteY3" fmla="*/ 1874607 h 2190993"/>
              <a:gd name="connsiteX4" fmla="*/ 959804 w 2436737"/>
              <a:gd name="connsiteY4" fmla="*/ 2187605 h 2190993"/>
              <a:gd name="connsiteX5" fmla="*/ 211981 w 2436737"/>
              <a:gd name="connsiteY5" fmla="*/ 1935695 h 2190993"/>
              <a:gd name="connsiteX6" fmla="*/ 82488 w 2436737"/>
              <a:gd name="connsiteY6" fmla="*/ 998954 h 2190993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3776"/>
              <a:gd name="connsiteY0" fmla="*/ 998954 h 2199839"/>
              <a:gd name="connsiteX1" fmla="*/ 1008572 w 2063776"/>
              <a:gd name="connsiteY1" fmla="*/ 8931 h 2199839"/>
              <a:gd name="connsiteX2" fmla="*/ 1920432 w 2063776"/>
              <a:gd name="connsiteY2" fmla="*/ 630908 h 2199839"/>
              <a:gd name="connsiteX3" fmla="*/ 1889906 w 2063776"/>
              <a:gd name="connsiteY3" fmla="*/ 1737447 h 2199839"/>
              <a:gd name="connsiteX4" fmla="*/ 959804 w 2063776"/>
              <a:gd name="connsiteY4" fmla="*/ 2187605 h 2199839"/>
              <a:gd name="connsiteX5" fmla="*/ 211981 w 2063776"/>
              <a:gd name="connsiteY5" fmla="*/ 1935695 h 2199839"/>
              <a:gd name="connsiteX6" fmla="*/ 82488 w 2063776"/>
              <a:gd name="connsiteY6" fmla="*/ 998954 h 2199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3776" h="2199839">
                <a:moveTo>
                  <a:pt x="82488" y="998954"/>
                </a:moveTo>
                <a:cubicBezTo>
                  <a:pt x="215253" y="677827"/>
                  <a:pt x="407608" y="80432"/>
                  <a:pt x="1008572" y="8931"/>
                </a:cubicBezTo>
                <a:cubicBezTo>
                  <a:pt x="1609536" y="-62570"/>
                  <a:pt x="1696200" y="309040"/>
                  <a:pt x="1920432" y="630908"/>
                </a:cubicBezTo>
                <a:cubicBezTo>
                  <a:pt x="2092594" y="937536"/>
                  <a:pt x="2140519" y="1507462"/>
                  <a:pt x="1889906" y="1737447"/>
                </a:cubicBezTo>
                <a:cubicBezTo>
                  <a:pt x="1623052" y="2002223"/>
                  <a:pt x="1239458" y="2154564"/>
                  <a:pt x="959804" y="2187605"/>
                </a:cubicBezTo>
                <a:cubicBezTo>
                  <a:pt x="680150" y="2220646"/>
                  <a:pt x="536185" y="2202122"/>
                  <a:pt x="211981" y="1935695"/>
                </a:cubicBezTo>
                <a:cubicBezTo>
                  <a:pt x="-33552" y="1746350"/>
                  <a:pt x="-50277" y="1320081"/>
                  <a:pt x="82488" y="99895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87416" y="1849282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84357" y="1675546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44519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645153" y="802464"/>
            <a:ext cx="2443440" cy="2457532"/>
          </a:xfrm>
          <a:custGeom>
            <a:avLst/>
            <a:gdLst>
              <a:gd name="connsiteX0" fmla="*/ 0 w 2946400"/>
              <a:gd name="connsiteY0" fmla="*/ 1136073 h 2272145"/>
              <a:gd name="connsiteX1" fmla="*/ 1473200 w 2946400"/>
              <a:gd name="connsiteY1" fmla="*/ 0 h 2272145"/>
              <a:gd name="connsiteX2" fmla="*/ 2946400 w 2946400"/>
              <a:gd name="connsiteY2" fmla="*/ 1136073 h 2272145"/>
              <a:gd name="connsiteX3" fmla="*/ 1473200 w 2946400"/>
              <a:gd name="connsiteY3" fmla="*/ 2272146 h 2272145"/>
              <a:gd name="connsiteX4" fmla="*/ 0 w 2946400"/>
              <a:gd name="connsiteY4" fmla="*/ 1136073 h 2272145"/>
              <a:gd name="connsiteX0" fmla="*/ 0 w 3035407"/>
              <a:gd name="connsiteY0" fmla="*/ 1136073 h 2287395"/>
              <a:gd name="connsiteX1" fmla="*/ 1473200 w 3035407"/>
              <a:gd name="connsiteY1" fmla="*/ 0 h 2287395"/>
              <a:gd name="connsiteX2" fmla="*/ 2946400 w 3035407"/>
              <a:gd name="connsiteY2" fmla="*/ 1136073 h 2287395"/>
              <a:gd name="connsiteX3" fmla="*/ 2719532 w 3035407"/>
              <a:gd name="connsiteY3" fmla="*/ 1748328 h 2287395"/>
              <a:gd name="connsiteX4" fmla="*/ 1473200 w 3035407"/>
              <a:gd name="connsiteY4" fmla="*/ 2272146 h 2287395"/>
              <a:gd name="connsiteX5" fmla="*/ 0 w 3035407"/>
              <a:gd name="connsiteY5" fmla="*/ 1136073 h 2287395"/>
              <a:gd name="connsiteX0" fmla="*/ 0 w 2841095"/>
              <a:gd name="connsiteY0" fmla="*/ 1147714 h 2299036"/>
              <a:gd name="connsiteX1" fmla="*/ 1473200 w 2841095"/>
              <a:gd name="connsiteY1" fmla="*/ 11641 h 2299036"/>
              <a:gd name="connsiteX2" fmla="*/ 2588260 w 2841095"/>
              <a:gd name="connsiteY2" fmla="*/ 629554 h 2299036"/>
              <a:gd name="connsiteX3" fmla="*/ 2719532 w 2841095"/>
              <a:gd name="connsiteY3" fmla="*/ 1759969 h 2299036"/>
              <a:gd name="connsiteX4" fmla="*/ 1473200 w 2841095"/>
              <a:gd name="connsiteY4" fmla="*/ 2283787 h 2299036"/>
              <a:gd name="connsiteX5" fmla="*/ 0 w 2841095"/>
              <a:gd name="connsiteY5" fmla="*/ 1147714 h 2299036"/>
              <a:gd name="connsiteX0" fmla="*/ 0 w 3082966"/>
              <a:gd name="connsiteY0" fmla="*/ 1147714 h 2426902"/>
              <a:gd name="connsiteX1" fmla="*/ 1473200 w 3082966"/>
              <a:gd name="connsiteY1" fmla="*/ 11641 h 2426902"/>
              <a:gd name="connsiteX2" fmla="*/ 2588260 w 3082966"/>
              <a:gd name="connsiteY2" fmla="*/ 629554 h 2426902"/>
              <a:gd name="connsiteX3" fmla="*/ 3012902 w 3082966"/>
              <a:gd name="connsiteY3" fmla="*/ 2285749 h 2426902"/>
              <a:gd name="connsiteX4" fmla="*/ 1473200 w 3082966"/>
              <a:gd name="connsiteY4" fmla="*/ 2283787 h 2426902"/>
              <a:gd name="connsiteX5" fmla="*/ 0 w 3082966"/>
              <a:gd name="connsiteY5" fmla="*/ 1147714 h 2426902"/>
              <a:gd name="connsiteX0" fmla="*/ 0 w 3082966"/>
              <a:gd name="connsiteY0" fmla="*/ 1147714 h 2370067"/>
              <a:gd name="connsiteX1" fmla="*/ 1473200 w 3082966"/>
              <a:gd name="connsiteY1" fmla="*/ 11641 h 2370067"/>
              <a:gd name="connsiteX2" fmla="*/ 2588260 w 3082966"/>
              <a:gd name="connsiteY2" fmla="*/ 629554 h 2370067"/>
              <a:gd name="connsiteX3" fmla="*/ 3012902 w 3082966"/>
              <a:gd name="connsiteY3" fmla="*/ 2285749 h 2370067"/>
              <a:gd name="connsiteX4" fmla="*/ 1473200 w 3082966"/>
              <a:gd name="connsiteY4" fmla="*/ 2283787 h 2370067"/>
              <a:gd name="connsiteX5" fmla="*/ 0 w 3082966"/>
              <a:gd name="connsiteY5" fmla="*/ 1147714 h 2370067"/>
              <a:gd name="connsiteX0" fmla="*/ 0 w 3082966"/>
              <a:gd name="connsiteY0" fmla="*/ 1147714 h 2285749"/>
              <a:gd name="connsiteX1" fmla="*/ 1473200 w 3082966"/>
              <a:gd name="connsiteY1" fmla="*/ 11641 h 2285749"/>
              <a:gd name="connsiteX2" fmla="*/ 2588260 w 3082966"/>
              <a:gd name="connsiteY2" fmla="*/ 629554 h 2285749"/>
              <a:gd name="connsiteX3" fmla="*/ 3012902 w 3082966"/>
              <a:gd name="connsiteY3" fmla="*/ 2285749 h 2285749"/>
              <a:gd name="connsiteX4" fmla="*/ 1473200 w 3082966"/>
              <a:gd name="connsiteY4" fmla="*/ 2283787 h 2285749"/>
              <a:gd name="connsiteX5" fmla="*/ 0 w 3082966"/>
              <a:gd name="connsiteY5" fmla="*/ 1147714 h 2285749"/>
              <a:gd name="connsiteX0" fmla="*/ 66713 w 3149679"/>
              <a:gd name="connsiteY0" fmla="*/ 1147714 h 2285749"/>
              <a:gd name="connsiteX1" fmla="*/ 1539913 w 3149679"/>
              <a:gd name="connsiteY1" fmla="*/ 11641 h 2285749"/>
              <a:gd name="connsiteX2" fmla="*/ 2654973 w 3149679"/>
              <a:gd name="connsiteY2" fmla="*/ 629554 h 2285749"/>
              <a:gd name="connsiteX3" fmla="*/ 3079615 w 3149679"/>
              <a:gd name="connsiteY3" fmla="*/ 2285749 h 2285749"/>
              <a:gd name="connsiteX4" fmla="*/ 1539913 w 3149679"/>
              <a:gd name="connsiteY4" fmla="*/ 2283787 h 2285749"/>
              <a:gd name="connsiteX5" fmla="*/ 382134 w 3149679"/>
              <a:gd name="connsiteY5" fmla="*/ 1733300 h 2285749"/>
              <a:gd name="connsiteX6" fmla="*/ 66713 w 3149679"/>
              <a:gd name="connsiteY6" fmla="*/ 1147714 h 2285749"/>
              <a:gd name="connsiteX0" fmla="*/ 306824 w 3389790"/>
              <a:gd name="connsiteY0" fmla="*/ 1147714 h 2337859"/>
              <a:gd name="connsiteX1" fmla="*/ 1780024 w 3389790"/>
              <a:gd name="connsiteY1" fmla="*/ 11641 h 2337859"/>
              <a:gd name="connsiteX2" fmla="*/ 2895084 w 3389790"/>
              <a:gd name="connsiteY2" fmla="*/ 629554 h 2337859"/>
              <a:gd name="connsiteX3" fmla="*/ 3319726 w 3389790"/>
              <a:gd name="connsiteY3" fmla="*/ 2285749 h 2337859"/>
              <a:gd name="connsiteX4" fmla="*/ 1780024 w 3389790"/>
              <a:gd name="connsiteY4" fmla="*/ 2283787 h 2337859"/>
              <a:gd name="connsiteX5" fmla="*/ 123135 w 3389790"/>
              <a:gd name="connsiteY5" fmla="*/ 2243840 h 2337859"/>
              <a:gd name="connsiteX6" fmla="*/ 306824 w 3389790"/>
              <a:gd name="connsiteY6" fmla="*/ 1147714 h 2337859"/>
              <a:gd name="connsiteX0" fmla="*/ 306824 w 3389790"/>
              <a:gd name="connsiteY0" fmla="*/ 1147714 h 2285749"/>
              <a:gd name="connsiteX1" fmla="*/ 1780024 w 3389790"/>
              <a:gd name="connsiteY1" fmla="*/ 11641 h 2285749"/>
              <a:gd name="connsiteX2" fmla="*/ 2895084 w 3389790"/>
              <a:gd name="connsiteY2" fmla="*/ 629554 h 2285749"/>
              <a:gd name="connsiteX3" fmla="*/ 3319726 w 3389790"/>
              <a:gd name="connsiteY3" fmla="*/ 2285749 h 2285749"/>
              <a:gd name="connsiteX4" fmla="*/ 1780024 w 3389790"/>
              <a:gd name="connsiteY4" fmla="*/ 2283787 h 2285749"/>
              <a:gd name="connsiteX5" fmla="*/ 123135 w 3389790"/>
              <a:gd name="connsiteY5" fmla="*/ 2243840 h 2285749"/>
              <a:gd name="connsiteX6" fmla="*/ 306824 w 3389790"/>
              <a:gd name="connsiteY6" fmla="*/ 1147714 h 2285749"/>
              <a:gd name="connsiteX0" fmla="*/ 303944 w 3386910"/>
              <a:gd name="connsiteY0" fmla="*/ 1147714 h 2285749"/>
              <a:gd name="connsiteX1" fmla="*/ 1777144 w 3386910"/>
              <a:gd name="connsiteY1" fmla="*/ 11641 h 2285749"/>
              <a:gd name="connsiteX2" fmla="*/ 2892204 w 3386910"/>
              <a:gd name="connsiteY2" fmla="*/ 629554 h 2285749"/>
              <a:gd name="connsiteX3" fmla="*/ 3316846 w 3386910"/>
              <a:gd name="connsiteY3" fmla="*/ 2285749 h 2285749"/>
              <a:gd name="connsiteX4" fmla="*/ 1777144 w 3386910"/>
              <a:gd name="connsiteY4" fmla="*/ 2283787 h 2285749"/>
              <a:gd name="connsiteX5" fmla="*/ 124065 w 3386910"/>
              <a:gd name="connsiteY5" fmla="*/ 2283845 h 2285749"/>
              <a:gd name="connsiteX6" fmla="*/ 303944 w 3386910"/>
              <a:gd name="connsiteY6" fmla="*/ 1147714 h 2285749"/>
              <a:gd name="connsiteX0" fmla="*/ 292804 w 3375770"/>
              <a:gd name="connsiteY0" fmla="*/ 994670 h 2132705"/>
              <a:gd name="connsiteX1" fmla="*/ 1473396 w 3375770"/>
              <a:gd name="connsiteY1" fmla="*/ 17093 h 2132705"/>
              <a:gd name="connsiteX2" fmla="*/ 2881064 w 3375770"/>
              <a:gd name="connsiteY2" fmla="*/ 476510 h 2132705"/>
              <a:gd name="connsiteX3" fmla="*/ 3305706 w 3375770"/>
              <a:gd name="connsiteY3" fmla="*/ 2132705 h 2132705"/>
              <a:gd name="connsiteX4" fmla="*/ 1766004 w 3375770"/>
              <a:gd name="connsiteY4" fmla="*/ 2130743 h 2132705"/>
              <a:gd name="connsiteX5" fmla="*/ 112925 w 3375770"/>
              <a:gd name="connsiteY5" fmla="*/ 2130801 h 2132705"/>
              <a:gd name="connsiteX6" fmla="*/ 292804 w 3375770"/>
              <a:gd name="connsiteY6" fmla="*/ 994670 h 2132705"/>
              <a:gd name="connsiteX0" fmla="*/ 292804 w 3375770"/>
              <a:gd name="connsiteY0" fmla="*/ 983297 h 2121332"/>
              <a:gd name="connsiteX1" fmla="*/ 1473396 w 3375770"/>
              <a:gd name="connsiteY1" fmla="*/ 5720 h 2121332"/>
              <a:gd name="connsiteX2" fmla="*/ 2881064 w 3375770"/>
              <a:gd name="connsiteY2" fmla="*/ 465137 h 2121332"/>
              <a:gd name="connsiteX3" fmla="*/ 3305706 w 3375770"/>
              <a:gd name="connsiteY3" fmla="*/ 2121332 h 2121332"/>
              <a:gd name="connsiteX4" fmla="*/ 1766004 w 3375770"/>
              <a:gd name="connsiteY4" fmla="*/ 2119370 h 2121332"/>
              <a:gd name="connsiteX5" fmla="*/ 112925 w 3375770"/>
              <a:gd name="connsiteY5" fmla="*/ 2119428 h 2121332"/>
              <a:gd name="connsiteX6" fmla="*/ 292804 w 3375770"/>
              <a:gd name="connsiteY6" fmla="*/ 983297 h 2121332"/>
              <a:gd name="connsiteX0" fmla="*/ 292804 w 3359832"/>
              <a:gd name="connsiteY0" fmla="*/ 979236 h 2117271"/>
              <a:gd name="connsiteX1" fmla="*/ 1473396 w 3359832"/>
              <a:gd name="connsiteY1" fmla="*/ 1659 h 2117271"/>
              <a:gd name="connsiteX2" fmla="*/ 2685992 w 3359832"/>
              <a:gd name="connsiteY2" fmla="*/ 771972 h 2117271"/>
              <a:gd name="connsiteX3" fmla="*/ 3305706 w 3359832"/>
              <a:gd name="connsiteY3" fmla="*/ 2117271 h 2117271"/>
              <a:gd name="connsiteX4" fmla="*/ 1766004 w 3359832"/>
              <a:gd name="connsiteY4" fmla="*/ 2115309 h 2117271"/>
              <a:gd name="connsiteX5" fmla="*/ 112925 w 3359832"/>
              <a:gd name="connsiteY5" fmla="*/ 2115367 h 2117271"/>
              <a:gd name="connsiteX6" fmla="*/ 292804 w 3359832"/>
              <a:gd name="connsiteY6" fmla="*/ 979236 h 2117271"/>
              <a:gd name="connsiteX0" fmla="*/ 556092 w 3312224"/>
              <a:gd name="connsiteY0" fmla="*/ 1004005 h 2117656"/>
              <a:gd name="connsiteX1" fmla="*/ 1425788 w 3312224"/>
              <a:gd name="connsiteY1" fmla="*/ 2044 h 2117656"/>
              <a:gd name="connsiteX2" fmla="*/ 2638384 w 3312224"/>
              <a:gd name="connsiteY2" fmla="*/ 772357 h 2117656"/>
              <a:gd name="connsiteX3" fmla="*/ 3258098 w 3312224"/>
              <a:gd name="connsiteY3" fmla="*/ 2117656 h 2117656"/>
              <a:gd name="connsiteX4" fmla="*/ 1718396 w 3312224"/>
              <a:gd name="connsiteY4" fmla="*/ 2115694 h 2117656"/>
              <a:gd name="connsiteX5" fmla="*/ 65317 w 3312224"/>
              <a:gd name="connsiteY5" fmla="*/ 2115752 h 2117656"/>
              <a:gd name="connsiteX6" fmla="*/ 556092 w 3312224"/>
              <a:gd name="connsiteY6" fmla="*/ 1004005 h 2117656"/>
              <a:gd name="connsiteX0" fmla="*/ 568047 w 3324179"/>
              <a:gd name="connsiteY0" fmla="*/ 1004005 h 2117656"/>
              <a:gd name="connsiteX1" fmla="*/ 1437743 w 3324179"/>
              <a:gd name="connsiteY1" fmla="*/ 2044 h 2117656"/>
              <a:gd name="connsiteX2" fmla="*/ 2650339 w 3324179"/>
              <a:gd name="connsiteY2" fmla="*/ 772357 h 2117656"/>
              <a:gd name="connsiteX3" fmla="*/ 3270053 w 3324179"/>
              <a:gd name="connsiteY3" fmla="*/ 2117656 h 2117656"/>
              <a:gd name="connsiteX4" fmla="*/ 1730351 w 3324179"/>
              <a:gd name="connsiteY4" fmla="*/ 2115694 h 2117656"/>
              <a:gd name="connsiteX5" fmla="*/ 77272 w 3324179"/>
              <a:gd name="connsiteY5" fmla="*/ 2115752 h 2117656"/>
              <a:gd name="connsiteX6" fmla="*/ 568047 w 3324179"/>
              <a:gd name="connsiteY6" fmla="*/ 1004005 h 2117656"/>
              <a:gd name="connsiteX0" fmla="*/ 558220 w 3314352"/>
              <a:gd name="connsiteY0" fmla="*/ 943300 h 2056951"/>
              <a:gd name="connsiteX1" fmla="*/ 1574220 w 3314352"/>
              <a:gd name="connsiteY1" fmla="*/ 2299 h 2056951"/>
              <a:gd name="connsiteX2" fmla="*/ 2640512 w 3314352"/>
              <a:gd name="connsiteY2" fmla="*/ 711652 h 2056951"/>
              <a:gd name="connsiteX3" fmla="*/ 3260226 w 3314352"/>
              <a:gd name="connsiteY3" fmla="*/ 2056951 h 2056951"/>
              <a:gd name="connsiteX4" fmla="*/ 1720524 w 3314352"/>
              <a:gd name="connsiteY4" fmla="*/ 2054989 h 2056951"/>
              <a:gd name="connsiteX5" fmla="*/ 67445 w 3314352"/>
              <a:gd name="connsiteY5" fmla="*/ 2055047 h 2056951"/>
              <a:gd name="connsiteX6" fmla="*/ 558220 w 3314352"/>
              <a:gd name="connsiteY6" fmla="*/ 943300 h 2056951"/>
              <a:gd name="connsiteX0" fmla="*/ 558220 w 3314352"/>
              <a:gd name="connsiteY0" fmla="*/ 975592 h 2089243"/>
              <a:gd name="connsiteX1" fmla="*/ 1574220 w 3314352"/>
              <a:gd name="connsiteY1" fmla="*/ 34591 h 2089243"/>
              <a:gd name="connsiteX2" fmla="*/ 2640512 w 3314352"/>
              <a:gd name="connsiteY2" fmla="*/ 743944 h 2089243"/>
              <a:gd name="connsiteX3" fmla="*/ 3260226 w 3314352"/>
              <a:gd name="connsiteY3" fmla="*/ 2089243 h 2089243"/>
              <a:gd name="connsiteX4" fmla="*/ 1720524 w 3314352"/>
              <a:gd name="connsiteY4" fmla="*/ 2087281 h 2089243"/>
              <a:gd name="connsiteX5" fmla="*/ 67445 w 3314352"/>
              <a:gd name="connsiteY5" fmla="*/ 2087339 h 2089243"/>
              <a:gd name="connsiteX6" fmla="*/ 558220 w 3314352"/>
              <a:gd name="connsiteY6" fmla="*/ 975592 h 2089243"/>
              <a:gd name="connsiteX0" fmla="*/ 558220 w 3314352"/>
              <a:gd name="connsiteY0" fmla="*/ 981067 h 2094718"/>
              <a:gd name="connsiteX1" fmla="*/ 1574220 w 3314352"/>
              <a:gd name="connsiteY1" fmla="*/ 40066 h 2094718"/>
              <a:gd name="connsiteX2" fmla="*/ 2640512 w 3314352"/>
              <a:gd name="connsiteY2" fmla="*/ 749419 h 2094718"/>
              <a:gd name="connsiteX3" fmla="*/ 3260226 w 3314352"/>
              <a:gd name="connsiteY3" fmla="*/ 2094718 h 2094718"/>
              <a:gd name="connsiteX4" fmla="*/ 1720524 w 3314352"/>
              <a:gd name="connsiteY4" fmla="*/ 2092756 h 2094718"/>
              <a:gd name="connsiteX5" fmla="*/ 67445 w 3314352"/>
              <a:gd name="connsiteY5" fmla="*/ 2092814 h 2094718"/>
              <a:gd name="connsiteX6" fmla="*/ 558220 w 3314352"/>
              <a:gd name="connsiteY6" fmla="*/ 981067 h 2094718"/>
              <a:gd name="connsiteX0" fmla="*/ 558220 w 3314352"/>
              <a:gd name="connsiteY0" fmla="*/ 944016 h 2057667"/>
              <a:gd name="connsiteX1" fmla="*/ 1574220 w 3314352"/>
              <a:gd name="connsiteY1" fmla="*/ 3015 h 2057667"/>
              <a:gd name="connsiteX2" fmla="*/ 2640512 w 3314352"/>
              <a:gd name="connsiteY2" fmla="*/ 712368 h 2057667"/>
              <a:gd name="connsiteX3" fmla="*/ 3260226 w 3314352"/>
              <a:gd name="connsiteY3" fmla="*/ 2057667 h 2057667"/>
              <a:gd name="connsiteX4" fmla="*/ 1720524 w 3314352"/>
              <a:gd name="connsiteY4" fmla="*/ 2055705 h 2057667"/>
              <a:gd name="connsiteX5" fmla="*/ 67445 w 3314352"/>
              <a:gd name="connsiteY5" fmla="*/ 2055763 h 2057667"/>
              <a:gd name="connsiteX6" fmla="*/ 558220 w 3314352"/>
              <a:gd name="connsiteY6" fmla="*/ 944016 h 2057667"/>
              <a:gd name="connsiteX0" fmla="*/ 994878 w 3751010"/>
              <a:gd name="connsiteY0" fmla="*/ 944016 h 2057667"/>
              <a:gd name="connsiteX1" fmla="*/ 2010878 w 3751010"/>
              <a:gd name="connsiteY1" fmla="*/ 3015 h 2057667"/>
              <a:gd name="connsiteX2" fmla="*/ 3077170 w 3751010"/>
              <a:gd name="connsiteY2" fmla="*/ 712368 h 2057667"/>
              <a:gd name="connsiteX3" fmla="*/ 3696884 w 3751010"/>
              <a:gd name="connsiteY3" fmla="*/ 2057667 h 2057667"/>
              <a:gd name="connsiteX4" fmla="*/ 2157182 w 3751010"/>
              <a:gd name="connsiteY4" fmla="*/ 2055705 h 2057667"/>
              <a:gd name="connsiteX5" fmla="*/ 43093 w 3751010"/>
              <a:gd name="connsiteY5" fmla="*/ 2044333 h 2057667"/>
              <a:gd name="connsiteX6" fmla="*/ 994878 w 3751010"/>
              <a:gd name="connsiteY6" fmla="*/ 944016 h 2057667"/>
              <a:gd name="connsiteX0" fmla="*/ 994878 w 4115205"/>
              <a:gd name="connsiteY0" fmla="*/ 944016 h 2055705"/>
              <a:gd name="connsiteX1" fmla="*/ 2010878 w 4115205"/>
              <a:gd name="connsiteY1" fmla="*/ 3015 h 2055705"/>
              <a:gd name="connsiteX2" fmla="*/ 3077170 w 4115205"/>
              <a:gd name="connsiteY2" fmla="*/ 712368 h 2055705"/>
              <a:gd name="connsiteX3" fmla="*/ 4077884 w 4115205"/>
              <a:gd name="connsiteY3" fmla="*/ 2053857 h 2055705"/>
              <a:gd name="connsiteX4" fmla="*/ 2157182 w 4115205"/>
              <a:gd name="connsiteY4" fmla="*/ 2055705 h 2055705"/>
              <a:gd name="connsiteX5" fmla="*/ 43093 w 4115205"/>
              <a:gd name="connsiteY5" fmla="*/ 2044333 h 2055705"/>
              <a:gd name="connsiteX6" fmla="*/ 994878 w 4115205"/>
              <a:gd name="connsiteY6" fmla="*/ 944016 h 2055705"/>
              <a:gd name="connsiteX0" fmla="*/ 994878 w 4115205"/>
              <a:gd name="connsiteY0" fmla="*/ 777876 h 1889565"/>
              <a:gd name="connsiteX1" fmla="*/ 2010878 w 4115205"/>
              <a:gd name="connsiteY1" fmla="*/ 4515 h 1889565"/>
              <a:gd name="connsiteX2" fmla="*/ 3077170 w 4115205"/>
              <a:gd name="connsiteY2" fmla="*/ 546228 h 1889565"/>
              <a:gd name="connsiteX3" fmla="*/ 4077884 w 4115205"/>
              <a:gd name="connsiteY3" fmla="*/ 1887717 h 1889565"/>
              <a:gd name="connsiteX4" fmla="*/ 2157182 w 4115205"/>
              <a:gd name="connsiteY4" fmla="*/ 1889565 h 1889565"/>
              <a:gd name="connsiteX5" fmla="*/ 43093 w 4115205"/>
              <a:gd name="connsiteY5" fmla="*/ 1878193 h 1889565"/>
              <a:gd name="connsiteX6" fmla="*/ 994878 w 4115205"/>
              <a:gd name="connsiteY6" fmla="*/ 777876 h 1889565"/>
              <a:gd name="connsiteX0" fmla="*/ 994976 w 4115303"/>
              <a:gd name="connsiteY0" fmla="*/ 729114 h 1840803"/>
              <a:gd name="connsiteX1" fmla="*/ 2026216 w 4115303"/>
              <a:gd name="connsiteY1" fmla="*/ 5283 h 1840803"/>
              <a:gd name="connsiteX2" fmla="*/ 3077268 w 4115303"/>
              <a:gd name="connsiteY2" fmla="*/ 497466 h 1840803"/>
              <a:gd name="connsiteX3" fmla="*/ 4077982 w 4115303"/>
              <a:gd name="connsiteY3" fmla="*/ 1838955 h 1840803"/>
              <a:gd name="connsiteX4" fmla="*/ 2157280 w 4115303"/>
              <a:gd name="connsiteY4" fmla="*/ 1840803 h 1840803"/>
              <a:gd name="connsiteX5" fmla="*/ 43191 w 4115303"/>
              <a:gd name="connsiteY5" fmla="*/ 1829431 h 1840803"/>
              <a:gd name="connsiteX6" fmla="*/ 994976 w 4115303"/>
              <a:gd name="connsiteY6" fmla="*/ 729114 h 1840803"/>
              <a:gd name="connsiteX0" fmla="*/ 1332392 w 4452719"/>
              <a:gd name="connsiteY0" fmla="*/ 729114 h 1840803"/>
              <a:gd name="connsiteX1" fmla="*/ 2363632 w 4452719"/>
              <a:gd name="connsiteY1" fmla="*/ 5283 h 1840803"/>
              <a:gd name="connsiteX2" fmla="*/ 3414684 w 4452719"/>
              <a:gd name="connsiteY2" fmla="*/ 497466 h 1840803"/>
              <a:gd name="connsiteX3" fmla="*/ 4415398 w 4452719"/>
              <a:gd name="connsiteY3" fmla="*/ 1838955 h 1840803"/>
              <a:gd name="connsiteX4" fmla="*/ 2494696 w 4452719"/>
              <a:gd name="connsiteY4" fmla="*/ 1840803 h 1840803"/>
              <a:gd name="connsiteX5" fmla="*/ 33897 w 4452719"/>
              <a:gd name="connsiteY5" fmla="*/ 1833241 h 1840803"/>
              <a:gd name="connsiteX6" fmla="*/ 1332392 w 4452719"/>
              <a:gd name="connsiteY6" fmla="*/ 729114 h 1840803"/>
              <a:gd name="connsiteX0" fmla="*/ 1332392 w 4993525"/>
              <a:gd name="connsiteY0" fmla="*/ 729114 h 1840803"/>
              <a:gd name="connsiteX1" fmla="*/ 2363632 w 4993525"/>
              <a:gd name="connsiteY1" fmla="*/ 5283 h 1840803"/>
              <a:gd name="connsiteX2" fmla="*/ 3414684 w 4993525"/>
              <a:gd name="connsiteY2" fmla="*/ 497466 h 1840803"/>
              <a:gd name="connsiteX3" fmla="*/ 4967848 w 4993525"/>
              <a:gd name="connsiteY3" fmla="*/ 1835145 h 1840803"/>
              <a:gd name="connsiteX4" fmla="*/ 2494696 w 4993525"/>
              <a:gd name="connsiteY4" fmla="*/ 1840803 h 1840803"/>
              <a:gd name="connsiteX5" fmla="*/ 33897 w 4993525"/>
              <a:gd name="connsiteY5" fmla="*/ 1833241 h 1840803"/>
              <a:gd name="connsiteX6" fmla="*/ 1332392 w 4993525"/>
              <a:gd name="connsiteY6" fmla="*/ 729114 h 1840803"/>
              <a:gd name="connsiteX0" fmla="*/ 1332531 w 4993664"/>
              <a:gd name="connsiteY0" fmla="*/ 474853 h 1586542"/>
              <a:gd name="connsiteX1" fmla="*/ 2398061 w 4993664"/>
              <a:gd name="connsiteY1" fmla="*/ 29152 h 1586542"/>
              <a:gd name="connsiteX2" fmla="*/ 3414823 w 4993664"/>
              <a:gd name="connsiteY2" fmla="*/ 243205 h 1586542"/>
              <a:gd name="connsiteX3" fmla="*/ 4967987 w 4993664"/>
              <a:gd name="connsiteY3" fmla="*/ 1580884 h 1586542"/>
              <a:gd name="connsiteX4" fmla="*/ 2494835 w 4993664"/>
              <a:gd name="connsiteY4" fmla="*/ 1586542 h 1586542"/>
              <a:gd name="connsiteX5" fmla="*/ 34036 w 4993664"/>
              <a:gd name="connsiteY5" fmla="*/ 1578980 h 1586542"/>
              <a:gd name="connsiteX6" fmla="*/ 1332531 w 4993664"/>
              <a:gd name="connsiteY6" fmla="*/ 474853 h 1586542"/>
              <a:gd name="connsiteX0" fmla="*/ 1332531 w 4993664"/>
              <a:gd name="connsiteY0" fmla="*/ 449476 h 1561165"/>
              <a:gd name="connsiteX1" fmla="*/ 2398061 w 4993664"/>
              <a:gd name="connsiteY1" fmla="*/ 3775 h 1561165"/>
              <a:gd name="connsiteX2" fmla="*/ 3414823 w 4993664"/>
              <a:gd name="connsiteY2" fmla="*/ 217828 h 1561165"/>
              <a:gd name="connsiteX3" fmla="*/ 4967987 w 4993664"/>
              <a:gd name="connsiteY3" fmla="*/ 1555507 h 1561165"/>
              <a:gd name="connsiteX4" fmla="*/ 2494835 w 4993664"/>
              <a:gd name="connsiteY4" fmla="*/ 1561165 h 1561165"/>
              <a:gd name="connsiteX5" fmla="*/ 34036 w 4993664"/>
              <a:gd name="connsiteY5" fmla="*/ 1553603 h 1561165"/>
              <a:gd name="connsiteX6" fmla="*/ 1332531 w 4993664"/>
              <a:gd name="connsiteY6" fmla="*/ 449476 h 1561165"/>
              <a:gd name="connsiteX0" fmla="*/ 1332531 w 4993664"/>
              <a:gd name="connsiteY0" fmla="*/ 463006 h 1574695"/>
              <a:gd name="connsiteX1" fmla="*/ 2398061 w 4993664"/>
              <a:gd name="connsiteY1" fmla="*/ 17305 h 1574695"/>
              <a:gd name="connsiteX2" fmla="*/ 3414823 w 4993664"/>
              <a:gd name="connsiteY2" fmla="*/ 231358 h 1574695"/>
              <a:gd name="connsiteX3" fmla="*/ 4967987 w 4993664"/>
              <a:gd name="connsiteY3" fmla="*/ 1569037 h 1574695"/>
              <a:gd name="connsiteX4" fmla="*/ 2494835 w 4993664"/>
              <a:gd name="connsiteY4" fmla="*/ 1574695 h 1574695"/>
              <a:gd name="connsiteX5" fmla="*/ 34036 w 4993664"/>
              <a:gd name="connsiteY5" fmla="*/ 1567133 h 1574695"/>
              <a:gd name="connsiteX6" fmla="*/ 1332531 w 4993664"/>
              <a:gd name="connsiteY6" fmla="*/ 463006 h 1574695"/>
              <a:gd name="connsiteX0" fmla="*/ 1332531 w 4993664"/>
              <a:gd name="connsiteY0" fmla="*/ 452858 h 1564547"/>
              <a:gd name="connsiteX1" fmla="*/ 2398061 w 4993664"/>
              <a:gd name="connsiteY1" fmla="*/ 7157 h 1564547"/>
              <a:gd name="connsiteX2" fmla="*/ 3414823 w 4993664"/>
              <a:gd name="connsiteY2" fmla="*/ 221210 h 1564547"/>
              <a:gd name="connsiteX3" fmla="*/ 4967987 w 4993664"/>
              <a:gd name="connsiteY3" fmla="*/ 1558889 h 1564547"/>
              <a:gd name="connsiteX4" fmla="*/ 2494835 w 4993664"/>
              <a:gd name="connsiteY4" fmla="*/ 1564547 h 1564547"/>
              <a:gd name="connsiteX5" fmla="*/ 34036 w 4993664"/>
              <a:gd name="connsiteY5" fmla="*/ 1556985 h 1564547"/>
              <a:gd name="connsiteX6" fmla="*/ 1332531 w 4993664"/>
              <a:gd name="connsiteY6" fmla="*/ 452858 h 1564547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5790 h 1557479"/>
              <a:gd name="connsiteX1" fmla="*/ 2398061 w 4993664"/>
              <a:gd name="connsiteY1" fmla="*/ 89 h 1557479"/>
              <a:gd name="connsiteX2" fmla="*/ 3414823 w 4993664"/>
              <a:gd name="connsiteY2" fmla="*/ 214142 h 1557479"/>
              <a:gd name="connsiteX3" fmla="*/ 4967987 w 4993664"/>
              <a:gd name="connsiteY3" fmla="*/ 1551821 h 1557479"/>
              <a:gd name="connsiteX4" fmla="*/ 2494835 w 4993664"/>
              <a:gd name="connsiteY4" fmla="*/ 1557479 h 1557479"/>
              <a:gd name="connsiteX5" fmla="*/ 34036 w 4993664"/>
              <a:gd name="connsiteY5" fmla="*/ 1549917 h 1557479"/>
              <a:gd name="connsiteX6" fmla="*/ 1332531 w 4993664"/>
              <a:gd name="connsiteY6" fmla="*/ 445790 h 1557479"/>
              <a:gd name="connsiteX0" fmla="*/ 1332531 w 4993664"/>
              <a:gd name="connsiteY0" fmla="*/ 446912 h 1558601"/>
              <a:gd name="connsiteX1" fmla="*/ 2398061 w 4993664"/>
              <a:gd name="connsiteY1" fmla="*/ 1211 h 1558601"/>
              <a:gd name="connsiteX2" fmla="*/ 3414823 w 4993664"/>
              <a:gd name="connsiteY2" fmla="*/ 215264 h 1558601"/>
              <a:gd name="connsiteX3" fmla="*/ 4967987 w 4993664"/>
              <a:gd name="connsiteY3" fmla="*/ 1552943 h 1558601"/>
              <a:gd name="connsiteX4" fmla="*/ 2494835 w 4993664"/>
              <a:gd name="connsiteY4" fmla="*/ 1558601 h 1558601"/>
              <a:gd name="connsiteX5" fmla="*/ 34036 w 4993664"/>
              <a:gd name="connsiteY5" fmla="*/ 1551039 h 1558601"/>
              <a:gd name="connsiteX6" fmla="*/ 1332531 w 4993664"/>
              <a:gd name="connsiteY6" fmla="*/ 446912 h 1558601"/>
              <a:gd name="connsiteX0" fmla="*/ 1332531 w 4993664"/>
              <a:gd name="connsiteY0" fmla="*/ 456792 h 1568481"/>
              <a:gd name="connsiteX1" fmla="*/ 2398061 w 4993664"/>
              <a:gd name="connsiteY1" fmla="*/ 11091 h 1568481"/>
              <a:gd name="connsiteX2" fmla="*/ 3414823 w 4993664"/>
              <a:gd name="connsiteY2" fmla="*/ 225144 h 1568481"/>
              <a:gd name="connsiteX3" fmla="*/ 4967987 w 4993664"/>
              <a:gd name="connsiteY3" fmla="*/ 1562823 h 1568481"/>
              <a:gd name="connsiteX4" fmla="*/ 2494835 w 4993664"/>
              <a:gd name="connsiteY4" fmla="*/ 1568481 h 1568481"/>
              <a:gd name="connsiteX5" fmla="*/ 34036 w 4993664"/>
              <a:gd name="connsiteY5" fmla="*/ 1560919 h 1568481"/>
              <a:gd name="connsiteX6" fmla="*/ 1332531 w 4993664"/>
              <a:gd name="connsiteY6" fmla="*/ 456792 h 1568481"/>
              <a:gd name="connsiteX0" fmla="*/ 1332581 w 4993714"/>
              <a:gd name="connsiteY0" fmla="*/ 684530 h 1796219"/>
              <a:gd name="connsiteX1" fmla="*/ 2410303 w 4993714"/>
              <a:gd name="connsiteY1" fmla="*/ 1085 h 1796219"/>
              <a:gd name="connsiteX2" fmla="*/ 3414873 w 4993714"/>
              <a:gd name="connsiteY2" fmla="*/ 452882 h 1796219"/>
              <a:gd name="connsiteX3" fmla="*/ 4968037 w 4993714"/>
              <a:gd name="connsiteY3" fmla="*/ 1790561 h 1796219"/>
              <a:gd name="connsiteX4" fmla="*/ 2494885 w 4993714"/>
              <a:gd name="connsiteY4" fmla="*/ 1796219 h 1796219"/>
              <a:gd name="connsiteX5" fmla="*/ 34086 w 4993714"/>
              <a:gd name="connsiteY5" fmla="*/ 1788657 h 1796219"/>
              <a:gd name="connsiteX6" fmla="*/ 1332581 w 4993714"/>
              <a:gd name="connsiteY6" fmla="*/ 684530 h 1796219"/>
              <a:gd name="connsiteX0" fmla="*/ 1350412 w 4993257"/>
              <a:gd name="connsiteY0" fmla="*/ 581292 h 1796613"/>
              <a:gd name="connsiteX1" fmla="*/ 2409846 w 4993257"/>
              <a:gd name="connsiteY1" fmla="*/ 1479 h 1796613"/>
              <a:gd name="connsiteX2" fmla="*/ 3414416 w 4993257"/>
              <a:gd name="connsiteY2" fmla="*/ 453276 h 1796613"/>
              <a:gd name="connsiteX3" fmla="*/ 4967580 w 4993257"/>
              <a:gd name="connsiteY3" fmla="*/ 1790955 h 1796613"/>
              <a:gd name="connsiteX4" fmla="*/ 2494428 w 4993257"/>
              <a:gd name="connsiteY4" fmla="*/ 1796613 h 1796613"/>
              <a:gd name="connsiteX5" fmla="*/ 33629 w 4993257"/>
              <a:gd name="connsiteY5" fmla="*/ 1789051 h 1796613"/>
              <a:gd name="connsiteX6" fmla="*/ 1350412 w 4993257"/>
              <a:gd name="connsiteY6" fmla="*/ 581292 h 1796613"/>
              <a:gd name="connsiteX0" fmla="*/ 556083 w 4198928"/>
              <a:gd name="connsiteY0" fmla="*/ 581292 h 1796613"/>
              <a:gd name="connsiteX1" fmla="*/ 1615517 w 4198928"/>
              <a:gd name="connsiteY1" fmla="*/ 1479 h 1796613"/>
              <a:gd name="connsiteX2" fmla="*/ 2620087 w 4198928"/>
              <a:gd name="connsiteY2" fmla="*/ 453276 h 1796613"/>
              <a:gd name="connsiteX3" fmla="*/ 4173251 w 4198928"/>
              <a:gd name="connsiteY3" fmla="*/ 1790955 h 1796613"/>
              <a:gd name="connsiteX4" fmla="*/ 1700099 w 4198928"/>
              <a:gd name="connsiteY4" fmla="*/ 1796613 h 1796613"/>
              <a:gd name="connsiteX5" fmla="*/ 68356 w 4198928"/>
              <a:gd name="connsiteY5" fmla="*/ 1770763 h 1796613"/>
              <a:gd name="connsiteX6" fmla="*/ 556083 w 4198928"/>
              <a:gd name="connsiteY6" fmla="*/ 581292 h 1796613"/>
              <a:gd name="connsiteX0" fmla="*/ 549108 w 4191953"/>
              <a:gd name="connsiteY0" fmla="*/ 581292 h 1796613"/>
              <a:gd name="connsiteX1" fmla="*/ 1608542 w 4191953"/>
              <a:gd name="connsiteY1" fmla="*/ 1479 h 1796613"/>
              <a:gd name="connsiteX2" fmla="*/ 2613112 w 4191953"/>
              <a:gd name="connsiteY2" fmla="*/ 453276 h 1796613"/>
              <a:gd name="connsiteX3" fmla="*/ 4166276 w 4191953"/>
              <a:gd name="connsiteY3" fmla="*/ 1790955 h 1796613"/>
              <a:gd name="connsiteX4" fmla="*/ 1693124 w 4191953"/>
              <a:gd name="connsiteY4" fmla="*/ 1796613 h 1796613"/>
              <a:gd name="connsiteX5" fmla="*/ 69001 w 4191953"/>
              <a:gd name="connsiteY5" fmla="*/ 1789813 h 1796613"/>
              <a:gd name="connsiteX6" fmla="*/ 549108 w 4191953"/>
              <a:gd name="connsiteY6" fmla="*/ 581292 h 1796613"/>
              <a:gd name="connsiteX0" fmla="*/ 549108 w 3402078"/>
              <a:gd name="connsiteY0" fmla="*/ 581292 h 1796613"/>
              <a:gd name="connsiteX1" fmla="*/ 1608542 w 3402078"/>
              <a:gd name="connsiteY1" fmla="*/ 1479 h 1796613"/>
              <a:gd name="connsiteX2" fmla="*/ 2613112 w 3402078"/>
              <a:gd name="connsiteY2" fmla="*/ 453276 h 1796613"/>
              <a:gd name="connsiteX3" fmla="*/ 3354746 w 3402078"/>
              <a:gd name="connsiteY3" fmla="*/ 1764285 h 1796613"/>
              <a:gd name="connsiteX4" fmla="*/ 1693124 w 3402078"/>
              <a:gd name="connsiteY4" fmla="*/ 1796613 h 1796613"/>
              <a:gd name="connsiteX5" fmla="*/ 69001 w 3402078"/>
              <a:gd name="connsiteY5" fmla="*/ 1789813 h 1796613"/>
              <a:gd name="connsiteX6" fmla="*/ 549108 w 3402078"/>
              <a:gd name="connsiteY6" fmla="*/ 581292 h 1796613"/>
              <a:gd name="connsiteX0" fmla="*/ 549108 w 3412956"/>
              <a:gd name="connsiteY0" fmla="*/ 581292 h 1796613"/>
              <a:gd name="connsiteX1" fmla="*/ 1608542 w 3412956"/>
              <a:gd name="connsiteY1" fmla="*/ 1479 h 1796613"/>
              <a:gd name="connsiteX2" fmla="*/ 2613112 w 3412956"/>
              <a:gd name="connsiteY2" fmla="*/ 453276 h 1796613"/>
              <a:gd name="connsiteX3" fmla="*/ 3366176 w 3412956"/>
              <a:gd name="connsiteY3" fmla="*/ 1794765 h 1796613"/>
              <a:gd name="connsiteX4" fmla="*/ 1693124 w 3412956"/>
              <a:gd name="connsiteY4" fmla="*/ 1796613 h 1796613"/>
              <a:gd name="connsiteX5" fmla="*/ 69001 w 3412956"/>
              <a:gd name="connsiteY5" fmla="*/ 1789813 h 1796613"/>
              <a:gd name="connsiteX6" fmla="*/ 549108 w 3412956"/>
              <a:gd name="connsiteY6" fmla="*/ 581292 h 1796613"/>
              <a:gd name="connsiteX0" fmla="*/ 549226 w 3413074"/>
              <a:gd name="connsiteY0" fmla="*/ 783803 h 1999124"/>
              <a:gd name="connsiteX1" fmla="*/ 1616280 w 3413074"/>
              <a:gd name="connsiteY1" fmla="*/ 790 h 1999124"/>
              <a:gd name="connsiteX2" fmla="*/ 2613230 w 3413074"/>
              <a:gd name="connsiteY2" fmla="*/ 655787 h 1999124"/>
              <a:gd name="connsiteX3" fmla="*/ 3366294 w 3413074"/>
              <a:gd name="connsiteY3" fmla="*/ 1997276 h 1999124"/>
              <a:gd name="connsiteX4" fmla="*/ 1693242 w 3413074"/>
              <a:gd name="connsiteY4" fmla="*/ 1999124 h 1999124"/>
              <a:gd name="connsiteX5" fmla="*/ 69119 w 3413074"/>
              <a:gd name="connsiteY5" fmla="*/ 1992324 h 1999124"/>
              <a:gd name="connsiteX6" fmla="*/ 549226 w 3413074"/>
              <a:gd name="connsiteY6" fmla="*/ 783803 h 1999124"/>
              <a:gd name="connsiteX0" fmla="*/ 549525 w 3413373"/>
              <a:gd name="connsiteY0" fmla="*/ 897938 h 2113259"/>
              <a:gd name="connsiteX1" fmla="*/ 1635629 w 3413373"/>
              <a:gd name="connsiteY1" fmla="*/ 625 h 2113259"/>
              <a:gd name="connsiteX2" fmla="*/ 2613529 w 3413373"/>
              <a:gd name="connsiteY2" fmla="*/ 769922 h 2113259"/>
              <a:gd name="connsiteX3" fmla="*/ 3366593 w 3413373"/>
              <a:gd name="connsiteY3" fmla="*/ 2111411 h 2113259"/>
              <a:gd name="connsiteX4" fmla="*/ 1693541 w 3413373"/>
              <a:gd name="connsiteY4" fmla="*/ 2113259 h 2113259"/>
              <a:gd name="connsiteX5" fmla="*/ 69418 w 3413373"/>
              <a:gd name="connsiteY5" fmla="*/ 2106459 h 2113259"/>
              <a:gd name="connsiteX6" fmla="*/ 549525 w 3413373"/>
              <a:gd name="connsiteY6" fmla="*/ 897938 h 2113259"/>
              <a:gd name="connsiteX0" fmla="*/ 597794 w 3408302"/>
              <a:gd name="connsiteY0" fmla="*/ 909480 h 2113371"/>
              <a:gd name="connsiteX1" fmla="*/ 1630558 w 3408302"/>
              <a:gd name="connsiteY1" fmla="*/ 737 h 2113371"/>
              <a:gd name="connsiteX2" fmla="*/ 2608458 w 3408302"/>
              <a:gd name="connsiteY2" fmla="*/ 770034 h 2113371"/>
              <a:gd name="connsiteX3" fmla="*/ 3361522 w 3408302"/>
              <a:gd name="connsiteY3" fmla="*/ 2111523 h 2113371"/>
              <a:gd name="connsiteX4" fmla="*/ 1688470 w 3408302"/>
              <a:gd name="connsiteY4" fmla="*/ 2113371 h 2113371"/>
              <a:gd name="connsiteX5" fmla="*/ 64347 w 3408302"/>
              <a:gd name="connsiteY5" fmla="*/ 2106571 h 2113371"/>
              <a:gd name="connsiteX6" fmla="*/ 597794 w 3408302"/>
              <a:gd name="connsiteY6" fmla="*/ 909480 h 2113371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3153891"/>
              <a:gd name="connsiteY0" fmla="*/ 909480 h 2126386"/>
              <a:gd name="connsiteX1" fmla="*/ 1376147 w 3153891"/>
              <a:gd name="connsiteY1" fmla="*/ 737 h 2126386"/>
              <a:gd name="connsiteX2" fmla="*/ 2354047 w 3153891"/>
              <a:gd name="connsiteY2" fmla="*/ 770034 h 2126386"/>
              <a:gd name="connsiteX3" fmla="*/ 3107111 w 3153891"/>
              <a:gd name="connsiteY3" fmla="*/ 2111523 h 2126386"/>
              <a:gd name="connsiteX4" fmla="*/ 1434059 w 3153891"/>
              <a:gd name="connsiteY4" fmla="*/ 2113371 h 2126386"/>
              <a:gd name="connsiteX5" fmla="*/ 95686 w 3153891"/>
              <a:gd name="connsiteY5" fmla="*/ 1931311 h 2126386"/>
              <a:gd name="connsiteX6" fmla="*/ 343383 w 3153891"/>
              <a:gd name="connsiteY6" fmla="*/ 909480 h 2126386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343383 w 2935927"/>
              <a:gd name="connsiteY0" fmla="*/ 909480 h 2129855"/>
              <a:gd name="connsiteX1" fmla="*/ 1376147 w 2935927"/>
              <a:gd name="connsiteY1" fmla="*/ 737 h 2129855"/>
              <a:gd name="connsiteX2" fmla="*/ 2354047 w 2935927"/>
              <a:gd name="connsiteY2" fmla="*/ 770034 h 2129855"/>
              <a:gd name="connsiteX3" fmla="*/ 2874701 w 2935927"/>
              <a:gd name="connsiteY3" fmla="*/ 1879113 h 2129855"/>
              <a:gd name="connsiteX4" fmla="*/ 1434059 w 2935927"/>
              <a:gd name="connsiteY4" fmla="*/ 2113371 h 2129855"/>
              <a:gd name="connsiteX5" fmla="*/ 95686 w 2935927"/>
              <a:gd name="connsiteY5" fmla="*/ 1931311 h 2129855"/>
              <a:gd name="connsiteX6" fmla="*/ 343383 w 2935927"/>
              <a:gd name="connsiteY6" fmla="*/ 909480 h 2129855"/>
              <a:gd name="connsiteX0" fmla="*/ 260023 w 2852567"/>
              <a:gd name="connsiteY0" fmla="*/ 909480 h 2115385"/>
              <a:gd name="connsiteX1" fmla="*/ 1292787 w 2852567"/>
              <a:gd name="connsiteY1" fmla="*/ 737 h 2115385"/>
              <a:gd name="connsiteX2" fmla="*/ 2270687 w 2852567"/>
              <a:gd name="connsiteY2" fmla="*/ 770034 h 2115385"/>
              <a:gd name="connsiteX3" fmla="*/ 2791341 w 2852567"/>
              <a:gd name="connsiteY3" fmla="*/ 1879113 h 2115385"/>
              <a:gd name="connsiteX4" fmla="*/ 1350699 w 2852567"/>
              <a:gd name="connsiteY4" fmla="*/ 2113371 h 2115385"/>
              <a:gd name="connsiteX5" fmla="*/ 115196 w 2852567"/>
              <a:gd name="connsiteY5" fmla="*/ 1790341 h 2115385"/>
              <a:gd name="connsiteX6" fmla="*/ 260023 w 2852567"/>
              <a:gd name="connsiteY6" fmla="*/ 909480 h 2115385"/>
              <a:gd name="connsiteX0" fmla="*/ 260023 w 2790059"/>
              <a:gd name="connsiteY0" fmla="*/ 909480 h 2113407"/>
              <a:gd name="connsiteX1" fmla="*/ 1292787 w 2790059"/>
              <a:gd name="connsiteY1" fmla="*/ 737 h 2113407"/>
              <a:gd name="connsiteX2" fmla="*/ 2270687 w 2790059"/>
              <a:gd name="connsiteY2" fmla="*/ 770034 h 2113407"/>
              <a:gd name="connsiteX3" fmla="*/ 2722761 w 2790059"/>
              <a:gd name="connsiteY3" fmla="*/ 1780053 h 2113407"/>
              <a:gd name="connsiteX4" fmla="*/ 1350699 w 2790059"/>
              <a:gd name="connsiteY4" fmla="*/ 2113371 h 2113407"/>
              <a:gd name="connsiteX5" fmla="*/ 115196 w 2790059"/>
              <a:gd name="connsiteY5" fmla="*/ 1790341 h 2113407"/>
              <a:gd name="connsiteX6" fmla="*/ 260023 w 2790059"/>
              <a:gd name="connsiteY6" fmla="*/ 909480 h 2113407"/>
              <a:gd name="connsiteX0" fmla="*/ 260784 w 2790820"/>
              <a:gd name="connsiteY0" fmla="*/ 1219095 h 2423022"/>
              <a:gd name="connsiteX1" fmla="*/ 1313868 w 2790820"/>
              <a:gd name="connsiteY1" fmla="*/ 472 h 2423022"/>
              <a:gd name="connsiteX2" fmla="*/ 2271448 w 2790820"/>
              <a:gd name="connsiteY2" fmla="*/ 1079649 h 2423022"/>
              <a:gd name="connsiteX3" fmla="*/ 2723522 w 2790820"/>
              <a:gd name="connsiteY3" fmla="*/ 2089668 h 2423022"/>
              <a:gd name="connsiteX4" fmla="*/ 1351460 w 2790820"/>
              <a:gd name="connsiteY4" fmla="*/ 2422986 h 2423022"/>
              <a:gd name="connsiteX5" fmla="*/ 115957 w 2790820"/>
              <a:gd name="connsiteY5" fmla="*/ 2099956 h 2423022"/>
              <a:gd name="connsiteX6" fmla="*/ 260784 w 2790820"/>
              <a:gd name="connsiteY6" fmla="*/ 1219095 h 2423022"/>
              <a:gd name="connsiteX0" fmla="*/ 260784 w 2780004"/>
              <a:gd name="connsiteY0" fmla="*/ 1230605 h 2434532"/>
              <a:gd name="connsiteX1" fmla="*/ 1313868 w 2780004"/>
              <a:gd name="connsiteY1" fmla="*/ 11982 h 2434532"/>
              <a:gd name="connsiteX2" fmla="*/ 2139368 w 2780004"/>
              <a:gd name="connsiteY2" fmla="*/ 664439 h 2434532"/>
              <a:gd name="connsiteX3" fmla="*/ 2723522 w 2780004"/>
              <a:gd name="connsiteY3" fmla="*/ 2101178 h 2434532"/>
              <a:gd name="connsiteX4" fmla="*/ 1351460 w 2780004"/>
              <a:gd name="connsiteY4" fmla="*/ 2434496 h 2434532"/>
              <a:gd name="connsiteX5" fmla="*/ 115957 w 2780004"/>
              <a:gd name="connsiteY5" fmla="*/ 2111466 h 2434532"/>
              <a:gd name="connsiteX6" fmla="*/ 260784 w 2780004"/>
              <a:gd name="connsiteY6" fmla="*/ 1230605 h 2434532"/>
              <a:gd name="connsiteX0" fmla="*/ 260784 w 2780004"/>
              <a:gd name="connsiteY0" fmla="*/ 1231991 h 2435918"/>
              <a:gd name="connsiteX1" fmla="*/ 1313868 w 2780004"/>
              <a:gd name="connsiteY1" fmla="*/ 13368 h 2435918"/>
              <a:gd name="connsiteX2" fmla="*/ 2139368 w 2780004"/>
              <a:gd name="connsiteY2" fmla="*/ 665825 h 2435918"/>
              <a:gd name="connsiteX3" fmla="*/ 2723522 w 2780004"/>
              <a:gd name="connsiteY3" fmla="*/ 2102564 h 2435918"/>
              <a:gd name="connsiteX4" fmla="*/ 1351460 w 2780004"/>
              <a:gd name="connsiteY4" fmla="*/ 2435882 h 2435918"/>
              <a:gd name="connsiteX5" fmla="*/ 115957 w 2780004"/>
              <a:gd name="connsiteY5" fmla="*/ 2112852 h 2435918"/>
              <a:gd name="connsiteX6" fmla="*/ 260784 w 2780004"/>
              <a:gd name="connsiteY6" fmla="*/ 1231991 h 2435918"/>
              <a:gd name="connsiteX0" fmla="*/ 260784 w 2777778"/>
              <a:gd name="connsiteY0" fmla="*/ 1231991 h 2435918"/>
              <a:gd name="connsiteX1" fmla="*/ 1313868 w 2777778"/>
              <a:gd name="connsiteY1" fmla="*/ 13368 h 2435918"/>
              <a:gd name="connsiteX2" fmla="*/ 2139368 w 2777778"/>
              <a:gd name="connsiteY2" fmla="*/ 665825 h 2435918"/>
              <a:gd name="connsiteX3" fmla="*/ 2723522 w 2777778"/>
              <a:gd name="connsiteY3" fmla="*/ 2102564 h 2435918"/>
              <a:gd name="connsiteX4" fmla="*/ 1351460 w 2777778"/>
              <a:gd name="connsiteY4" fmla="*/ 2435882 h 2435918"/>
              <a:gd name="connsiteX5" fmla="*/ 115957 w 2777778"/>
              <a:gd name="connsiteY5" fmla="*/ 2112852 h 2435918"/>
              <a:gd name="connsiteX6" fmla="*/ 260784 w 2777778"/>
              <a:gd name="connsiteY6" fmla="*/ 1231991 h 2435918"/>
              <a:gd name="connsiteX0" fmla="*/ 260784 w 2777778"/>
              <a:gd name="connsiteY0" fmla="*/ 1231991 h 2239526"/>
              <a:gd name="connsiteX1" fmla="*/ 1313868 w 2777778"/>
              <a:gd name="connsiteY1" fmla="*/ 13368 h 2239526"/>
              <a:gd name="connsiteX2" fmla="*/ 2139368 w 2777778"/>
              <a:gd name="connsiteY2" fmla="*/ 665825 h 2239526"/>
              <a:gd name="connsiteX3" fmla="*/ 2723522 w 2777778"/>
              <a:gd name="connsiteY3" fmla="*/ 2102564 h 2239526"/>
              <a:gd name="connsiteX4" fmla="*/ 1265100 w 2777778"/>
              <a:gd name="connsiteY4" fmla="*/ 2141242 h 2239526"/>
              <a:gd name="connsiteX5" fmla="*/ 115957 w 2777778"/>
              <a:gd name="connsiteY5" fmla="*/ 2112852 h 2239526"/>
              <a:gd name="connsiteX6" fmla="*/ 260784 w 2777778"/>
              <a:gd name="connsiteY6" fmla="*/ 1231991 h 2239526"/>
              <a:gd name="connsiteX0" fmla="*/ 260784 w 2777778"/>
              <a:gd name="connsiteY0" fmla="*/ 1231991 h 2240799"/>
              <a:gd name="connsiteX1" fmla="*/ 1313868 w 2777778"/>
              <a:gd name="connsiteY1" fmla="*/ 13368 h 2240799"/>
              <a:gd name="connsiteX2" fmla="*/ 2139368 w 2777778"/>
              <a:gd name="connsiteY2" fmla="*/ 665825 h 2240799"/>
              <a:gd name="connsiteX3" fmla="*/ 2723522 w 2777778"/>
              <a:gd name="connsiteY3" fmla="*/ 2102564 h 2240799"/>
              <a:gd name="connsiteX4" fmla="*/ 1265100 w 2777778"/>
              <a:gd name="connsiteY4" fmla="*/ 2141242 h 2240799"/>
              <a:gd name="connsiteX5" fmla="*/ 115957 w 2777778"/>
              <a:gd name="connsiteY5" fmla="*/ 2112852 h 2240799"/>
              <a:gd name="connsiteX6" fmla="*/ 260784 w 2777778"/>
              <a:gd name="connsiteY6" fmla="*/ 1231991 h 2240799"/>
              <a:gd name="connsiteX0" fmla="*/ 260784 w 2735148"/>
              <a:gd name="connsiteY0" fmla="*/ 1231991 h 2251637"/>
              <a:gd name="connsiteX1" fmla="*/ 1313868 w 2735148"/>
              <a:gd name="connsiteY1" fmla="*/ 13368 h 2251637"/>
              <a:gd name="connsiteX2" fmla="*/ 2139368 w 2735148"/>
              <a:gd name="connsiteY2" fmla="*/ 665825 h 2251637"/>
              <a:gd name="connsiteX3" fmla="*/ 2677802 w 2735148"/>
              <a:gd name="connsiteY3" fmla="*/ 1828244 h 2251637"/>
              <a:gd name="connsiteX4" fmla="*/ 1265100 w 2735148"/>
              <a:gd name="connsiteY4" fmla="*/ 2141242 h 2251637"/>
              <a:gd name="connsiteX5" fmla="*/ 115957 w 2735148"/>
              <a:gd name="connsiteY5" fmla="*/ 2112852 h 2251637"/>
              <a:gd name="connsiteX6" fmla="*/ 260784 w 2735148"/>
              <a:gd name="connsiteY6" fmla="*/ 1231991 h 2251637"/>
              <a:gd name="connsiteX0" fmla="*/ 190356 w 2664720"/>
              <a:gd name="connsiteY0" fmla="*/ 1231991 h 2150656"/>
              <a:gd name="connsiteX1" fmla="*/ 1243440 w 2664720"/>
              <a:gd name="connsiteY1" fmla="*/ 13368 h 2150656"/>
              <a:gd name="connsiteX2" fmla="*/ 2068940 w 2664720"/>
              <a:gd name="connsiteY2" fmla="*/ 665825 h 2150656"/>
              <a:gd name="connsiteX3" fmla="*/ 2607374 w 2664720"/>
              <a:gd name="connsiteY3" fmla="*/ 1828244 h 2150656"/>
              <a:gd name="connsiteX4" fmla="*/ 1194672 w 2664720"/>
              <a:gd name="connsiteY4" fmla="*/ 2141242 h 2150656"/>
              <a:gd name="connsiteX5" fmla="*/ 142049 w 2664720"/>
              <a:gd name="connsiteY5" fmla="*/ 1919812 h 2150656"/>
              <a:gd name="connsiteX6" fmla="*/ 190356 w 2664720"/>
              <a:gd name="connsiteY6" fmla="*/ 1231991 h 2150656"/>
              <a:gd name="connsiteX0" fmla="*/ 280455 w 2627819"/>
              <a:gd name="connsiteY0" fmla="*/ 943333 h 2141398"/>
              <a:gd name="connsiteX1" fmla="*/ 1206539 w 2627819"/>
              <a:gd name="connsiteY1" fmla="*/ 4110 h 2141398"/>
              <a:gd name="connsiteX2" fmla="*/ 2032039 w 2627819"/>
              <a:gd name="connsiteY2" fmla="*/ 656567 h 2141398"/>
              <a:gd name="connsiteX3" fmla="*/ 2570473 w 2627819"/>
              <a:gd name="connsiteY3" fmla="*/ 1818986 h 2141398"/>
              <a:gd name="connsiteX4" fmla="*/ 1157771 w 2627819"/>
              <a:gd name="connsiteY4" fmla="*/ 2131984 h 2141398"/>
              <a:gd name="connsiteX5" fmla="*/ 105148 w 2627819"/>
              <a:gd name="connsiteY5" fmla="*/ 1910554 h 2141398"/>
              <a:gd name="connsiteX6" fmla="*/ 280455 w 2627819"/>
              <a:gd name="connsiteY6" fmla="*/ 943333 h 2141398"/>
              <a:gd name="connsiteX0" fmla="*/ 280455 w 2634704"/>
              <a:gd name="connsiteY0" fmla="*/ 947024 h 2145089"/>
              <a:gd name="connsiteX1" fmla="*/ 1206539 w 2634704"/>
              <a:gd name="connsiteY1" fmla="*/ 7801 h 2145089"/>
              <a:gd name="connsiteX2" fmla="*/ 2118399 w 2634704"/>
              <a:gd name="connsiteY2" fmla="*/ 578978 h 2145089"/>
              <a:gd name="connsiteX3" fmla="*/ 2570473 w 2634704"/>
              <a:gd name="connsiteY3" fmla="*/ 1822677 h 2145089"/>
              <a:gd name="connsiteX4" fmla="*/ 1157771 w 2634704"/>
              <a:gd name="connsiteY4" fmla="*/ 2135675 h 2145089"/>
              <a:gd name="connsiteX5" fmla="*/ 105148 w 2634704"/>
              <a:gd name="connsiteY5" fmla="*/ 1914245 h 2145089"/>
              <a:gd name="connsiteX6" fmla="*/ 280455 w 2634704"/>
              <a:gd name="connsiteY6" fmla="*/ 947024 h 2145089"/>
              <a:gd name="connsiteX0" fmla="*/ 280455 w 2634704"/>
              <a:gd name="connsiteY0" fmla="*/ 996885 h 2194950"/>
              <a:gd name="connsiteX1" fmla="*/ 1206539 w 2634704"/>
              <a:gd name="connsiteY1" fmla="*/ 6862 h 2194950"/>
              <a:gd name="connsiteX2" fmla="*/ 2118399 w 2634704"/>
              <a:gd name="connsiteY2" fmla="*/ 628839 h 2194950"/>
              <a:gd name="connsiteX3" fmla="*/ 2570473 w 2634704"/>
              <a:gd name="connsiteY3" fmla="*/ 1872538 h 2194950"/>
              <a:gd name="connsiteX4" fmla="*/ 1157771 w 2634704"/>
              <a:gd name="connsiteY4" fmla="*/ 2185536 h 2194950"/>
              <a:gd name="connsiteX5" fmla="*/ 105148 w 2634704"/>
              <a:gd name="connsiteY5" fmla="*/ 1964106 h 2194950"/>
              <a:gd name="connsiteX6" fmla="*/ 280455 w 2634704"/>
              <a:gd name="connsiteY6" fmla="*/ 996885 h 2194950"/>
              <a:gd name="connsiteX0" fmla="*/ 280455 w 2634704"/>
              <a:gd name="connsiteY0" fmla="*/ 998954 h 2197019"/>
              <a:gd name="connsiteX1" fmla="*/ 1206539 w 2634704"/>
              <a:gd name="connsiteY1" fmla="*/ 8931 h 2197019"/>
              <a:gd name="connsiteX2" fmla="*/ 2118399 w 2634704"/>
              <a:gd name="connsiteY2" fmla="*/ 630908 h 2197019"/>
              <a:gd name="connsiteX3" fmla="*/ 2570473 w 2634704"/>
              <a:gd name="connsiteY3" fmla="*/ 1874607 h 2197019"/>
              <a:gd name="connsiteX4" fmla="*/ 1157771 w 2634704"/>
              <a:gd name="connsiteY4" fmla="*/ 2187605 h 2197019"/>
              <a:gd name="connsiteX5" fmla="*/ 105148 w 2634704"/>
              <a:gd name="connsiteY5" fmla="*/ 1966175 h 2197019"/>
              <a:gd name="connsiteX6" fmla="*/ 280455 w 2634704"/>
              <a:gd name="connsiteY6" fmla="*/ 998954 h 2197019"/>
              <a:gd name="connsiteX0" fmla="*/ 82488 w 2436737"/>
              <a:gd name="connsiteY0" fmla="*/ 998954 h 2190993"/>
              <a:gd name="connsiteX1" fmla="*/ 1008572 w 2436737"/>
              <a:gd name="connsiteY1" fmla="*/ 8931 h 2190993"/>
              <a:gd name="connsiteX2" fmla="*/ 1920432 w 2436737"/>
              <a:gd name="connsiteY2" fmla="*/ 630908 h 2190993"/>
              <a:gd name="connsiteX3" fmla="*/ 2372506 w 2436737"/>
              <a:gd name="connsiteY3" fmla="*/ 1874607 h 2190993"/>
              <a:gd name="connsiteX4" fmla="*/ 959804 w 2436737"/>
              <a:gd name="connsiteY4" fmla="*/ 2187605 h 2190993"/>
              <a:gd name="connsiteX5" fmla="*/ 211981 w 2436737"/>
              <a:gd name="connsiteY5" fmla="*/ 1935695 h 2190993"/>
              <a:gd name="connsiteX6" fmla="*/ 82488 w 2436737"/>
              <a:gd name="connsiteY6" fmla="*/ 998954 h 2190993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1838"/>
              <a:gd name="connsiteY0" fmla="*/ 998954 h 2199839"/>
              <a:gd name="connsiteX1" fmla="*/ 1008572 w 2061838"/>
              <a:gd name="connsiteY1" fmla="*/ 8931 h 2199839"/>
              <a:gd name="connsiteX2" fmla="*/ 1920432 w 2061838"/>
              <a:gd name="connsiteY2" fmla="*/ 630908 h 2199839"/>
              <a:gd name="connsiteX3" fmla="*/ 1889906 w 2061838"/>
              <a:gd name="connsiteY3" fmla="*/ 1737447 h 2199839"/>
              <a:gd name="connsiteX4" fmla="*/ 959804 w 2061838"/>
              <a:gd name="connsiteY4" fmla="*/ 2187605 h 2199839"/>
              <a:gd name="connsiteX5" fmla="*/ 211981 w 2061838"/>
              <a:gd name="connsiteY5" fmla="*/ 1935695 h 2199839"/>
              <a:gd name="connsiteX6" fmla="*/ 82488 w 2061838"/>
              <a:gd name="connsiteY6" fmla="*/ 998954 h 2199839"/>
              <a:gd name="connsiteX0" fmla="*/ 82488 w 2063776"/>
              <a:gd name="connsiteY0" fmla="*/ 998954 h 2199839"/>
              <a:gd name="connsiteX1" fmla="*/ 1008572 w 2063776"/>
              <a:gd name="connsiteY1" fmla="*/ 8931 h 2199839"/>
              <a:gd name="connsiteX2" fmla="*/ 1920432 w 2063776"/>
              <a:gd name="connsiteY2" fmla="*/ 630908 h 2199839"/>
              <a:gd name="connsiteX3" fmla="*/ 1889906 w 2063776"/>
              <a:gd name="connsiteY3" fmla="*/ 1737447 h 2199839"/>
              <a:gd name="connsiteX4" fmla="*/ 959804 w 2063776"/>
              <a:gd name="connsiteY4" fmla="*/ 2187605 h 2199839"/>
              <a:gd name="connsiteX5" fmla="*/ 211981 w 2063776"/>
              <a:gd name="connsiteY5" fmla="*/ 1935695 h 2199839"/>
              <a:gd name="connsiteX6" fmla="*/ 82488 w 2063776"/>
              <a:gd name="connsiteY6" fmla="*/ 998954 h 2199839"/>
              <a:gd name="connsiteX0" fmla="*/ 82488 w 2063776"/>
              <a:gd name="connsiteY0" fmla="*/ 998954 h 2087748"/>
              <a:gd name="connsiteX1" fmla="*/ 1008572 w 2063776"/>
              <a:gd name="connsiteY1" fmla="*/ 8931 h 2087748"/>
              <a:gd name="connsiteX2" fmla="*/ 1920432 w 2063776"/>
              <a:gd name="connsiteY2" fmla="*/ 630908 h 2087748"/>
              <a:gd name="connsiteX3" fmla="*/ 1889906 w 2063776"/>
              <a:gd name="connsiteY3" fmla="*/ 1737447 h 2087748"/>
              <a:gd name="connsiteX4" fmla="*/ 1061331 w 2063776"/>
              <a:gd name="connsiteY4" fmla="*/ 2011268 h 2087748"/>
              <a:gd name="connsiteX5" fmla="*/ 211981 w 2063776"/>
              <a:gd name="connsiteY5" fmla="*/ 1935695 h 2087748"/>
              <a:gd name="connsiteX6" fmla="*/ 82488 w 2063776"/>
              <a:gd name="connsiteY6" fmla="*/ 998954 h 2087748"/>
              <a:gd name="connsiteX0" fmla="*/ 82488 w 2063776"/>
              <a:gd name="connsiteY0" fmla="*/ 998954 h 2113849"/>
              <a:gd name="connsiteX1" fmla="*/ 1008572 w 2063776"/>
              <a:gd name="connsiteY1" fmla="*/ 8931 h 2113849"/>
              <a:gd name="connsiteX2" fmla="*/ 1920432 w 2063776"/>
              <a:gd name="connsiteY2" fmla="*/ 630908 h 2113849"/>
              <a:gd name="connsiteX3" fmla="*/ 1889906 w 2063776"/>
              <a:gd name="connsiteY3" fmla="*/ 1737447 h 2113849"/>
              <a:gd name="connsiteX4" fmla="*/ 1061331 w 2063776"/>
              <a:gd name="connsiteY4" fmla="*/ 2011268 h 2113849"/>
              <a:gd name="connsiteX5" fmla="*/ 211981 w 2063776"/>
              <a:gd name="connsiteY5" fmla="*/ 1935695 h 2113849"/>
              <a:gd name="connsiteX6" fmla="*/ 82488 w 2063776"/>
              <a:gd name="connsiteY6" fmla="*/ 998954 h 2113849"/>
              <a:gd name="connsiteX0" fmla="*/ 82488 w 2043369"/>
              <a:gd name="connsiteY0" fmla="*/ 998954 h 2098802"/>
              <a:gd name="connsiteX1" fmla="*/ 1008572 w 2043369"/>
              <a:gd name="connsiteY1" fmla="*/ 8931 h 2098802"/>
              <a:gd name="connsiteX2" fmla="*/ 1920432 w 2043369"/>
              <a:gd name="connsiteY2" fmla="*/ 630908 h 2098802"/>
              <a:gd name="connsiteX3" fmla="*/ 1847158 w 2043369"/>
              <a:gd name="connsiteY3" fmla="*/ 1539736 h 2098802"/>
              <a:gd name="connsiteX4" fmla="*/ 1061331 w 2043369"/>
              <a:gd name="connsiteY4" fmla="*/ 2011268 h 2098802"/>
              <a:gd name="connsiteX5" fmla="*/ 211981 w 2043369"/>
              <a:gd name="connsiteY5" fmla="*/ 1935695 h 2098802"/>
              <a:gd name="connsiteX6" fmla="*/ 82488 w 2043369"/>
              <a:gd name="connsiteY6" fmla="*/ 998954 h 2098802"/>
              <a:gd name="connsiteX0" fmla="*/ 82488 w 2029321"/>
              <a:gd name="connsiteY0" fmla="*/ 998954 h 2098802"/>
              <a:gd name="connsiteX1" fmla="*/ 1008572 w 2029321"/>
              <a:gd name="connsiteY1" fmla="*/ 8931 h 2098802"/>
              <a:gd name="connsiteX2" fmla="*/ 1920432 w 2029321"/>
              <a:gd name="connsiteY2" fmla="*/ 630908 h 2098802"/>
              <a:gd name="connsiteX3" fmla="*/ 1847158 w 2029321"/>
              <a:gd name="connsiteY3" fmla="*/ 1539736 h 2098802"/>
              <a:gd name="connsiteX4" fmla="*/ 1061331 w 2029321"/>
              <a:gd name="connsiteY4" fmla="*/ 2011268 h 2098802"/>
              <a:gd name="connsiteX5" fmla="*/ 211981 w 2029321"/>
              <a:gd name="connsiteY5" fmla="*/ 1935695 h 2098802"/>
              <a:gd name="connsiteX6" fmla="*/ 82488 w 2029321"/>
              <a:gd name="connsiteY6" fmla="*/ 998954 h 2098802"/>
              <a:gd name="connsiteX0" fmla="*/ 91990 w 2038823"/>
              <a:gd name="connsiteY0" fmla="*/ 998954 h 2035797"/>
              <a:gd name="connsiteX1" fmla="*/ 1018074 w 2038823"/>
              <a:gd name="connsiteY1" fmla="*/ 8931 h 2035797"/>
              <a:gd name="connsiteX2" fmla="*/ 1929934 w 2038823"/>
              <a:gd name="connsiteY2" fmla="*/ 630908 h 2035797"/>
              <a:gd name="connsiteX3" fmla="*/ 1856660 w 2038823"/>
              <a:gd name="connsiteY3" fmla="*/ 1539736 h 2035797"/>
              <a:gd name="connsiteX4" fmla="*/ 1070833 w 2038823"/>
              <a:gd name="connsiteY4" fmla="*/ 2011268 h 2035797"/>
              <a:gd name="connsiteX5" fmla="*/ 200109 w 2038823"/>
              <a:gd name="connsiteY5" fmla="*/ 1802107 h 2035797"/>
              <a:gd name="connsiteX6" fmla="*/ 91990 w 2038823"/>
              <a:gd name="connsiteY6" fmla="*/ 998954 h 2035797"/>
              <a:gd name="connsiteX0" fmla="*/ 91990 w 2038823"/>
              <a:gd name="connsiteY0" fmla="*/ 998954 h 2030058"/>
              <a:gd name="connsiteX1" fmla="*/ 1018074 w 2038823"/>
              <a:gd name="connsiteY1" fmla="*/ 8931 h 2030058"/>
              <a:gd name="connsiteX2" fmla="*/ 1929934 w 2038823"/>
              <a:gd name="connsiteY2" fmla="*/ 630908 h 2030058"/>
              <a:gd name="connsiteX3" fmla="*/ 1856660 w 2038823"/>
              <a:gd name="connsiteY3" fmla="*/ 1539736 h 2030058"/>
              <a:gd name="connsiteX4" fmla="*/ 1070833 w 2038823"/>
              <a:gd name="connsiteY4" fmla="*/ 2011268 h 2030058"/>
              <a:gd name="connsiteX5" fmla="*/ 200109 w 2038823"/>
              <a:gd name="connsiteY5" fmla="*/ 1802107 h 2030058"/>
              <a:gd name="connsiteX6" fmla="*/ 91990 w 2038823"/>
              <a:gd name="connsiteY6" fmla="*/ 998954 h 2030058"/>
              <a:gd name="connsiteX0" fmla="*/ 77813 w 2024646"/>
              <a:gd name="connsiteY0" fmla="*/ 998954 h 2030058"/>
              <a:gd name="connsiteX1" fmla="*/ 1003897 w 2024646"/>
              <a:gd name="connsiteY1" fmla="*/ 8931 h 2030058"/>
              <a:gd name="connsiteX2" fmla="*/ 1915757 w 2024646"/>
              <a:gd name="connsiteY2" fmla="*/ 630908 h 2030058"/>
              <a:gd name="connsiteX3" fmla="*/ 1842483 w 2024646"/>
              <a:gd name="connsiteY3" fmla="*/ 1539736 h 2030058"/>
              <a:gd name="connsiteX4" fmla="*/ 1056656 w 2024646"/>
              <a:gd name="connsiteY4" fmla="*/ 2011268 h 2030058"/>
              <a:gd name="connsiteX5" fmla="*/ 185932 w 2024646"/>
              <a:gd name="connsiteY5" fmla="*/ 1802107 h 2030058"/>
              <a:gd name="connsiteX6" fmla="*/ 77813 w 2024646"/>
              <a:gd name="connsiteY6" fmla="*/ 998954 h 2030058"/>
              <a:gd name="connsiteX0" fmla="*/ 77424 w 2024257"/>
              <a:gd name="connsiteY0" fmla="*/ 993720 h 2024824"/>
              <a:gd name="connsiteX1" fmla="*/ 998165 w 2024257"/>
              <a:gd name="connsiteY1" fmla="*/ 9041 h 2024824"/>
              <a:gd name="connsiteX2" fmla="*/ 1915368 w 2024257"/>
              <a:gd name="connsiteY2" fmla="*/ 625674 h 2024824"/>
              <a:gd name="connsiteX3" fmla="*/ 1842094 w 2024257"/>
              <a:gd name="connsiteY3" fmla="*/ 1534502 h 2024824"/>
              <a:gd name="connsiteX4" fmla="*/ 1056267 w 2024257"/>
              <a:gd name="connsiteY4" fmla="*/ 2006034 h 2024824"/>
              <a:gd name="connsiteX5" fmla="*/ 185543 w 2024257"/>
              <a:gd name="connsiteY5" fmla="*/ 1796873 h 2024824"/>
              <a:gd name="connsiteX6" fmla="*/ 77424 w 2024257"/>
              <a:gd name="connsiteY6" fmla="*/ 993720 h 2024824"/>
              <a:gd name="connsiteX0" fmla="*/ 77424 w 2005749"/>
              <a:gd name="connsiteY0" fmla="*/ 989958 h 2021062"/>
              <a:gd name="connsiteX1" fmla="*/ 998165 w 2005749"/>
              <a:gd name="connsiteY1" fmla="*/ 5279 h 2021062"/>
              <a:gd name="connsiteX2" fmla="*/ 1883307 w 2005749"/>
              <a:gd name="connsiteY2" fmla="*/ 659317 h 2021062"/>
              <a:gd name="connsiteX3" fmla="*/ 1842094 w 2005749"/>
              <a:gd name="connsiteY3" fmla="*/ 1530740 h 2021062"/>
              <a:gd name="connsiteX4" fmla="*/ 1056267 w 2005749"/>
              <a:gd name="connsiteY4" fmla="*/ 2002272 h 2021062"/>
              <a:gd name="connsiteX5" fmla="*/ 185543 w 2005749"/>
              <a:gd name="connsiteY5" fmla="*/ 1793111 h 2021062"/>
              <a:gd name="connsiteX6" fmla="*/ 77424 w 2005749"/>
              <a:gd name="connsiteY6" fmla="*/ 989958 h 2021062"/>
              <a:gd name="connsiteX0" fmla="*/ 77424 w 2005749"/>
              <a:gd name="connsiteY0" fmla="*/ 990912 h 2022016"/>
              <a:gd name="connsiteX1" fmla="*/ 998165 w 2005749"/>
              <a:gd name="connsiteY1" fmla="*/ 6233 h 2022016"/>
              <a:gd name="connsiteX2" fmla="*/ 1883307 w 2005749"/>
              <a:gd name="connsiteY2" fmla="*/ 660271 h 2022016"/>
              <a:gd name="connsiteX3" fmla="*/ 1842094 w 2005749"/>
              <a:gd name="connsiteY3" fmla="*/ 1531694 h 2022016"/>
              <a:gd name="connsiteX4" fmla="*/ 1056267 w 2005749"/>
              <a:gd name="connsiteY4" fmla="*/ 2003226 h 2022016"/>
              <a:gd name="connsiteX5" fmla="*/ 185543 w 2005749"/>
              <a:gd name="connsiteY5" fmla="*/ 1794065 h 2022016"/>
              <a:gd name="connsiteX6" fmla="*/ 77424 w 2005749"/>
              <a:gd name="connsiteY6" fmla="*/ 990912 h 2022016"/>
              <a:gd name="connsiteX0" fmla="*/ 58848 w 1987173"/>
              <a:gd name="connsiteY0" fmla="*/ 990912 h 2022016"/>
              <a:gd name="connsiteX1" fmla="*/ 979589 w 1987173"/>
              <a:gd name="connsiteY1" fmla="*/ 6233 h 2022016"/>
              <a:gd name="connsiteX2" fmla="*/ 1864731 w 1987173"/>
              <a:gd name="connsiteY2" fmla="*/ 660271 h 2022016"/>
              <a:gd name="connsiteX3" fmla="*/ 1823518 w 1987173"/>
              <a:gd name="connsiteY3" fmla="*/ 1531694 h 2022016"/>
              <a:gd name="connsiteX4" fmla="*/ 1037691 w 1987173"/>
              <a:gd name="connsiteY4" fmla="*/ 2003226 h 2022016"/>
              <a:gd name="connsiteX5" fmla="*/ 166967 w 1987173"/>
              <a:gd name="connsiteY5" fmla="*/ 1794065 h 2022016"/>
              <a:gd name="connsiteX6" fmla="*/ 58848 w 1987173"/>
              <a:gd name="connsiteY6" fmla="*/ 990912 h 2022016"/>
              <a:gd name="connsiteX0" fmla="*/ 82095 w 2010420"/>
              <a:gd name="connsiteY0" fmla="*/ 990912 h 2022016"/>
              <a:gd name="connsiteX1" fmla="*/ 1002836 w 2010420"/>
              <a:gd name="connsiteY1" fmla="*/ 6233 h 2022016"/>
              <a:gd name="connsiteX2" fmla="*/ 1887978 w 2010420"/>
              <a:gd name="connsiteY2" fmla="*/ 660271 h 2022016"/>
              <a:gd name="connsiteX3" fmla="*/ 1846765 w 2010420"/>
              <a:gd name="connsiteY3" fmla="*/ 1531694 h 2022016"/>
              <a:gd name="connsiteX4" fmla="*/ 1060938 w 2010420"/>
              <a:gd name="connsiteY4" fmla="*/ 2003226 h 2022016"/>
              <a:gd name="connsiteX5" fmla="*/ 190214 w 2010420"/>
              <a:gd name="connsiteY5" fmla="*/ 1794065 h 2022016"/>
              <a:gd name="connsiteX6" fmla="*/ 82095 w 2010420"/>
              <a:gd name="connsiteY6" fmla="*/ 990912 h 202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0420" h="2022016">
                <a:moveTo>
                  <a:pt x="82095" y="990912"/>
                </a:moveTo>
                <a:cubicBezTo>
                  <a:pt x="228219" y="489885"/>
                  <a:pt x="701855" y="61340"/>
                  <a:pt x="1002836" y="6233"/>
                </a:cubicBezTo>
                <a:cubicBezTo>
                  <a:pt x="1303817" y="-48874"/>
                  <a:pt x="1722525" y="268937"/>
                  <a:pt x="1887978" y="660271"/>
                </a:cubicBezTo>
                <a:cubicBezTo>
                  <a:pt x="2060140" y="966899"/>
                  <a:pt x="2054630" y="1274992"/>
                  <a:pt x="1846765" y="1531694"/>
                </a:cubicBezTo>
                <a:cubicBezTo>
                  <a:pt x="1579911" y="1796470"/>
                  <a:pt x="1337030" y="1959498"/>
                  <a:pt x="1060938" y="2003226"/>
                </a:cubicBezTo>
                <a:cubicBezTo>
                  <a:pt x="784846" y="2046954"/>
                  <a:pt x="551823" y="2028431"/>
                  <a:pt x="190214" y="1794065"/>
                </a:cubicBezTo>
                <a:cubicBezTo>
                  <a:pt x="-7228" y="1535254"/>
                  <a:pt x="-64029" y="1491939"/>
                  <a:pt x="82095" y="99091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95036" y="1209202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07217" y="987368"/>
            <a:ext cx="347472" cy="347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</dc:creator>
  <cp:lastModifiedBy>Hamza</cp:lastModifiedBy>
  <cp:revision>6</cp:revision>
  <dcterms:created xsi:type="dcterms:W3CDTF">2019-10-26T08:39:35Z</dcterms:created>
  <dcterms:modified xsi:type="dcterms:W3CDTF">2019-10-26T09:48:18Z</dcterms:modified>
</cp:coreProperties>
</file>