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675-0B58-4267-92C3-123A0B42394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F4603-0DE2-4C5C-B7A6-B4FC305B0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675-0B58-4267-92C3-123A0B42394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F4603-0DE2-4C5C-B7A6-B4FC305B0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0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675-0B58-4267-92C3-123A0B42394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F4603-0DE2-4C5C-B7A6-B4FC305B0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8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675-0B58-4267-92C3-123A0B42394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F4603-0DE2-4C5C-B7A6-B4FC305B0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9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675-0B58-4267-92C3-123A0B42394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F4603-0DE2-4C5C-B7A6-B4FC305B0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5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675-0B58-4267-92C3-123A0B42394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F4603-0DE2-4C5C-B7A6-B4FC305B0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675-0B58-4267-92C3-123A0B42394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F4603-0DE2-4C5C-B7A6-B4FC305B0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9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675-0B58-4267-92C3-123A0B42394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F4603-0DE2-4C5C-B7A6-B4FC305B0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675-0B58-4267-92C3-123A0B42394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F4603-0DE2-4C5C-B7A6-B4FC305B0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4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675-0B58-4267-92C3-123A0B42394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F4603-0DE2-4C5C-B7A6-B4FC305B0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7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675-0B58-4267-92C3-123A0B42394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F4603-0DE2-4C5C-B7A6-B4FC305B0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3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9C675-0B58-4267-92C3-123A0B42394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F4603-0DE2-4C5C-B7A6-B4FC305B0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7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120" y="696283"/>
            <a:ext cx="7848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Key Insights</a:t>
            </a: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There were total 292k+ total signup count.(2070  internal players)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167k+ total active players.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March had max. active players 44k+ and June had min. active players 20k+.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December had max. profit rate i.e. 81%.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Parlor makes highest benefit from e-gaming category.(Non Table contributes almost 92%)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Lottery Six was made 91.75% of the total amount in lottery category.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January and April admitted max. bonus amount of 2.79 million.</a:t>
            </a:r>
          </a:p>
          <a:p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r>
              <a:rPr lang="en-US" sz="120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100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914400"/>
            <a:ext cx="3429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Top 5 active players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752598"/>
            <a:ext cx="4724400" cy="343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10668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Top 5 </a:t>
            </a:r>
            <a:r>
              <a:rPr lang="en-US" b="1" dirty="0" err="1" smtClean="0">
                <a:solidFill>
                  <a:schemeClr val="bg1"/>
                </a:solidFill>
              </a:rPr>
              <a:t>Advertisor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981199"/>
            <a:ext cx="4267200" cy="315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2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858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Mobile/Web Players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72" y="1447800"/>
            <a:ext cx="2232828" cy="1981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86400" y="3429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Male/Female Players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420" y="4038600"/>
            <a:ext cx="225858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5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7620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Product wise Gross winning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1676400"/>
            <a:ext cx="518253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1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7620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Acquisition mode dist.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24000"/>
            <a:ext cx="2895600" cy="35701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0" y="3581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Deposit Channel wise dist.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358714"/>
            <a:ext cx="2133600" cy="184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7620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All the mentioned fields can be filter by month and nature of the values can be recorder for more deeper insights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8153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0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135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SSIS</dc:creator>
  <cp:lastModifiedBy>SSIS</cp:lastModifiedBy>
  <cp:revision>8</cp:revision>
  <dcterms:created xsi:type="dcterms:W3CDTF">2022-10-13T16:41:15Z</dcterms:created>
  <dcterms:modified xsi:type="dcterms:W3CDTF">2022-10-13T17:56:57Z</dcterms:modified>
</cp:coreProperties>
</file>