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C710B-C1E5-4714-B4DC-7D065011FBCE}" type="datetimeFigureOut">
              <a:rPr lang="en-CA" smtClean="0"/>
              <a:t>2023-07-04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4CA3-5451-4589-AEE2-5F6F1CD81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10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FABD-26C8-4F74-B1E3-45BC91BC9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77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4353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7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56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460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9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102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767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771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5297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75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911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  <p:pic>
        <p:nvPicPr>
          <p:cNvPr id="10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9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56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4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30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87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527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83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921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2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pic>
        <p:nvPicPr>
          <p:cNvPr id="15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45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8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259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205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153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64950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7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pic>
        <p:nvPicPr>
          <p:cNvPr id="17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72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pic>
        <p:nvPicPr>
          <p:cNvPr id="33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6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5628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2178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262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027174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23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381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39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1994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5441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88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89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65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2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257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719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75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85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pic>
        <p:nvPicPr>
          <p:cNvPr id="6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967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8251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05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6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108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437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Data Frame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– Pandas Data Frame</a:t>
            </a:r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48640" y="2090192"/>
            <a:ext cx="4558145" cy="423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Multi-Dimensional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 Structure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Consists of rows and columns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346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SQL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346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Excel tables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Very useful in data analytics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 not required to be in fixed type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346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Advantage over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Numpy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346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 can be categorical and continuous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346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92581" y="2924943"/>
          <a:ext cx="679624" cy="14833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79624">
                  <a:extLst>
                    <a:ext uri="{9D8B030D-6E8A-4147-A177-3AD203B41FA5}">
                      <a16:colId xmlns:a16="http://schemas.microsoft.com/office/drawing/2014/main" val="69969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4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5274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64152" y="2924944"/>
          <a:ext cx="2520279" cy="14630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4198274749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1485122558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49399666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2237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8025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411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7674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24310" y="2536294"/>
            <a:ext cx="81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Series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3209" y="2536294"/>
            <a:ext cx="13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 Frame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2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Pandas Data Frame with a LIST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10288693" cy="4237456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90192"/>
            <a:ext cx="663985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Pandas Data Frame with a DICTIONARY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10288693" cy="4237456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90192"/>
            <a:ext cx="4410691" cy="2448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800" y="2090192"/>
            <a:ext cx="435353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Pandas Data Frame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10288693" cy="4237456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28800"/>
            <a:ext cx="3603144" cy="5007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76" y="1774626"/>
            <a:ext cx="3848564" cy="45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06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ModernClassicBlock-3</vt:lpstr>
      <vt:lpstr>Pandas Data Frame</vt:lpstr>
      <vt:lpstr>Definition – Pandas Data Frame</vt:lpstr>
      <vt:lpstr>Creating Pandas Data Frame with a LIST</vt:lpstr>
      <vt:lpstr>Creating Pandas Data Frame with a DICTIONARY</vt:lpstr>
      <vt:lpstr>Properties of Pandas Data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Data Frame</dc:title>
  <dc:creator>Arun Rameshbabu</dc:creator>
  <cp:lastModifiedBy>Arun Rameshbabu</cp:lastModifiedBy>
  <cp:revision>1</cp:revision>
  <dcterms:created xsi:type="dcterms:W3CDTF">2023-07-05T00:12:36Z</dcterms:created>
  <dcterms:modified xsi:type="dcterms:W3CDTF">2023-07-05T00:12:49Z</dcterms:modified>
</cp:coreProperties>
</file>