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4D560-0765-45A3-AE85-323C5A572883}" type="datetimeFigureOut">
              <a:rPr lang="en-CA" smtClean="0"/>
              <a:t>2023-07-04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D5FA-1032-42E6-8133-58AE889C0F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FABD-26C8-4F74-B1E3-45BC91BC9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70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4716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02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7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74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841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978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002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57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374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687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  <p:pic>
        <p:nvPicPr>
          <p:cNvPr id="10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0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4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73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90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2487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447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55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5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2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7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pic>
        <p:nvPicPr>
          <p:cNvPr id="15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36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5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143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07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25205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11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pic>
        <p:nvPicPr>
          <p:cNvPr id="17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43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pic>
        <p:nvPicPr>
          <p:cNvPr id="33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23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761179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251890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76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810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153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2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04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796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8429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992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67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67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72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9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205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010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pic>
        <p:nvPicPr>
          <p:cNvPr id="6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75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18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379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7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pic>
        <p:nvPicPr>
          <p:cNvPr id="9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9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92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500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4" descr="https://www.chfca.ca/wp-content/uploads/2023/02/CollegeNorthAtlantic.jpg"/>
          <p:cNvPicPr>
            <a:picLocks noChangeAspect="1" noChangeArrowheads="1"/>
          </p:cNvPicPr>
          <p:nvPr userDrawn="1"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1199"/>
            <a:ext cx="335360" cy="2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Series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Pandas Series with Lists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4558145" cy="4237456"/>
          </a:xfrm>
        </p:spPr>
        <p:txBody>
          <a:bodyPr/>
          <a:lstStyle/>
          <a:p>
            <a:r>
              <a:rPr lang="en-US" dirty="0" smtClean="0"/>
              <a:t>Building block of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Pandas Series – created based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Keeps index information for each value as an extra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5400" y="4012272"/>
          <a:ext cx="1556957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68858">
                  <a:extLst>
                    <a:ext uri="{9D8B030D-6E8A-4147-A177-3AD203B41FA5}">
                      <a16:colId xmlns:a16="http://schemas.microsoft.com/office/drawing/2014/main" val="1817417125"/>
                    </a:ext>
                  </a:extLst>
                </a:gridCol>
                <a:gridCol w="788099">
                  <a:extLst>
                    <a:ext uri="{9D8B030D-6E8A-4147-A177-3AD203B41FA5}">
                      <a16:colId xmlns:a16="http://schemas.microsoft.com/office/drawing/2014/main" val="129410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2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0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7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343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4012272"/>
            <a:ext cx="3051540" cy="1557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82" y="1772816"/>
            <a:ext cx="5689878" cy="48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Pandas Series with Dictionaries</a:t>
            </a:r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07372" y="2132856"/>
            <a:ext cx="748769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types in Pandas Series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3394"/>
          <a:stretch/>
        </p:blipFill>
        <p:spPr>
          <a:xfrm>
            <a:off x="1242499" y="2090745"/>
            <a:ext cx="4591691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5149"/>
          <a:stretch/>
        </p:blipFill>
        <p:spPr>
          <a:xfrm>
            <a:off x="6528048" y="2090191"/>
            <a:ext cx="4591691" cy="27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Features of the Pandas Series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69949"/>
            <a:ext cx="4696480" cy="3896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0192"/>
            <a:ext cx="320084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Applied Methods of </a:t>
            </a:r>
            <a:r>
              <a:rPr lang="en-US" dirty="0"/>
              <a:t>the Pandas Series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55967"/>
            <a:ext cx="5020807" cy="5105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36" y="1655967"/>
            <a:ext cx="4025499" cy="50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56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 and SLICING Pandas </a:t>
            </a:r>
            <a:r>
              <a:rPr lang="en-US" dirty="0"/>
              <a:t>Series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2090192"/>
            <a:ext cx="10288693" cy="4237456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8268020" cy="51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5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ModernClassicBlock-3</vt:lpstr>
      <vt:lpstr>Pandas Series</vt:lpstr>
      <vt:lpstr>Creating a Pandas Series with Lists</vt:lpstr>
      <vt:lpstr>Creating a Pandas Series with Dictionaries</vt:lpstr>
      <vt:lpstr>Object types in Pandas Series</vt:lpstr>
      <vt:lpstr>Primary Features of the Pandas Series</vt:lpstr>
      <vt:lpstr>Most Applied Methods of the Pandas Series</vt:lpstr>
      <vt:lpstr>INDEXING and SLICING Pandas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Series</dc:title>
  <dc:creator>Arun Rameshbabu</dc:creator>
  <cp:lastModifiedBy>Arun Rameshbabu</cp:lastModifiedBy>
  <cp:revision>1</cp:revision>
  <dcterms:created xsi:type="dcterms:W3CDTF">2023-07-04T14:01:26Z</dcterms:created>
  <dcterms:modified xsi:type="dcterms:W3CDTF">2023-07-04T14:01:36Z</dcterms:modified>
</cp:coreProperties>
</file>