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AAA5-8F62-647D-8EE5-2BA125489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0D89-7BAF-A763-CDE3-F8128194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3282-14FA-650B-2CCA-3E4CC690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3500-F370-978D-6F04-7B3169DE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1A82-4DAA-CBE7-4B6E-ABA50A4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360-123A-B481-62E2-BEFE4029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3C30B-4782-7A8A-685C-7D769ED2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F725-C5C9-4CCB-1815-A7339CEF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1100-91B7-B237-7931-A83356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2ACE-9F99-B958-3425-EF1B52AB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836A5-BD6F-5462-7727-A02C65DF9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8451-53E4-2309-AE92-0A11AABB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A389-8548-EF65-4702-CF0F7708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43D1-3A0A-0B2B-372D-AF76F1D7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9636-1824-D9E8-3FAC-7AA8745A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31F-7BEE-C68C-A2CB-0C3260D8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4968-6341-CF34-1211-21A6FCB0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1D0B-6478-9C9C-93AD-83A2FA2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32C4-F0B5-708F-8424-B19B60BE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F045-FA18-E399-AA6D-39C142B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42A-5B14-D8F1-274D-7253FBB0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1348-3850-F54F-1D60-610FEEA4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A839-5207-F465-A595-0E9001ED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FC5A-3F35-F2F6-F6EE-F7803F3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7CD2-A14E-2F7B-FF11-8BC84884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9F19-EEA7-E747-152D-C4281274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CCDF-0DF2-9E14-BA31-5C7784FB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DDA7E-7416-2C17-13E9-B0D5653F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EA85A-A34A-8673-7D4A-F229FF4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FD82-815C-5581-4ADB-BE30A865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3AB8-6582-9C4E-E767-6EF6C1BB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4136-F90B-DE72-4ADD-B30D0F11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8AC5-4456-F86D-5EDA-AD3BC8AE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9880-B39B-E10F-4632-41702E3B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9CACF-F52F-8512-B77F-6EE52D74B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7FB2-EA48-0CA7-3764-9C156CE7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F1AF6-7158-EEBD-185F-415EEEC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A6CE4-B8F5-FA3D-F514-28E95C75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D8E18-DFFA-485D-FF4E-D5735A61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1250-A0D7-9205-4F75-D921F0C3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B525F-C03D-B475-AC8C-6F3908E3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0788-1A59-F633-E2B1-0039954D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87DD-DA7B-3484-B244-97D0B146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0A9A2-5E90-0776-6DAE-D50E744F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FEC37-8FD7-9990-F233-6DEC34B7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4B54-E243-2FCC-590C-5FA9283F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A393-5B87-B24A-0E4F-348327D1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B6F8-CE21-90CE-5C65-80D7439B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FE2D-B887-1511-CA27-996285DA7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389E-D23F-940E-06D9-CF55D5B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C0D0-A2B3-1CDC-6EB8-E0B8D6F3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3F82-554B-E818-D12E-037EA0D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DE79-937E-82A7-2BED-201C3254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B8A3-CFC9-5CBC-B43C-E5076EA1B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227D6-1C9B-733F-6DE0-021CFCB9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085E-98D8-81B2-09C4-586198B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14A34-7FC2-9A53-58B4-8ECA2AE6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0735-1B6F-FB9A-85F2-8EC2E85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242B5-55CA-1389-0501-64B77E14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48FC-05FA-A79D-15C8-50F2B445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9155-B42F-384B-CCF3-2778B05EF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D7A1-5BFF-417F-B48D-F35D50717E6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CF6C-48DE-2DE3-1BF4-E910DC257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3A05-CC08-984F-BC51-B3FB4AA3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C2B2-BFD6-4140-A5E9-2DD2173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F606D-EC7F-32ED-A783-23A13136FAFB}"/>
              </a:ext>
            </a:extLst>
          </p:cNvPr>
          <p:cNvSpPr txBox="1"/>
          <p:nvPr/>
        </p:nvSpPr>
        <p:spPr>
          <a:xfrm>
            <a:off x="0" y="2185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onymous Pro" panose="02060609030202000504" pitchFamily="49" charset="0"/>
                <a:ea typeface="Anonymous Pro" panose="02060609030202000504" pitchFamily="49" charset="0"/>
              </a:rPr>
              <a:t>Message structure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C086CC-36D0-C769-C191-B3EBD8E9F72C}"/>
              </a:ext>
            </a:extLst>
          </p:cNvPr>
          <p:cNvGrpSpPr/>
          <p:nvPr/>
        </p:nvGrpSpPr>
        <p:grpSpPr>
          <a:xfrm>
            <a:off x="8097987" y="817968"/>
            <a:ext cx="3840539" cy="1545158"/>
            <a:chOff x="8126962" y="2113632"/>
            <a:chExt cx="3840539" cy="154515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D425B0A-C74C-11FC-DC52-8847EF54318D}"/>
                </a:ext>
              </a:extLst>
            </p:cNvPr>
            <p:cNvSpPr/>
            <p:nvPr/>
          </p:nvSpPr>
          <p:spPr>
            <a:xfrm>
              <a:off x="8126963" y="2113632"/>
              <a:ext cx="3840538" cy="154515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082A68-5979-7E1F-60C9-0816166361F9}"/>
                </a:ext>
              </a:extLst>
            </p:cNvPr>
            <p:cNvSpPr/>
            <p:nvPr/>
          </p:nvSpPr>
          <p:spPr>
            <a:xfrm>
              <a:off x="8275423" y="2637407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Handbrake request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B2E94B-F78F-B451-06DC-770D8A072359}"/>
                </a:ext>
              </a:extLst>
            </p:cNvPr>
            <p:cNvSpPr/>
            <p:nvPr/>
          </p:nvSpPr>
          <p:spPr>
            <a:xfrm>
              <a:off x="10064188" y="2637407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 for future use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5CDCFB-1222-B741-3C57-D67DD65BE6EA}"/>
                </a:ext>
              </a:extLst>
            </p:cNvPr>
            <p:cNvSpPr txBox="1"/>
            <p:nvPr/>
          </p:nvSpPr>
          <p:spPr>
            <a:xfrm>
              <a:off x="8470795" y="3197125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1bit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4641E0-A580-1112-B0B4-BB344D8B4D19}"/>
                </a:ext>
              </a:extLst>
            </p:cNvPr>
            <p:cNvSpPr txBox="1"/>
            <p:nvPr/>
          </p:nvSpPr>
          <p:spPr>
            <a:xfrm>
              <a:off x="10161874" y="3197124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7bit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6C3990-C355-A0CE-A9F3-D3FA16C89293}"/>
                </a:ext>
              </a:extLst>
            </p:cNvPr>
            <p:cNvSpPr txBox="1"/>
            <p:nvPr/>
          </p:nvSpPr>
          <p:spPr>
            <a:xfrm>
              <a:off x="8126962" y="2118297"/>
              <a:ext cx="3840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Other commands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96C6A5F-29CE-AD1E-B5D7-0A813125742C}"/>
              </a:ext>
            </a:extLst>
          </p:cNvPr>
          <p:cNvSpPr txBox="1"/>
          <p:nvPr/>
        </p:nvSpPr>
        <p:spPr>
          <a:xfrm>
            <a:off x="0" y="28119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Anonymous Pro" panose="02060609030202000504" pitchFamily="49" charset="0"/>
              </a:rPr>
              <a:t>Turn request: </a:t>
            </a:r>
            <a:r>
              <a:rPr lang="en-US" b="1" dirty="0">
                <a:latin typeface="Century Gothic" panose="020B0502020202020204" pitchFamily="34" charset="0"/>
                <a:ea typeface="Anonymous Pro" panose="02060609030202000504" pitchFamily="49" charset="0"/>
              </a:rPr>
              <a:t>Ranges from 0 to 255. 0 = Turn Left all the way. 127 = Neutral turn. 255 = Turn Right all the way.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524E25-5767-3071-E771-634B4332558C}"/>
              </a:ext>
            </a:extLst>
          </p:cNvPr>
          <p:cNvSpPr txBox="1"/>
          <p:nvPr/>
        </p:nvSpPr>
        <p:spPr>
          <a:xfrm>
            <a:off x="0" y="3365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Anonymous Pro" panose="02060609030202000504" pitchFamily="49" charset="0"/>
              </a:rPr>
              <a:t>Acceleration request: </a:t>
            </a:r>
            <a:r>
              <a:rPr lang="en-US" b="1" dirty="0">
                <a:latin typeface="Century Gothic" panose="020B0502020202020204" pitchFamily="34" charset="0"/>
                <a:ea typeface="Anonymous Pro" panose="02060609030202000504" pitchFamily="49" charset="0"/>
              </a:rPr>
              <a:t>Ranges from 0 to 255. 0 = Accelerate backward 100%. 127 = Idle. 255 = Accelerate forward 100%.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4699D-2FAB-5910-E95E-D40F6C27AD75}"/>
              </a:ext>
            </a:extLst>
          </p:cNvPr>
          <p:cNvSpPr txBox="1"/>
          <p:nvPr/>
        </p:nvSpPr>
        <p:spPr>
          <a:xfrm>
            <a:off x="-11611" y="55806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Anonymous Pro" panose="02060609030202000504" pitchFamily="49" charset="0"/>
              </a:rPr>
              <a:t>Handbrake request: </a:t>
            </a:r>
            <a:r>
              <a:rPr lang="en-US" b="1" dirty="0">
                <a:latin typeface="Century Gothic" panose="020B0502020202020204" pitchFamily="34" charset="0"/>
                <a:ea typeface="Anonymous Pro" panose="02060609030202000504" pitchFamily="49" charset="0"/>
              </a:rPr>
              <a:t>It can be 0 or 1. 0 = handbrake not requested. 1= handbrake requested.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473E33-7E0D-B3FF-0D1A-0EC21E3C81D2}"/>
              </a:ext>
            </a:extLst>
          </p:cNvPr>
          <p:cNvSpPr txBox="1"/>
          <p:nvPr/>
        </p:nvSpPr>
        <p:spPr>
          <a:xfrm>
            <a:off x="0" y="41963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Anonymous Pro" panose="02060609030202000504" pitchFamily="49" charset="0"/>
              </a:rPr>
              <a:t>Camera rotation request: </a:t>
            </a:r>
            <a:r>
              <a:rPr lang="en-US" b="1" dirty="0">
                <a:latin typeface="Century Gothic" panose="020B0502020202020204" pitchFamily="34" charset="0"/>
                <a:ea typeface="Anonymous Pro" panose="02060609030202000504" pitchFamily="49" charset="0"/>
              </a:rPr>
              <a:t>If looking forward is considered 0deg then: 0 = rotate to the left 90deg, 127 = look forward, 255 = rotate to the right 90deg. Any number is valid and usable between 0 and 255.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AA329D-D6AB-C9F5-5865-AA4D5CE7BFE7}"/>
              </a:ext>
            </a:extLst>
          </p:cNvPr>
          <p:cNvGrpSpPr/>
          <p:nvPr/>
        </p:nvGrpSpPr>
        <p:grpSpPr>
          <a:xfrm>
            <a:off x="261959" y="1287982"/>
            <a:ext cx="7113864" cy="1059664"/>
            <a:chOff x="261959" y="1287982"/>
            <a:chExt cx="7113864" cy="10596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E59A93-18DD-DEE0-95DF-3F74ACF8BFB0}"/>
                </a:ext>
              </a:extLst>
            </p:cNvPr>
            <p:cNvSpPr/>
            <p:nvPr/>
          </p:nvSpPr>
          <p:spPr>
            <a:xfrm>
              <a:off x="261959" y="1287983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request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D6CABF-2C6A-0EC1-4B73-141883FA9DDD}"/>
                </a:ext>
              </a:extLst>
            </p:cNvPr>
            <p:cNvSpPr/>
            <p:nvPr/>
          </p:nvSpPr>
          <p:spPr>
            <a:xfrm>
              <a:off x="2040425" y="1287983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Acceleration request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643CA9-6E13-6F8C-D229-50482F76F06F}"/>
                </a:ext>
              </a:extLst>
            </p:cNvPr>
            <p:cNvSpPr/>
            <p:nvPr/>
          </p:nvSpPr>
          <p:spPr>
            <a:xfrm>
              <a:off x="3818891" y="1287982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Camera rotation request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2DE271-FC3C-0208-2A73-81E0DCC0F672}"/>
                </a:ext>
              </a:extLst>
            </p:cNvPr>
            <p:cNvSpPr txBox="1"/>
            <p:nvPr/>
          </p:nvSpPr>
          <p:spPr>
            <a:xfrm>
              <a:off x="393435" y="1885981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1byte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0EAC4C-F5DE-4EC5-9CAA-F74723B67BE2}"/>
                </a:ext>
              </a:extLst>
            </p:cNvPr>
            <p:cNvSpPr txBox="1"/>
            <p:nvPr/>
          </p:nvSpPr>
          <p:spPr>
            <a:xfrm>
              <a:off x="2168218" y="1883559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1byte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A3DA4-45FA-6B46-3139-999635BC0BD9}"/>
                </a:ext>
              </a:extLst>
            </p:cNvPr>
            <p:cNvSpPr txBox="1"/>
            <p:nvPr/>
          </p:nvSpPr>
          <p:spPr>
            <a:xfrm>
              <a:off x="3943494" y="1882799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1byte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EE87C0-0006-7A11-7020-38E1ADF634CA}"/>
                </a:ext>
              </a:extLst>
            </p:cNvPr>
            <p:cNvSpPr/>
            <p:nvPr/>
          </p:nvSpPr>
          <p:spPr>
            <a:xfrm>
              <a:off x="5597357" y="1288002"/>
              <a:ext cx="1778466" cy="6040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commands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476AD-5033-7BAC-F598-0ED87CDB1791}"/>
                </a:ext>
              </a:extLst>
            </p:cNvPr>
            <p:cNvSpPr txBox="1"/>
            <p:nvPr/>
          </p:nvSpPr>
          <p:spPr>
            <a:xfrm>
              <a:off x="5717385" y="1851042"/>
              <a:ext cx="158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nonymous Pro" panose="02060609030202000504" pitchFamily="49" charset="0"/>
                  <a:ea typeface="Anonymous Pro" panose="02060609030202000504" pitchFamily="49" charset="0"/>
                </a:rPr>
                <a:t>1byte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F93949-329E-A90A-12EB-8BAC183D2CF1}"/>
              </a:ext>
            </a:extLst>
          </p:cNvPr>
          <p:cNvCxnSpPr>
            <a:stCxn id="41" idx="3"/>
            <a:endCxn id="29" idx="1"/>
          </p:cNvCxnSpPr>
          <p:nvPr/>
        </p:nvCxnSpPr>
        <p:spPr>
          <a:xfrm>
            <a:off x="7375823" y="1590006"/>
            <a:ext cx="722165" cy="5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197C36-E5C4-1591-77BC-A691F337CAB4}"/>
              </a:ext>
            </a:extLst>
          </p:cNvPr>
          <p:cNvSpPr txBox="1"/>
          <p:nvPr/>
        </p:nvSpPr>
        <p:spPr>
          <a:xfrm>
            <a:off x="-11611" y="50269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Anonymous Pro" panose="02060609030202000504" pitchFamily="49" charset="0"/>
              </a:rPr>
              <a:t>Observation for the above mentioned commands: </a:t>
            </a:r>
            <a:r>
              <a:rPr lang="en-US" b="1" dirty="0">
                <a:latin typeface="Century Gothic" panose="020B0502020202020204" pitchFamily="34" charset="0"/>
                <a:ea typeface="Anonymous Pro" panose="02060609030202000504" pitchFamily="49" charset="0"/>
              </a:rPr>
              <a:t>Any number is valid and usable between 0 and 255.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4A4717D-3B3B-2474-C5CA-70736BB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140282"/>
            <a:ext cx="790459" cy="8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Anonymous Pro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norbi imre</dc:creator>
  <cp:lastModifiedBy>norbi imre</cp:lastModifiedBy>
  <cp:revision>4</cp:revision>
  <dcterms:created xsi:type="dcterms:W3CDTF">2022-12-10T16:01:46Z</dcterms:created>
  <dcterms:modified xsi:type="dcterms:W3CDTF">2022-12-10T16:41:26Z</dcterms:modified>
</cp:coreProperties>
</file>