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7B"/>
    <a:srgbClr val="014175"/>
    <a:srgbClr val="4E55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920-C783-ED79-1CE7-3A0F53F2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A359-CB9F-FB7B-0174-665CE1DFB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3745-79B3-17DA-CB55-C1BBABEA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1705-74CA-E406-33A2-3A1D97E4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93EE-0D47-E37A-6C08-7E25309A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1D94-ED18-8824-A57D-F942DE3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15D4C-354F-1653-639E-D5405B594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89EF-8637-0085-DFA5-F6A48EA5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2607-2C15-1E36-CFD7-92D390A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E680-090F-ABCC-9ADE-99044FE7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44B20-53A7-D496-CAD1-F41C086DB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0590-F261-D296-1C03-87164742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47A7-6A20-A7AE-4AD1-F275EDC3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80BE-063D-BF0D-B0AD-627B9C5B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567E-5392-4CB9-2F62-5FF88535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124E-4313-4E2D-7BB5-F3D4B636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D9FC-0CAE-2192-CD46-3C3A857B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B275-CA0F-39DC-26F1-9CDE5265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D8CC-DE2C-B279-7D76-CAB9BB42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0EF8-CAD1-9F63-2576-8F90C8B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B394-A061-E0D0-1A48-B63AB400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BB82-A9F4-5BAC-1499-57536C77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6E05-54F0-BA26-63AB-F938E64B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F758-B8B0-F3CB-34C6-4168E009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D5F4-560C-8231-3040-C9F0516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129B-EA5B-ED61-32FD-76ADDF36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480B-8A38-7ED7-1C02-69D88B7E3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7A814-1891-855A-50BE-C643E5D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0340-B3AD-1F82-3ADD-5E8B0CD2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432E-2554-73FA-C837-5E3D09F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DC7-E4D4-70E8-5ED9-A8C3B589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B9DD-E951-BFD3-3C7B-869445E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E2B36-9DED-2D02-2E2D-F55DE702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AEF2E-F025-BA3B-3C04-BE2F04BE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C7A4-1BCC-7D1B-95F3-2A37F53FA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20BF-2057-8928-61D9-2056E8438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3AC1-5DDF-A92D-8B27-4B33AC31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B2B55-B998-B058-D386-A8353FF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C1093-7E35-25B9-3F0C-D729C76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145F-4FF6-05E4-91E7-F22EE726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BA5C1-941C-7AC3-E92A-9FEC959C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4B5C-811E-31C3-0CD5-CA3CEA0B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5BA8-937A-4F1A-56F5-CB6C7F9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88336-F0A7-992A-A1BC-CE8B9879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BCB1-EEE6-C486-52E7-B7D3D57F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60628-6BD1-982F-E9EC-ADB77A57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E506-D29C-0044-3136-DA12E2D7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88E9-A7FD-8A67-929F-E397A085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99AB5-4B89-4F4C-6A15-D5217A92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9291-C9B6-236E-4748-409D5898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CDB8C-F352-9C0D-F3AA-6E5E0FA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C878B-5B3C-713A-ECC6-27091148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AAE-9392-93DE-88CE-BF1CADC5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201E1-2D55-217B-5319-5EC832E13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58AE7-2856-4FA8-C5AA-C30CEC5C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5368-50A8-37AF-972D-47CF2B21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69E8-773C-487F-CA1E-F03DD798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97B4B-DDBF-30AE-D6B2-D507FD1C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0B46F-3B53-12A8-607C-DCB8A8A4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339E-0F72-D882-CB44-7D4CE8B2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D70-FC9F-F1B3-6A0D-CBA79A8E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9E88-546E-4844-B0A8-6622F48C717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1EC7-D03B-C84C-5E23-B0433330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48C1-FB4C-E535-DB65-69948703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50E1-87D1-4732-9454-29817696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46014-95CD-6785-2153-459A8561626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MPU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982EE-8D35-0DAA-DB0A-7C8FADB5CA96}"/>
              </a:ext>
            </a:extLst>
          </p:cNvPr>
          <p:cNvGrpSpPr/>
          <p:nvPr/>
        </p:nvGrpSpPr>
        <p:grpSpPr>
          <a:xfrm>
            <a:off x="4478857" y="1389554"/>
            <a:ext cx="3234286" cy="4448199"/>
            <a:chOff x="4130905" y="915592"/>
            <a:chExt cx="3662468" cy="54191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4D1BAB-CFBC-3B90-9815-F954422DC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905" y="915592"/>
              <a:ext cx="3662468" cy="54191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CC099B-E123-B61C-A20D-B5B2B4EC1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77" y="2970183"/>
              <a:ext cx="1179046" cy="1179046"/>
            </a:xfrm>
            <a:prstGeom prst="rect">
              <a:avLst/>
            </a:prstGeom>
          </p:spPr>
        </p:pic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D76185-32F7-EAB1-7C6C-393498875B81}"/>
              </a:ext>
            </a:extLst>
          </p:cNvPr>
          <p:cNvSpPr/>
          <p:nvPr/>
        </p:nvSpPr>
        <p:spPr>
          <a:xfrm>
            <a:off x="7238285" y="3369471"/>
            <a:ext cx="949716" cy="324332"/>
          </a:xfrm>
          <a:prstGeom prst="rightArrow">
            <a:avLst>
              <a:gd name="adj1" fmla="val 34597"/>
              <a:gd name="adj2" fmla="val 130708"/>
            </a:avLst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F249AE-58FB-F5B8-408D-D3E5785DB816}"/>
              </a:ext>
            </a:extLst>
          </p:cNvPr>
          <p:cNvSpPr/>
          <p:nvPr/>
        </p:nvSpPr>
        <p:spPr>
          <a:xfrm rot="10800000">
            <a:off x="4017300" y="3325524"/>
            <a:ext cx="949716" cy="324332"/>
          </a:xfrm>
          <a:prstGeom prst="rightArrow">
            <a:avLst>
              <a:gd name="adj1" fmla="val 34597"/>
              <a:gd name="adj2" fmla="val 130708"/>
            </a:avLst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37E1D77-CB76-BB21-2CCE-F2772FDAAF7E}"/>
              </a:ext>
            </a:extLst>
          </p:cNvPr>
          <p:cNvSpPr/>
          <p:nvPr/>
        </p:nvSpPr>
        <p:spPr>
          <a:xfrm rot="16200000">
            <a:off x="5621142" y="858081"/>
            <a:ext cx="949716" cy="324332"/>
          </a:xfrm>
          <a:prstGeom prst="rightArrow">
            <a:avLst>
              <a:gd name="adj1" fmla="val 34597"/>
              <a:gd name="adj2" fmla="val 130708"/>
            </a:avLst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20F5E27-4084-2360-45B4-67A7C131E6AC}"/>
              </a:ext>
            </a:extLst>
          </p:cNvPr>
          <p:cNvSpPr/>
          <p:nvPr/>
        </p:nvSpPr>
        <p:spPr>
          <a:xfrm rot="5400000">
            <a:off x="5621142" y="5781138"/>
            <a:ext cx="949716" cy="324332"/>
          </a:xfrm>
          <a:prstGeom prst="rightArrow">
            <a:avLst>
              <a:gd name="adj1" fmla="val 34597"/>
              <a:gd name="adj2" fmla="val 130708"/>
            </a:avLst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7B1CC-CDAB-61EB-8DB4-AE673F7FBE62}"/>
              </a:ext>
            </a:extLst>
          </p:cNvPr>
          <p:cNvSpPr txBox="1"/>
          <p:nvPr/>
        </p:nvSpPr>
        <p:spPr>
          <a:xfrm>
            <a:off x="7125090" y="29561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Rotate right x=-5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A39BD-268F-548B-3369-8733011BC36F}"/>
              </a:ext>
            </a:extLst>
          </p:cNvPr>
          <p:cNvSpPr txBox="1"/>
          <p:nvPr/>
        </p:nvSpPr>
        <p:spPr>
          <a:xfrm>
            <a:off x="2888028" y="2954233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Rotate left  x=5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9FCF8-BE62-36E3-76CD-9CFAC848227A}"/>
              </a:ext>
            </a:extLst>
          </p:cNvPr>
          <p:cNvSpPr txBox="1"/>
          <p:nvPr/>
        </p:nvSpPr>
        <p:spPr>
          <a:xfrm>
            <a:off x="6372231" y="93943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Rotate down y=-5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57E636-18AF-55AE-E66A-E83334666A82}"/>
              </a:ext>
            </a:extLst>
          </p:cNvPr>
          <p:cNvSpPr txBox="1"/>
          <p:nvPr/>
        </p:nvSpPr>
        <p:spPr>
          <a:xfrm>
            <a:off x="6372231" y="56530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Rotate dup y=8 </a:t>
            </a:r>
          </a:p>
        </p:txBody>
      </p:sp>
    </p:spTree>
    <p:extLst>
      <p:ext uri="{BB962C8B-B14F-4D97-AF65-F5344CB8AC3E}">
        <p14:creationId xmlns:p14="http://schemas.microsoft.com/office/powerpoint/2010/main" val="565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norbi imre</dc:creator>
  <cp:lastModifiedBy>norbi imre</cp:lastModifiedBy>
  <cp:revision>1</cp:revision>
  <dcterms:created xsi:type="dcterms:W3CDTF">2023-02-26T11:00:33Z</dcterms:created>
  <dcterms:modified xsi:type="dcterms:W3CDTF">2023-02-26T11:01:02Z</dcterms:modified>
</cp:coreProperties>
</file>