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5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0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5F72-7196-59B1-F50C-ED8CB33C2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5770D3-518E-3B6C-0A96-656079CD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DD799-2FE1-549C-2A60-AA4C3A5B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9311E-266B-1A3E-5606-9899EA2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43D04-A678-BCDB-4360-A33E1FE2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91DA-D7E2-3733-A481-2347248F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1896B-574A-1841-1A30-AC52BEEB6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AAF25-2A87-F73D-7E38-A77252F0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67CD7-62ED-1F8B-6606-A3F93373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537FD-920C-8EFB-91D5-120BA1D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FA8627-F84B-A907-BA63-7F6F3A948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9C53D-36D2-15CE-507B-78A28DC2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6FD7F-76F6-4735-C0DD-529D5AFE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D9362-881A-7BEB-AC31-948044B5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1D5C6-4910-32B2-CE04-4C3798AB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0842-99B1-DADC-44B7-75D7D7E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BC75-3181-2109-4049-2F84CCFE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FA213-B890-75B8-D6EB-F0655942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1D896-4260-4DCF-0425-5EBEC756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533A-760B-115D-3BA3-D8841BA6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CF8D-21CE-3F32-41BE-C8275402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D32A1-8E3E-A538-BFE2-620FD24A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44E45-D154-503B-ECCB-243C7FB5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2D78-3D56-A790-E77E-E519671E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B775-9FF6-66AD-925D-CDCDE219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19710-B1D7-6F86-63B4-5F19D969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8045D-A855-5CCC-684B-B90C009CE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95A6F-0D2E-9A76-917F-485E42BA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1DDB4-B5B1-509C-E689-33C0A20B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50FCDF-DB63-60F0-959B-435AA95F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F6CD2-CDD3-5183-8187-F4F89FE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97265-44C3-E7EF-E226-DE01AB05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D6B3-556D-6813-4745-5420762C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C6045-E848-DD71-1E27-71789AA9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81228-F158-2A85-830F-B08B44B74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2F4E2-5C49-5557-8C63-8ECF06F3C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1A87A-5BFD-4CC4-220E-75C931BD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E2E55-78E7-6CF4-8C3E-09ACE043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5DC8C-A5E1-E00F-E965-C7EABD00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C9807-5247-1AE8-DB64-C25E3F79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AF05AB-BBED-A86F-DCB1-D12E9E3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D0FD2-81E5-FF89-7971-B45ADF9E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455420-FA43-F84C-CD04-D2D4766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CC000-BCD8-DF5B-DE0A-0D1276C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144EB-D183-23F9-891B-84F5B9D8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2C93C-FD9B-29A1-CF33-98214FDF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26EA-2E68-A6F2-1CE6-BE38ED9E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C1271-2FE4-FB2B-9996-E24D2FDD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D4BD6-5DDD-CA6D-9EF5-34CA0373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A0813-2A46-83A8-DF8F-E3382B2D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3A8D6-E8B8-48BE-1D7A-7DA6D15C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0C2D4-A7E5-B32A-FECC-A89454CA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881B8-5012-DFB8-82EE-5ECA910A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83925-BCBA-907E-6D19-3D11FD78F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162C5-EF18-9017-8E01-6016331E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52867-B6C7-CBCD-FC5C-2B8E6AF5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22EF4-8FC1-2A49-D5A1-6D5B8486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0ACB3-5255-0430-DAC9-84E8B0D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D615B-1443-8CC4-600C-DE402FFF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88E4F-D9B4-8F9A-7916-9D97B63A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AB206-390B-28B5-006F-75231F7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F219-8DA9-45AD-B6A9-091CCF881F1F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A41F4-6D4B-C469-A0CC-98F3BDA8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26F9D-5834-EB7A-08A9-8FF318A0C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059E-C9FC-4586-B321-B2AE739E4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A8C0E4-E0BD-010D-78F8-8D734AD65874}"/>
              </a:ext>
            </a:extLst>
          </p:cNvPr>
          <p:cNvSpPr/>
          <p:nvPr/>
        </p:nvSpPr>
        <p:spPr>
          <a:xfrm>
            <a:off x="350196" y="518160"/>
            <a:ext cx="11498093" cy="5814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DF815E-B679-FC54-45C6-7045BCB202B8}"/>
              </a:ext>
            </a:extLst>
          </p:cNvPr>
          <p:cNvSpPr/>
          <p:nvPr/>
        </p:nvSpPr>
        <p:spPr>
          <a:xfrm>
            <a:off x="483141" y="5068109"/>
            <a:ext cx="11238689" cy="1125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43D76-234B-CB3C-47CA-C442CF8024E4}"/>
              </a:ext>
            </a:extLst>
          </p:cNvPr>
          <p:cNvSpPr/>
          <p:nvPr/>
        </p:nvSpPr>
        <p:spPr>
          <a:xfrm>
            <a:off x="483142" y="664726"/>
            <a:ext cx="1666672" cy="4263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D2F25-8814-F5A8-A252-2F30D6FF376B}"/>
              </a:ext>
            </a:extLst>
          </p:cNvPr>
          <p:cNvSpPr/>
          <p:nvPr/>
        </p:nvSpPr>
        <p:spPr>
          <a:xfrm>
            <a:off x="2282760" y="664726"/>
            <a:ext cx="9426098" cy="1027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05E242-DC67-5AE5-01FA-012292B6F3DE}"/>
              </a:ext>
            </a:extLst>
          </p:cNvPr>
          <p:cNvSpPr/>
          <p:nvPr/>
        </p:nvSpPr>
        <p:spPr>
          <a:xfrm>
            <a:off x="2295732" y="1832045"/>
            <a:ext cx="9413126" cy="3096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E35AD-CAA5-F57B-245D-1BDB28F8F439}"/>
              </a:ext>
            </a:extLst>
          </p:cNvPr>
          <p:cNvSpPr txBox="1"/>
          <p:nvPr/>
        </p:nvSpPr>
        <p:spPr>
          <a:xfrm>
            <a:off x="746678" y="2473460"/>
            <a:ext cx="167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Sidebar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DF961-23CF-33E5-E075-78319F51128F}"/>
              </a:ext>
            </a:extLst>
          </p:cNvPr>
          <p:cNvSpPr txBox="1"/>
          <p:nvPr/>
        </p:nvSpPr>
        <p:spPr>
          <a:xfrm>
            <a:off x="6102485" y="947837"/>
            <a:ext cx="167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D5820-85B4-6296-FDAA-CC97E534E5F7}"/>
              </a:ext>
            </a:extLst>
          </p:cNvPr>
          <p:cNvSpPr txBox="1"/>
          <p:nvPr/>
        </p:nvSpPr>
        <p:spPr>
          <a:xfrm>
            <a:off x="5475536" y="5399858"/>
            <a:ext cx="167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195C7-8FAA-B7C2-36AD-5579B56CBCE3}"/>
              </a:ext>
            </a:extLst>
          </p:cNvPr>
          <p:cNvSpPr txBox="1"/>
          <p:nvPr/>
        </p:nvSpPr>
        <p:spPr>
          <a:xfrm>
            <a:off x="5572147" y="4036967"/>
            <a:ext cx="28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 area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62B967-B9C0-7357-17BC-4CFCEEC1B22E}"/>
              </a:ext>
            </a:extLst>
          </p:cNvPr>
          <p:cNvSpPr/>
          <p:nvPr/>
        </p:nvSpPr>
        <p:spPr>
          <a:xfrm>
            <a:off x="2524033" y="2056560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445BEF-0073-E9E9-9304-1CBA311B87A3}"/>
              </a:ext>
            </a:extLst>
          </p:cNvPr>
          <p:cNvSpPr/>
          <p:nvPr/>
        </p:nvSpPr>
        <p:spPr>
          <a:xfrm>
            <a:off x="3981663" y="2070006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C1848-8A1C-496F-60CF-AC7876EFFDC4}"/>
              </a:ext>
            </a:extLst>
          </p:cNvPr>
          <p:cNvSpPr/>
          <p:nvPr/>
        </p:nvSpPr>
        <p:spPr>
          <a:xfrm>
            <a:off x="5496741" y="2070006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C7ADE-25E7-432A-453A-37528A38BFBE}"/>
              </a:ext>
            </a:extLst>
          </p:cNvPr>
          <p:cNvSpPr/>
          <p:nvPr/>
        </p:nvSpPr>
        <p:spPr>
          <a:xfrm>
            <a:off x="6995809" y="2073292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6F540-A218-713C-53B8-3348D5511A45}"/>
              </a:ext>
            </a:extLst>
          </p:cNvPr>
          <p:cNvSpPr/>
          <p:nvPr/>
        </p:nvSpPr>
        <p:spPr>
          <a:xfrm>
            <a:off x="8494877" y="2070006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070902-25A5-F712-39DC-29F3E9E4F7E0}"/>
              </a:ext>
            </a:extLst>
          </p:cNvPr>
          <p:cNvSpPr/>
          <p:nvPr/>
        </p:nvSpPr>
        <p:spPr>
          <a:xfrm>
            <a:off x="9991987" y="2067372"/>
            <a:ext cx="1229329" cy="1385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08567-8A0B-6E3D-1CF8-837962E5DD26}"/>
              </a:ext>
            </a:extLst>
          </p:cNvPr>
          <p:cNvSpPr txBox="1"/>
          <p:nvPr/>
        </p:nvSpPr>
        <p:spPr>
          <a:xfrm>
            <a:off x="2770981" y="2529525"/>
            <a:ext cx="28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C3731-FDE2-591C-1A41-C87A281F51DD}"/>
              </a:ext>
            </a:extLst>
          </p:cNvPr>
          <p:cNvSpPr txBox="1"/>
          <p:nvPr/>
        </p:nvSpPr>
        <p:spPr>
          <a:xfrm>
            <a:off x="4243455" y="2529525"/>
            <a:ext cx="9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1B4E6-43E4-B673-953B-34A534ABC8A0}"/>
              </a:ext>
            </a:extLst>
          </p:cNvPr>
          <p:cNvSpPr txBox="1"/>
          <p:nvPr/>
        </p:nvSpPr>
        <p:spPr>
          <a:xfrm>
            <a:off x="5730782" y="2519050"/>
            <a:ext cx="9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E0F40-15B1-30C4-F3E6-B8A145E0D567}"/>
              </a:ext>
            </a:extLst>
          </p:cNvPr>
          <p:cNvSpPr txBox="1"/>
          <p:nvPr/>
        </p:nvSpPr>
        <p:spPr>
          <a:xfrm>
            <a:off x="7216241" y="2529524"/>
            <a:ext cx="9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3397D-AC25-CC07-BF7D-13647279D23C}"/>
              </a:ext>
            </a:extLst>
          </p:cNvPr>
          <p:cNvSpPr txBox="1"/>
          <p:nvPr/>
        </p:nvSpPr>
        <p:spPr>
          <a:xfrm>
            <a:off x="8733456" y="2519050"/>
            <a:ext cx="9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8E198A-A016-479F-6357-6F082AF1CFBC}"/>
              </a:ext>
            </a:extLst>
          </p:cNvPr>
          <p:cNvSpPr txBox="1"/>
          <p:nvPr/>
        </p:nvSpPr>
        <p:spPr>
          <a:xfrm>
            <a:off x="10219626" y="2498474"/>
            <a:ext cx="9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8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성주</dc:creator>
  <cp:lastModifiedBy>임 성주</cp:lastModifiedBy>
  <cp:revision>1</cp:revision>
  <dcterms:created xsi:type="dcterms:W3CDTF">2023-03-03T06:47:05Z</dcterms:created>
  <dcterms:modified xsi:type="dcterms:W3CDTF">2023-03-03T06:55:44Z</dcterms:modified>
</cp:coreProperties>
</file>