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나눔바른고딕" panose="020B0603020101020101" pitchFamily="50" charset="-127"/>
      <p:regular r:id="rId3"/>
      <p:bold r:id="rId4"/>
    </p:embeddedFont>
    <p:embeddedFont>
      <p:font typeface="맑은 고딕" panose="020B0503020000020004" pitchFamily="50" charset="-127"/>
      <p:regular r:id="rId5"/>
      <p:bold r:id="rId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046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1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81A72-77B1-FE83-F283-4BB168778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FBE56E-D961-F541-5AD8-7E01EADE4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8EC9DC-E2A5-6FC3-CBE0-9D696C35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BA48C-5863-469C-8F9F-9FF58954712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7CE49-DA84-E6B3-134E-1DFD6A35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BA99C6-2827-C1B4-57AC-302BCF91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BDBF-3D71-4BD0-92BC-D7B8BC89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50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996BF-633C-6821-5F50-12E24CE9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FD1CA6-ED2A-2FF5-0492-631824CA3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CA113-DDFE-67CE-9F05-24407578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BA48C-5863-469C-8F9F-9FF58954712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AAF7F-5B80-E263-374F-9108EF48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8C7F9-9131-B3B6-DA51-C74342BD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BDBF-3D71-4BD0-92BC-D7B8BC89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8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6CB93D-2B47-5113-A382-D580C4987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7C576-220C-07D5-3CEA-1134E5CAD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0D1C7-576B-2C78-EAC9-8FBBBE1A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BA48C-5863-469C-8F9F-9FF58954712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9109C-43B0-DE9A-D1A9-8A1C7CE8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1E675-E375-6A52-472C-4AD3EE0B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BDBF-3D71-4BD0-92BC-D7B8BC89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5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1950-B422-E729-1FD2-A5E6B147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99DF29-0174-687F-D8BC-FD1DECA9F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F87F8-E295-81E5-1CF7-40F0330A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BA48C-5863-469C-8F9F-9FF58954712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25556-F318-BBCD-3F04-5B6EC7CD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4B14D-77D6-7DEB-2A95-660EBF7D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BDBF-3D71-4BD0-92BC-D7B8BC89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63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3A7A1-E901-D889-235E-A1254448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6F2477-374D-2B15-A321-88D29540E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8B823-A6AE-7699-DB0A-9BDDE728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BA48C-5863-469C-8F9F-9FF58954712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47AFC-85D6-5CAA-CC34-8551AD0F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1788D-3B5C-3A72-19D6-693AC37B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BDBF-3D71-4BD0-92BC-D7B8BC89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6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D85A1-3F9D-C3E0-DC1E-2D6DE65C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579BE-48D2-D620-CA2D-4024082DF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46588-FD82-3393-5C43-306CC2FEE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E863A8-25AB-3216-D4DF-1E6731F2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BA48C-5863-469C-8F9F-9FF58954712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4BCF48-1947-1B73-E44F-F79374B7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C3B703-EB4D-8783-1F97-48EC909A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BDBF-3D71-4BD0-92BC-D7B8BC89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58268-0579-94F5-DDF3-47A051CA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AF836-1709-B307-3C0D-EFE23FB1F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61BE53-CF62-2211-FFDA-913DC0342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97B369-AD3F-DDC5-970D-00F091F7B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6576E9-4D68-724F-FFFE-17877CB4D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78A840-22D7-861E-F715-36BB99E9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BA48C-5863-469C-8F9F-9FF58954712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1E48A5-8E28-6E56-EFDA-88A2CD1F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8733ED-03A0-0724-3D79-82FD1426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BDBF-3D71-4BD0-92BC-D7B8BC89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7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B6068-79D1-3F07-BADA-8B577003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EA4E9B-DAFA-5E2B-17FC-818F05E8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BA48C-5863-469C-8F9F-9FF58954712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EAA44-9EDD-F865-1D9B-C15EF7DB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38BE19-24BA-5416-F5E8-C946C61E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BDBF-3D71-4BD0-92BC-D7B8BC89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30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B7DF4E-2BA6-17A5-BF3A-2C27CB81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BA48C-5863-469C-8F9F-9FF58954712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DAD221-866A-81C5-22D2-FF1AC077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F8F476-2A1F-3BCF-7E1B-6A042F8D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BDBF-3D71-4BD0-92BC-D7B8BC89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142C2-D756-7B25-2D6E-394E2E56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974DA-93E1-561C-E048-00E54DAED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68018D-84E6-FDE0-9B82-B971D0861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519257-DC2D-C37C-B554-148D420E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BA48C-5863-469C-8F9F-9FF58954712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59A94E-8768-4447-01A2-7B36D3BF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5FD48-FF78-050A-A76C-0A9283A0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BDBF-3D71-4BD0-92BC-D7B8BC89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0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F7FFC-A8E6-DA5B-F2A7-C49809A8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E8AE00-E49F-8159-DB0E-5F5D07EED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552885-DE9B-2F2F-0C11-F324FD0C3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B52B8-42A7-903E-60DB-EF87BA00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BA48C-5863-469C-8F9F-9FF58954712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D33DFF-19DC-228F-BF18-36D16839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89116D-44E0-C865-3950-442A597C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BDBF-3D71-4BD0-92BC-D7B8BC89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2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93D8F4-E9C9-10C7-AA8A-3B32DDFD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3D82E9-D572-2550-05F2-5AD1A4202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BB7EA-00E8-3D53-A0C1-21B8975A6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BA48C-5863-469C-8F9F-9FF58954712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FBEFFA-4109-C144-510D-4B4E38BA7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FD1C5-FE96-B524-869B-84D298D13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ABDBF-3D71-4BD0-92BC-D7B8BC89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9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CFF522-5F85-B0FB-F4AE-AD93019CAF91}"/>
              </a:ext>
            </a:extLst>
          </p:cNvPr>
          <p:cNvSpPr/>
          <p:nvPr/>
        </p:nvSpPr>
        <p:spPr>
          <a:xfrm>
            <a:off x="277793" y="266218"/>
            <a:ext cx="4224760" cy="63892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DEC8F-D987-5825-CE18-58C1A48CE469}"/>
              </a:ext>
            </a:extLst>
          </p:cNvPr>
          <p:cNvSpPr/>
          <p:nvPr/>
        </p:nvSpPr>
        <p:spPr>
          <a:xfrm>
            <a:off x="411865" y="383894"/>
            <a:ext cx="3951792" cy="3684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2355AF-C36C-13AD-41E8-86C8416FA938}"/>
              </a:ext>
            </a:extLst>
          </p:cNvPr>
          <p:cNvSpPr/>
          <p:nvPr/>
        </p:nvSpPr>
        <p:spPr>
          <a:xfrm>
            <a:off x="411865" y="870029"/>
            <a:ext cx="3951792" cy="52201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817284-76F6-6C9D-5974-C1896BFF4868}"/>
              </a:ext>
            </a:extLst>
          </p:cNvPr>
          <p:cNvSpPr/>
          <p:nvPr/>
        </p:nvSpPr>
        <p:spPr>
          <a:xfrm>
            <a:off x="411865" y="6188599"/>
            <a:ext cx="3951792" cy="3684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F9EB54-5751-FC29-324D-E7F2845E4C9D}"/>
              </a:ext>
            </a:extLst>
          </p:cNvPr>
          <p:cNvSpPr/>
          <p:nvPr/>
        </p:nvSpPr>
        <p:spPr>
          <a:xfrm>
            <a:off x="530352" y="471977"/>
            <a:ext cx="663848" cy="1922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A31423-9DF6-40FF-3CFF-EB08EAE114C1}"/>
              </a:ext>
            </a:extLst>
          </p:cNvPr>
          <p:cNvSpPr/>
          <p:nvPr/>
        </p:nvSpPr>
        <p:spPr>
          <a:xfrm>
            <a:off x="3576229" y="471977"/>
            <a:ext cx="663848" cy="1922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172B26-E78C-7621-46FB-9227C99E9BC0}"/>
              </a:ext>
            </a:extLst>
          </p:cNvPr>
          <p:cNvSpPr/>
          <p:nvPr/>
        </p:nvSpPr>
        <p:spPr>
          <a:xfrm>
            <a:off x="530351" y="971849"/>
            <a:ext cx="3709725" cy="7655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18304C-059B-DB23-9876-E60DC1A47701}"/>
              </a:ext>
            </a:extLst>
          </p:cNvPr>
          <p:cNvSpPr/>
          <p:nvPr/>
        </p:nvSpPr>
        <p:spPr>
          <a:xfrm>
            <a:off x="530351" y="2144842"/>
            <a:ext cx="3709725" cy="8763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F5FE40-8337-7A8D-1BD1-499BECB8DF42}"/>
              </a:ext>
            </a:extLst>
          </p:cNvPr>
          <p:cNvSpPr/>
          <p:nvPr/>
        </p:nvSpPr>
        <p:spPr>
          <a:xfrm>
            <a:off x="526538" y="3095415"/>
            <a:ext cx="3709725" cy="7413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61351F-48F6-8733-AD0A-810467B8C048}"/>
              </a:ext>
            </a:extLst>
          </p:cNvPr>
          <p:cNvSpPr/>
          <p:nvPr/>
        </p:nvSpPr>
        <p:spPr>
          <a:xfrm>
            <a:off x="530351" y="5187695"/>
            <a:ext cx="3709725" cy="800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F987E7-F754-CDE3-7EA4-F078671FB238}"/>
              </a:ext>
            </a:extLst>
          </p:cNvPr>
          <p:cNvSpPr/>
          <p:nvPr/>
        </p:nvSpPr>
        <p:spPr>
          <a:xfrm>
            <a:off x="2053289" y="1462090"/>
            <a:ext cx="663848" cy="1922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462964-D207-1099-739B-BB5BEEB4C84A}"/>
              </a:ext>
            </a:extLst>
          </p:cNvPr>
          <p:cNvSpPr txBox="1"/>
          <p:nvPr/>
        </p:nvSpPr>
        <p:spPr>
          <a:xfrm>
            <a:off x="1991028" y="1438861"/>
            <a:ext cx="780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  다운로드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CB5D72-0315-8857-6153-D53F4B75300C}"/>
              </a:ext>
            </a:extLst>
          </p:cNvPr>
          <p:cNvSpPr/>
          <p:nvPr/>
        </p:nvSpPr>
        <p:spPr>
          <a:xfrm>
            <a:off x="532898" y="1805469"/>
            <a:ext cx="3709725" cy="2616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AE3702-2C87-3F52-081E-E775987A6F69}"/>
              </a:ext>
            </a:extLst>
          </p:cNvPr>
          <p:cNvSpPr/>
          <p:nvPr/>
        </p:nvSpPr>
        <p:spPr>
          <a:xfrm>
            <a:off x="1927209" y="2746387"/>
            <a:ext cx="921101" cy="1662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79E7CA-E818-DDEA-9BAB-013545B87194}"/>
              </a:ext>
            </a:extLst>
          </p:cNvPr>
          <p:cNvSpPr/>
          <p:nvPr/>
        </p:nvSpPr>
        <p:spPr>
          <a:xfrm>
            <a:off x="1294507" y="1863274"/>
            <a:ext cx="663848" cy="1338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8F0576-0613-0EF6-E30E-D7BBFD4BC297}"/>
              </a:ext>
            </a:extLst>
          </p:cNvPr>
          <p:cNvSpPr/>
          <p:nvPr/>
        </p:nvSpPr>
        <p:spPr>
          <a:xfrm>
            <a:off x="2055836" y="1863274"/>
            <a:ext cx="663848" cy="1338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0F1D85-A698-B2EA-BC65-FEDE42F91C4F}"/>
              </a:ext>
            </a:extLst>
          </p:cNvPr>
          <p:cNvSpPr/>
          <p:nvPr/>
        </p:nvSpPr>
        <p:spPr>
          <a:xfrm>
            <a:off x="2817165" y="1863274"/>
            <a:ext cx="663848" cy="1338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54A2CF-7EEF-4B63-3DFB-4305DDC8A8FF}"/>
              </a:ext>
            </a:extLst>
          </p:cNvPr>
          <p:cNvSpPr txBox="1"/>
          <p:nvPr/>
        </p:nvSpPr>
        <p:spPr>
          <a:xfrm>
            <a:off x="2053289" y="6264804"/>
            <a:ext cx="780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Footer</a:t>
            </a:r>
            <a:endParaRPr lang="ko-KR" altLang="en-US" sz="105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CF4709-8DC2-DB81-2275-A390659BC35B}"/>
              </a:ext>
            </a:extLst>
          </p:cNvPr>
          <p:cNvSpPr txBox="1"/>
          <p:nvPr/>
        </p:nvSpPr>
        <p:spPr>
          <a:xfrm>
            <a:off x="1991027" y="466597"/>
            <a:ext cx="780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Navbar</a:t>
            </a:r>
            <a:endParaRPr lang="ko-KR" altLang="en-US" sz="105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B28EAD-FDF5-EA6E-6075-FF39B8EA5F9C}"/>
              </a:ext>
            </a:extLst>
          </p:cNvPr>
          <p:cNvSpPr txBox="1"/>
          <p:nvPr/>
        </p:nvSpPr>
        <p:spPr>
          <a:xfrm>
            <a:off x="1415981" y="2730310"/>
            <a:ext cx="194355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공식  블로그  바로가기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E39B58-4D8D-6471-9A94-BDC8B8C5D8D3}"/>
              </a:ext>
            </a:extLst>
          </p:cNvPr>
          <p:cNvSpPr/>
          <p:nvPr/>
        </p:nvSpPr>
        <p:spPr>
          <a:xfrm>
            <a:off x="2049476" y="3508901"/>
            <a:ext cx="663848" cy="1805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05FAD9-E449-3662-81DE-0EE35B23D0EA}"/>
              </a:ext>
            </a:extLst>
          </p:cNvPr>
          <p:cNvSpPr txBox="1"/>
          <p:nvPr/>
        </p:nvSpPr>
        <p:spPr>
          <a:xfrm>
            <a:off x="1991025" y="3475559"/>
            <a:ext cx="780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동영상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7EAB4-F1A8-39C2-B679-670A5805423F}"/>
              </a:ext>
            </a:extLst>
          </p:cNvPr>
          <p:cNvSpPr txBox="1"/>
          <p:nvPr/>
        </p:nvSpPr>
        <p:spPr>
          <a:xfrm>
            <a:off x="1997384" y="4368950"/>
            <a:ext cx="780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</a:t>
            </a:r>
            <a:r>
              <a:rPr lang="en-US" altLang="ko-KR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Box </a:t>
            </a:r>
            <a:r>
              <a:rPr lang="ko-KR" altLang="en-US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생략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0737D89-A784-B66C-B5E0-E4B954EC5898}"/>
              </a:ext>
            </a:extLst>
          </p:cNvPr>
          <p:cNvSpPr/>
          <p:nvPr/>
        </p:nvSpPr>
        <p:spPr>
          <a:xfrm>
            <a:off x="2352198" y="4270566"/>
            <a:ext cx="71120" cy="7132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AB251A1-BF5C-328D-BDC7-76CA97C02233}"/>
              </a:ext>
            </a:extLst>
          </p:cNvPr>
          <p:cNvSpPr/>
          <p:nvPr/>
        </p:nvSpPr>
        <p:spPr>
          <a:xfrm>
            <a:off x="2352198" y="4135273"/>
            <a:ext cx="71120" cy="7132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62F04DA-B963-D1A5-DC7A-793C3FE77AD0}"/>
              </a:ext>
            </a:extLst>
          </p:cNvPr>
          <p:cNvSpPr/>
          <p:nvPr/>
        </p:nvSpPr>
        <p:spPr>
          <a:xfrm>
            <a:off x="2352198" y="4003580"/>
            <a:ext cx="71120" cy="7132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9C04121-5B7B-72D8-FCDE-B660CAA09513}"/>
              </a:ext>
            </a:extLst>
          </p:cNvPr>
          <p:cNvSpPr/>
          <p:nvPr/>
        </p:nvSpPr>
        <p:spPr>
          <a:xfrm>
            <a:off x="2359428" y="4909111"/>
            <a:ext cx="71120" cy="7132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9533EF9-B096-FE37-9B11-D948E3980E62}"/>
              </a:ext>
            </a:extLst>
          </p:cNvPr>
          <p:cNvSpPr/>
          <p:nvPr/>
        </p:nvSpPr>
        <p:spPr>
          <a:xfrm>
            <a:off x="2359428" y="4773818"/>
            <a:ext cx="71120" cy="7132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7B97061-728A-0B23-E331-254F31FBBCE8}"/>
              </a:ext>
            </a:extLst>
          </p:cNvPr>
          <p:cNvSpPr/>
          <p:nvPr/>
        </p:nvSpPr>
        <p:spPr>
          <a:xfrm>
            <a:off x="2359428" y="4642125"/>
            <a:ext cx="71120" cy="7132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418EF66-BEEF-EA0B-1966-781EB05A33CB}"/>
              </a:ext>
            </a:extLst>
          </p:cNvPr>
          <p:cNvSpPr/>
          <p:nvPr/>
        </p:nvSpPr>
        <p:spPr>
          <a:xfrm>
            <a:off x="4722943" y="264625"/>
            <a:ext cx="7191263" cy="63892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CCFBF2-1083-A108-50B1-1758DE91B889}"/>
              </a:ext>
            </a:extLst>
          </p:cNvPr>
          <p:cNvSpPr/>
          <p:nvPr/>
        </p:nvSpPr>
        <p:spPr>
          <a:xfrm>
            <a:off x="4857015" y="382301"/>
            <a:ext cx="6726625" cy="3684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DB1C58-B760-2B00-75DB-4883373F9767}"/>
              </a:ext>
            </a:extLst>
          </p:cNvPr>
          <p:cNvSpPr/>
          <p:nvPr/>
        </p:nvSpPr>
        <p:spPr>
          <a:xfrm>
            <a:off x="4857015" y="868436"/>
            <a:ext cx="6726625" cy="52201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FBF85C9-6308-CE7B-3309-49A66A0FCA03}"/>
              </a:ext>
            </a:extLst>
          </p:cNvPr>
          <p:cNvSpPr/>
          <p:nvPr/>
        </p:nvSpPr>
        <p:spPr>
          <a:xfrm>
            <a:off x="4857015" y="6187006"/>
            <a:ext cx="6726625" cy="3684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69EB51D-70E3-CEF6-0100-B7BEF3FE332E}"/>
              </a:ext>
            </a:extLst>
          </p:cNvPr>
          <p:cNvSpPr/>
          <p:nvPr/>
        </p:nvSpPr>
        <p:spPr>
          <a:xfrm>
            <a:off x="4975502" y="470384"/>
            <a:ext cx="1129983" cy="1922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18A9EA2-C271-C043-4500-8E0C815BCE3F}"/>
              </a:ext>
            </a:extLst>
          </p:cNvPr>
          <p:cNvSpPr/>
          <p:nvPr/>
        </p:nvSpPr>
        <p:spPr>
          <a:xfrm>
            <a:off x="10384515" y="470383"/>
            <a:ext cx="1129983" cy="1922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8695E7F-0663-5258-0112-862AACCA9E09}"/>
              </a:ext>
            </a:extLst>
          </p:cNvPr>
          <p:cNvSpPr/>
          <p:nvPr/>
        </p:nvSpPr>
        <p:spPr>
          <a:xfrm>
            <a:off x="4975502" y="970256"/>
            <a:ext cx="6504297" cy="7655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B876EC8-A829-E2B3-8BA4-66E844FB1007}"/>
              </a:ext>
            </a:extLst>
          </p:cNvPr>
          <p:cNvSpPr/>
          <p:nvPr/>
        </p:nvSpPr>
        <p:spPr>
          <a:xfrm>
            <a:off x="4975502" y="2143249"/>
            <a:ext cx="6506844" cy="8763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DBD734-2624-655D-E8B2-B2CDFCFA62C3}"/>
              </a:ext>
            </a:extLst>
          </p:cNvPr>
          <p:cNvSpPr/>
          <p:nvPr/>
        </p:nvSpPr>
        <p:spPr>
          <a:xfrm>
            <a:off x="4971689" y="3093822"/>
            <a:ext cx="6510657" cy="7413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A279A55-7C95-5A4C-5677-0FDDD38265A9}"/>
              </a:ext>
            </a:extLst>
          </p:cNvPr>
          <p:cNvSpPr/>
          <p:nvPr/>
        </p:nvSpPr>
        <p:spPr>
          <a:xfrm>
            <a:off x="4943350" y="5187694"/>
            <a:ext cx="6538996" cy="800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7141E2B-7DFF-636B-00C4-E16F8BDABF88}"/>
              </a:ext>
            </a:extLst>
          </p:cNvPr>
          <p:cNvSpPr/>
          <p:nvPr/>
        </p:nvSpPr>
        <p:spPr>
          <a:xfrm>
            <a:off x="5804059" y="1449959"/>
            <a:ext cx="1129983" cy="1922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F679DB-4183-85E3-B435-F45C79E72AE0}"/>
              </a:ext>
            </a:extLst>
          </p:cNvPr>
          <p:cNvSpPr txBox="1"/>
          <p:nvPr/>
        </p:nvSpPr>
        <p:spPr>
          <a:xfrm>
            <a:off x="5700753" y="1432499"/>
            <a:ext cx="132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모바일앱</a:t>
            </a:r>
            <a:r>
              <a:rPr lang="ko-KR" altLang="en-US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다운로드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B2C50C9-309C-B4CD-FEE3-D776BB960CC6}"/>
              </a:ext>
            </a:extLst>
          </p:cNvPr>
          <p:cNvSpPr/>
          <p:nvPr/>
        </p:nvSpPr>
        <p:spPr>
          <a:xfrm>
            <a:off x="4978049" y="1803876"/>
            <a:ext cx="6504297" cy="2616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17C3A3B-1A40-B21A-312E-0E69161D75AB}"/>
              </a:ext>
            </a:extLst>
          </p:cNvPr>
          <p:cNvSpPr/>
          <p:nvPr/>
        </p:nvSpPr>
        <p:spPr>
          <a:xfrm>
            <a:off x="7565965" y="2735890"/>
            <a:ext cx="1138751" cy="1662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58FF82-5E54-6BFF-4BCA-F00C5C129256}"/>
              </a:ext>
            </a:extLst>
          </p:cNvPr>
          <p:cNvSpPr txBox="1"/>
          <p:nvPr/>
        </p:nvSpPr>
        <p:spPr>
          <a:xfrm>
            <a:off x="7583924" y="6272620"/>
            <a:ext cx="132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Footer</a:t>
            </a:r>
            <a:endParaRPr lang="ko-KR" altLang="en-US" sz="105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6C9F63-BFD4-9422-1F12-7AB769AB7BFC}"/>
              </a:ext>
            </a:extLst>
          </p:cNvPr>
          <p:cNvSpPr txBox="1"/>
          <p:nvPr/>
        </p:nvSpPr>
        <p:spPr>
          <a:xfrm>
            <a:off x="7654090" y="458272"/>
            <a:ext cx="132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Navbar</a:t>
            </a:r>
            <a:endParaRPr lang="ko-KR" altLang="en-US" sz="105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29188D-1ED4-EEAE-B77E-FE502E3DC3FF}"/>
              </a:ext>
            </a:extLst>
          </p:cNvPr>
          <p:cNvSpPr txBox="1"/>
          <p:nvPr/>
        </p:nvSpPr>
        <p:spPr>
          <a:xfrm>
            <a:off x="6515926" y="2716513"/>
            <a:ext cx="33082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공식  블로그  바로가기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E64058E-1594-FA2D-D87B-976595298A54}"/>
              </a:ext>
            </a:extLst>
          </p:cNvPr>
          <p:cNvSpPr/>
          <p:nvPr/>
        </p:nvSpPr>
        <p:spPr>
          <a:xfrm>
            <a:off x="7565965" y="3493363"/>
            <a:ext cx="1129983" cy="1805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B897A9C-B95D-75D2-C42B-85FCAF4D7DEE}"/>
              </a:ext>
            </a:extLst>
          </p:cNvPr>
          <p:cNvSpPr txBox="1"/>
          <p:nvPr/>
        </p:nvSpPr>
        <p:spPr>
          <a:xfrm>
            <a:off x="7470856" y="3459220"/>
            <a:ext cx="132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동영상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6070AD-63D0-62FC-ACA9-DF7B7051F040}"/>
              </a:ext>
            </a:extLst>
          </p:cNvPr>
          <p:cNvSpPr txBox="1"/>
          <p:nvPr/>
        </p:nvSpPr>
        <p:spPr>
          <a:xfrm>
            <a:off x="7815244" y="4404613"/>
            <a:ext cx="780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</a:t>
            </a:r>
            <a:r>
              <a:rPr lang="en-US" altLang="ko-KR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Box </a:t>
            </a:r>
            <a:r>
              <a:rPr lang="ko-KR" altLang="en-US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생략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10A80C5-4974-6F27-AFC7-D967EA33619C}"/>
              </a:ext>
            </a:extLst>
          </p:cNvPr>
          <p:cNvSpPr/>
          <p:nvPr/>
        </p:nvSpPr>
        <p:spPr>
          <a:xfrm>
            <a:off x="8170058" y="4306229"/>
            <a:ext cx="71120" cy="7132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41E0E83-A16F-28EB-5783-0C196A162DED}"/>
              </a:ext>
            </a:extLst>
          </p:cNvPr>
          <p:cNvSpPr/>
          <p:nvPr/>
        </p:nvSpPr>
        <p:spPr>
          <a:xfrm>
            <a:off x="8170058" y="4170936"/>
            <a:ext cx="71120" cy="7132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CDC892E-2A57-F770-89E1-8C02A4F2AA68}"/>
              </a:ext>
            </a:extLst>
          </p:cNvPr>
          <p:cNvSpPr/>
          <p:nvPr/>
        </p:nvSpPr>
        <p:spPr>
          <a:xfrm>
            <a:off x="8170058" y="4039243"/>
            <a:ext cx="71120" cy="7132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5A539CE-AD1D-E225-AAFC-0B68EA850E1E}"/>
              </a:ext>
            </a:extLst>
          </p:cNvPr>
          <p:cNvSpPr/>
          <p:nvPr/>
        </p:nvSpPr>
        <p:spPr>
          <a:xfrm>
            <a:off x="8177288" y="4944774"/>
            <a:ext cx="71120" cy="7132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822A92D-8DF3-5029-BD9E-B5C620E76D67}"/>
              </a:ext>
            </a:extLst>
          </p:cNvPr>
          <p:cNvSpPr/>
          <p:nvPr/>
        </p:nvSpPr>
        <p:spPr>
          <a:xfrm>
            <a:off x="8177288" y="4809481"/>
            <a:ext cx="71120" cy="7132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9E58AF75-0BC6-AA97-C03B-6FDD1BE97CD5}"/>
              </a:ext>
            </a:extLst>
          </p:cNvPr>
          <p:cNvSpPr/>
          <p:nvPr/>
        </p:nvSpPr>
        <p:spPr>
          <a:xfrm>
            <a:off x="8177288" y="4677788"/>
            <a:ext cx="71120" cy="7132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9BDB83-8AD1-D555-1247-8A6FF0BE3963}"/>
              </a:ext>
            </a:extLst>
          </p:cNvPr>
          <p:cNvSpPr txBox="1"/>
          <p:nvPr/>
        </p:nvSpPr>
        <p:spPr>
          <a:xfrm>
            <a:off x="6934042" y="1433344"/>
            <a:ext cx="132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데스크톱 앱 다운로드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90D02C9-19FC-AB20-4F24-6F4F7B07626E}"/>
              </a:ext>
            </a:extLst>
          </p:cNvPr>
          <p:cNvSpPr/>
          <p:nvPr/>
        </p:nvSpPr>
        <p:spPr>
          <a:xfrm>
            <a:off x="7052550" y="1451656"/>
            <a:ext cx="1129983" cy="1922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A25C67-C826-78E2-72B5-D30860E49A30}"/>
              </a:ext>
            </a:extLst>
          </p:cNvPr>
          <p:cNvSpPr/>
          <p:nvPr/>
        </p:nvSpPr>
        <p:spPr>
          <a:xfrm>
            <a:off x="6974877" y="1861870"/>
            <a:ext cx="663848" cy="1338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65DEF05-1FE9-D856-5686-8676CF831C6F}"/>
              </a:ext>
            </a:extLst>
          </p:cNvPr>
          <p:cNvSpPr/>
          <p:nvPr/>
        </p:nvSpPr>
        <p:spPr>
          <a:xfrm>
            <a:off x="7736206" y="1861870"/>
            <a:ext cx="663848" cy="1338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71241A9-66C8-D219-F6DE-D95C33E2E328}"/>
              </a:ext>
            </a:extLst>
          </p:cNvPr>
          <p:cNvSpPr/>
          <p:nvPr/>
        </p:nvSpPr>
        <p:spPr>
          <a:xfrm>
            <a:off x="8497535" y="1861870"/>
            <a:ext cx="663848" cy="1338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7DDAEEC-6449-E459-62CD-4AC65146C099}"/>
              </a:ext>
            </a:extLst>
          </p:cNvPr>
          <p:cNvCxnSpPr>
            <a:cxnSpLocks/>
          </p:cNvCxnSpPr>
          <p:nvPr/>
        </p:nvCxnSpPr>
        <p:spPr>
          <a:xfrm>
            <a:off x="4025836" y="567426"/>
            <a:ext cx="1685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8042E5F3-4186-19DB-3B4B-AED2B4BF6344}"/>
              </a:ext>
            </a:extLst>
          </p:cNvPr>
          <p:cNvCxnSpPr>
            <a:cxnSpLocks/>
          </p:cNvCxnSpPr>
          <p:nvPr/>
        </p:nvCxnSpPr>
        <p:spPr>
          <a:xfrm>
            <a:off x="4025836" y="527421"/>
            <a:ext cx="1685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9800AC-D051-FB18-1275-AF214C9A1617}"/>
              </a:ext>
            </a:extLst>
          </p:cNvPr>
          <p:cNvCxnSpPr>
            <a:cxnSpLocks/>
          </p:cNvCxnSpPr>
          <p:nvPr/>
        </p:nvCxnSpPr>
        <p:spPr>
          <a:xfrm>
            <a:off x="4025836" y="611241"/>
            <a:ext cx="1685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069ED3E-02B6-BB99-E76B-2CA50F8F40A8}"/>
              </a:ext>
            </a:extLst>
          </p:cNvPr>
          <p:cNvSpPr txBox="1"/>
          <p:nvPr/>
        </p:nvSpPr>
        <p:spPr>
          <a:xfrm>
            <a:off x="8595993" y="4404613"/>
            <a:ext cx="7807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Carousel </a:t>
            </a:r>
            <a:r>
              <a:rPr lang="ko-KR" altLang="en-US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포함</a:t>
            </a:r>
            <a:r>
              <a:rPr lang="en-US" altLang="ko-KR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양쪽 화살표 </a:t>
            </a:r>
            <a:r>
              <a:rPr lang="en-US" altLang="ko-KR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05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A6CD4CC-9071-8C84-4734-CA6D863B8D82}"/>
              </a:ext>
            </a:extLst>
          </p:cNvPr>
          <p:cNvSpPr txBox="1"/>
          <p:nvPr/>
        </p:nvSpPr>
        <p:spPr>
          <a:xfrm>
            <a:off x="2650117" y="4365990"/>
            <a:ext cx="9348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Carousel </a:t>
            </a:r>
            <a:r>
              <a:rPr lang="ko-KR" altLang="en-US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포함</a:t>
            </a:r>
            <a:endParaRPr lang="en-US" altLang="ko-KR" sz="105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화살표 사라짐</a:t>
            </a:r>
          </a:p>
        </p:txBody>
      </p:sp>
    </p:spTree>
    <p:extLst>
      <p:ext uri="{BB962C8B-B14F-4D97-AF65-F5344CB8AC3E}">
        <p14:creationId xmlns:p14="http://schemas.microsoft.com/office/powerpoint/2010/main" val="110991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38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나눔바른고딕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성주</dc:creator>
  <cp:lastModifiedBy>임 성주</cp:lastModifiedBy>
  <cp:revision>2</cp:revision>
  <dcterms:created xsi:type="dcterms:W3CDTF">2023-03-09T00:46:41Z</dcterms:created>
  <dcterms:modified xsi:type="dcterms:W3CDTF">2023-03-09T01:27:38Z</dcterms:modified>
</cp:coreProperties>
</file>