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나눔바른고딕" panose="020B0603020101020101" pitchFamily="50" charset="-127"/>
      <p:regular r:id="rId3"/>
      <p:bold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4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1A72-77B1-FE83-F283-4BB16877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BE56E-D961-F541-5AD8-7E01EADE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EC9DC-E2A5-6FC3-CBE0-9D696C35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7CE49-DA84-E6B3-134E-1DFD6A35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A99C6-2827-C1B4-57AC-302BCF9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96BF-633C-6821-5F50-12E24CE9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D1CA6-ED2A-2FF5-0492-631824CA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CA113-DDFE-67CE-9F05-24407578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AAF7F-5B80-E263-374F-9108EF48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8C7F9-9131-B3B6-DA51-C74342BD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6CB93D-2B47-5113-A382-D580C4987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7C576-220C-07D5-3CEA-1134E5CAD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0D1C7-576B-2C78-EAC9-8FBBBE1A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9109C-43B0-DE9A-D1A9-8A1C7CE8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1E675-E375-6A52-472C-4AD3EE0B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1950-B422-E729-1FD2-A5E6B147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DF29-0174-687F-D8BC-FD1DECA9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F87F8-E295-81E5-1CF7-40F0330A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25556-F318-BBCD-3F04-5B6EC7C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B14D-77D6-7DEB-2A95-660EBF7D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A7A1-E901-D889-235E-A1254448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F2477-374D-2B15-A321-88D29540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8B823-A6AE-7699-DB0A-9BDDE728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AFC-85D6-5CAA-CC34-8551AD0F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788D-3B5C-3A72-19D6-693AC37B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85A1-3F9D-C3E0-DC1E-2D6DE65C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579BE-48D2-D620-CA2D-4024082DF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46588-FD82-3393-5C43-306CC2FE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863A8-25AB-3216-D4DF-1E6731F2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BCF48-1947-1B73-E44F-F79374B7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3B703-EB4D-8783-1F97-48EC909A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58268-0579-94F5-DDF3-47A051CA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AF836-1709-B307-3C0D-EFE23FB1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1BE53-CF62-2211-FFDA-913DC034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97B369-AD3F-DDC5-970D-00F091F7B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6576E9-4D68-724F-FFFE-17877CB4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78A840-22D7-861E-F715-36BB99E9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E48A5-8E28-6E56-EFDA-88A2CD1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8733ED-03A0-0724-3D79-82FD1426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7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6068-79D1-3F07-BADA-8B577003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EA4E9B-DAFA-5E2B-17FC-818F05E8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EAA44-9EDD-F865-1D9B-C15EF7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8BE19-24BA-5416-F5E8-C946C61E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7DF4E-2BA6-17A5-BF3A-2C27CB81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AD221-866A-81C5-22D2-FF1AC077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8F476-2A1F-3BCF-7E1B-6A042F8D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142C2-D756-7B25-2D6E-394E2E56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74DA-93E1-561C-E048-00E54DAE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8018D-84E6-FDE0-9B82-B971D086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19257-DC2D-C37C-B554-148D420E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9A94E-8768-4447-01A2-7B36D3BF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5FD48-FF78-050A-A76C-0A9283A0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7FFC-A8E6-DA5B-F2A7-C49809A8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8AE00-E49F-8159-DB0E-5F5D07EED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52885-DE9B-2F2F-0C11-F324FD0C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B52B8-42A7-903E-60DB-EF87BA00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3DFF-19DC-228F-BF18-36D16839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9116D-44E0-C865-3950-442A597C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3D8F4-E9C9-10C7-AA8A-3B32DDF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D82E9-D572-2550-05F2-5AD1A42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BB7EA-00E8-3D53-A0C1-21B8975A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A48C-5863-469C-8F9F-9FF589547122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BEFFA-4109-C144-510D-4B4E38BA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FD1C5-FE96-B524-869B-84D298D1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BDBF-3D71-4BD0-92BC-D7B8BC89A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FF522-5F85-B0FB-F4AE-AD93019CAF91}"/>
              </a:ext>
            </a:extLst>
          </p:cNvPr>
          <p:cNvSpPr/>
          <p:nvPr/>
        </p:nvSpPr>
        <p:spPr>
          <a:xfrm>
            <a:off x="277793" y="266218"/>
            <a:ext cx="4224760" cy="6389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DEC8F-D987-5825-CE18-58C1A48CE469}"/>
              </a:ext>
            </a:extLst>
          </p:cNvPr>
          <p:cNvSpPr/>
          <p:nvPr/>
        </p:nvSpPr>
        <p:spPr>
          <a:xfrm>
            <a:off x="411865" y="383894"/>
            <a:ext cx="3951792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355AF-C36C-13AD-41E8-86C8416FA938}"/>
              </a:ext>
            </a:extLst>
          </p:cNvPr>
          <p:cNvSpPr/>
          <p:nvPr/>
        </p:nvSpPr>
        <p:spPr>
          <a:xfrm>
            <a:off x="411865" y="870029"/>
            <a:ext cx="3951792" cy="5220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17284-76F6-6C9D-5974-C1896BFF4868}"/>
              </a:ext>
            </a:extLst>
          </p:cNvPr>
          <p:cNvSpPr/>
          <p:nvPr/>
        </p:nvSpPr>
        <p:spPr>
          <a:xfrm>
            <a:off x="411865" y="6188599"/>
            <a:ext cx="3951792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9EB54-5751-FC29-324D-E7F2845E4C9D}"/>
              </a:ext>
            </a:extLst>
          </p:cNvPr>
          <p:cNvSpPr/>
          <p:nvPr/>
        </p:nvSpPr>
        <p:spPr>
          <a:xfrm>
            <a:off x="530352" y="471977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A31423-9DF6-40FF-3CFF-EB08EAE114C1}"/>
              </a:ext>
            </a:extLst>
          </p:cNvPr>
          <p:cNvSpPr/>
          <p:nvPr/>
        </p:nvSpPr>
        <p:spPr>
          <a:xfrm>
            <a:off x="3576229" y="471977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72B26-E78C-7621-46FB-9227C99E9BC0}"/>
              </a:ext>
            </a:extLst>
          </p:cNvPr>
          <p:cNvSpPr/>
          <p:nvPr/>
        </p:nvSpPr>
        <p:spPr>
          <a:xfrm>
            <a:off x="530351" y="971849"/>
            <a:ext cx="3709725" cy="7655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8304C-059B-DB23-9876-E60DC1A47701}"/>
              </a:ext>
            </a:extLst>
          </p:cNvPr>
          <p:cNvSpPr/>
          <p:nvPr/>
        </p:nvSpPr>
        <p:spPr>
          <a:xfrm>
            <a:off x="526536" y="1834316"/>
            <a:ext cx="3709725" cy="1094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F5FE40-8337-7A8D-1BD1-499BECB8DF42}"/>
              </a:ext>
            </a:extLst>
          </p:cNvPr>
          <p:cNvSpPr/>
          <p:nvPr/>
        </p:nvSpPr>
        <p:spPr>
          <a:xfrm>
            <a:off x="512742" y="3406437"/>
            <a:ext cx="3709725" cy="835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61351F-48F6-8733-AD0A-810467B8C048}"/>
              </a:ext>
            </a:extLst>
          </p:cNvPr>
          <p:cNvSpPr/>
          <p:nvPr/>
        </p:nvSpPr>
        <p:spPr>
          <a:xfrm>
            <a:off x="540125" y="4753268"/>
            <a:ext cx="3709725" cy="10636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987E7-F754-CDE3-7EA4-F078671FB238}"/>
              </a:ext>
            </a:extLst>
          </p:cNvPr>
          <p:cNvSpPr/>
          <p:nvPr/>
        </p:nvSpPr>
        <p:spPr>
          <a:xfrm>
            <a:off x="2020616" y="1058616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62964-D207-1099-739B-BB5BEEB4C84A}"/>
              </a:ext>
            </a:extLst>
          </p:cNvPr>
          <p:cNvSpPr txBox="1"/>
          <p:nvPr/>
        </p:nvSpPr>
        <p:spPr>
          <a:xfrm>
            <a:off x="1958355" y="1035387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E3702-2C87-3F52-081E-E775987A6F69}"/>
              </a:ext>
            </a:extLst>
          </p:cNvPr>
          <p:cNvSpPr/>
          <p:nvPr/>
        </p:nvSpPr>
        <p:spPr>
          <a:xfrm>
            <a:off x="608360" y="1939194"/>
            <a:ext cx="921101" cy="1662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54A2CF-7EEF-4B63-3DFB-4305DDC8A8FF}"/>
              </a:ext>
            </a:extLst>
          </p:cNvPr>
          <p:cNvSpPr txBox="1"/>
          <p:nvPr/>
        </p:nvSpPr>
        <p:spPr>
          <a:xfrm>
            <a:off x="2053289" y="6264804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F4709-8DC2-DB81-2275-A390659BC35B}"/>
              </a:ext>
            </a:extLst>
          </p:cNvPr>
          <p:cNvSpPr txBox="1"/>
          <p:nvPr/>
        </p:nvSpPr>
        <p:spPr>
          <a:xfrm>
            <a:off x="1991027" y="466597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7EAB4-F1A8-39C2-B679-670A5805423F}"/>
              </a:ext>
            </a:extLst>
          </p:cNvPr>
          <p:cNvSpPr txBox="1"/>
          <p:nvPr/>
        </p:nvSpPr>
        <p:spPr>
          <a:xfrm>
            <a:off x="3302729" y="3645915"/>
            <a:ext cx="7807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Flexbox 5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0737D89-A784-B66C-B5E0-E4B954EC5898}"/>
              </a:ext>
            </a:extLst>
          </p:cNvPr>
          <p:cNvSpPr/>
          <p:nvPr/>
        </p:nvSpPr>
        <p:spPr>
          <a:xfrm>
            <a:off x="2394988" y="3276123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AB251A1-BF5C-328D-BDC7-76CA97C02233}"/>
              </a:ext>
            </a:extLst>
          </p:cNvPr>
          <p:cNvSpPr/>
          <p:nvPr/>
        </p:nvSpPr>
        <p:spPr>
          <a:xfrm>
            <a:off x="2394988" y="3140830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62F04DA-B963-D1A5-DC7A-793C3FE77AD0}"/>
              </a:ext>
            </a:extLst>
          </p:cNvPr>
          <p:cNvSpPr/>
          <p:nvPr/>
        </p:nvSpPr>
        <p:spPr>
          <a:xfrm>
            <a:off x="2394988" y="3009137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9C04121-5B7B-72D8-FCDE-B660CAA09513}"/>
              </a:ext>
            </a:extLst>
          </p:cNvPr>
          <p:cNvSpPr/>
          <p:nvPr/>
        </p:nvSpPr>
        <p:spPr>
          <a:xfrm>
            <a:off x="2394988" y="4559124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9533EF9-B096-FE37-9B11-D948E3980E62}"/>
              </a:ext>
            </a:extLst>
          </p:cNvPr>
          <p:cNvSpPr/>
          <p:nvPr/>
        </p:nvSpPr>
        <p:spPr>
          <a:xfrm>
            <a:off x="2394988" y="4423831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7B97061-728A-0B23-E331-254F31FBBCE8}"/>
              </a:ext>
            </a:extLst>
          </p:cNvPr>
          <p:cNvSpPr/>
          <p:nvPr/>
        </p:nvSpPr>
        <p:spPr>
          <a:xfrm>
            <a:off x="2394988" y="4292138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18EF66-BEEF-EA0B-1966-781EB05A33CB}"/>
              </a:ext>
            </a:extLst>
          </p:cNvPr>
          <p:cNvSpPr/>
          <p:nvPr/>
        </p:nvSpPr>
        <p:spPr>
          <a:xfrm>
            <a:off x="4722943" y="264625"/>
            <a:ext cx="7191263" cy="6389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CCFBF2-1083-A108-50B1-1758DE91B889}"/>
              </a:ext>
            </a:extLst>
          </p:cNvPr>
          <p:cNvSpPr/>
          <p:nvPr/>
        </p:nvSpPr>
        <p:spPr>
          <a:xfrm>
            <a:off x="4857015" y="382301"/>
            <a:ext cx="6726625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B1C58-B760-2B00-75DB-4883373F9767}"/>
              </a:ext>
            </a:extLst>
          </p:cNvPr>
          <p:cNvSpPr/>
          <p:nvPr/>
        </p:nvSpPr>
        <p:spPr>
          <a:xfrm>
            <a:off x="4857015" y="868436"/>
            <a:ext cx="6726625" cy="5220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BF85C9-6308-CE7B-3309-49A66A0FCA03}"/>
              </a:ext>
            </a:extLst>
          </p:cNvPr>
          <p:cNvSpPr/>
          <p:nvPr/>
        </p:nvSpPr>
        <p:spPr>
          <a:xfrm>
            <a:off x="4857015" y="6187006"/>
            <a:ext cx="6726625" cy="368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9EB51D-70E3-CEF6-0100-B7BEF3FE332E}"/>
              </a:ext>
            </a:extLst>
          </p:cNvPr>
          <p:cNvSpPr/>
          <p:nvPr/>
        </p:nvSpPr>
        <p:spPr>
          <a:xfrm>
            <a:off x="4975502" y="470384"/>
            <a:ext cx="1129983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8A9EA2-C271-C043-4500-8E0C815BCE3F}"/>
              </a:ext>
            </a:extLst>
          </p:cNvPr>
          <p:cNvSpPr/>
          <p:nvPr/>
        </p:nvSpPr>
        <p:spPr>
          <a:xfrm>
            <a:off x="10384515" y="470383"/>
            <a:ext cx="1129983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695E7F-0663-5258-0112-862AACCA9E09}"/>
              </a:ext>
            </a:extLst>
          </p:cNvPr>
          <p:cNvSpPr/>
          <p:nvPr/>
        </p:nvSpPr>
        <p:spPr>
          <a:xfrm>
            <a:off x="4975502" y="970256"/>
            <a:ext cx="6504297" cy="7655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876EC8-A829-E2B3-8BA4-66E844FB1007}"/>
              </a:ext>
            </a:extLst>
          </p:cNvPr>
          <p:cNvSpPr/>
          <p:nvPr/>
        </p:nvSpPr>
        <p:spPr>
          <a:xfrm>
            <a:off x="4987756" y="1847964"/>
            <a:ext cx="6506844" cy="10400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DBD734-2624-655D-E8B2-B2CDFCFA62C3}"/>
              </a:ext>
            </a:extLst>
          </p:cNvPr>
          <p:cNvSpPr/>
          <p:nvPr/>
        </p:nvSpPr>
        <p:spPr>
          <a:xfrm>
            <a:off x="4964998" y="3397569"/>
            <a:ext cx="6510657" cy="7413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141E2B-7DFF-636B-00C4-E16F8BDABF88}"/>
              </a:ext>
            </a:extLst>
          </p:cNvPr>
          <p:cNvSpPr/>
          <p:nvPr/>
        </p:nvSpPr>
        <p:spPr>
          <a:xfrm>
            <a:off x="5489794" y="1040193"/>
            <a:ext cx="1129983" cy="611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7C3A3B-1A40-B21A-312E-0E69161D75AB}"/>
              </a:ext>
            </a:extLst>
          </p:cNvPr>
          <p:cNvSpPr/>
          <p:nvPr/>
        </p:nvSpPr>
        <p:spPr>
          <a:xfrm>
            <a:off x="5481026" y="1966200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58FF82-5E54-6BFF-4BCA-F00C5C129256}"/>
              </a:ext>
            </a:extLst>
          </p:cNvPr>
          <p:cNvSpPr txBox="1"/>
          <p:nvPr/>
        </p:nvSpPr>
        <p:spPr>
          <a:xfrm>
            <a:off x="7583924" y="6272620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C9F63-BFD4-9422-1F12-7AB769AB7BFC}"/>
              </a:ext>
            </a:extLst>
          </p:cNvPr>
          <p:cNvSpPr txBox="1"/>
          <p:nvPr/>
        </p:nvSpPr>
        <p:spPr>
          <a:xfrm>
            <a:off x="7654090" y="458272"/>
            <a:ext cx="132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6070AD-63D0-62FC-ACA9-DF7B7051F040}"/>
              </a:ext>
            </a:extLst>
          </p:cNvPr>
          <p:cNvSpPr txBox="1"/>
          <p:nvPr/>
        </p:nvSpPr>
        <p:spPr>
          <a:xfrm>
            <a:off x="8049134" y="3635747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Flexbox 5</a:t>
            </a:r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10A80C5-4974-6F27-AFC7-D967EA33619C}"/>
              </a:ext>
            </a:extLst>
          </p:cNvPr>
          <p:cNvSpPr/>
          <p:nvPr/>
        </p:nvSpPr>
        <p:spPr>
          <a:xfrm>
            <a:off x="8177288" y="3238125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1E0E83-A16F-28EB-5783-0C196A162DED}"/>
              </a:ext>
            </a:extLst>
          </p:cNvPr>
          <p:cNvSpPr/>
          <p:nvPr/>
        </p:nvSpPr>
        <p:spPr>
          <a:xfrm>
            <a:off x="8177288" y="3102832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DC892E-2A57-F770-89E1-8C02A4F2AA68}"/>
              </a:ext>
            </a:extLst>
          </p:cNvPr>
          <p:cNvSpPr/>
          <p:nvPr/>
        </p:nvSpPr>
        <p:spPr>
          <a:xfrm>
            <a:off x="8177288" y="2968785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5A539CE-AD1D-E225-AAFC-0B68EA850E1E}"/>
              </a:ext>
            </a:extLst>
          </p:cNvPr>
          <p:cNvSpPr/>
          <p:nvPr/>
        </p:nvSpPr>
        <p:spPr>
          <a:xfrm>
            <a:off x="8177288" y="4559124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822A92D-8DF3-5029-BD9E-B5C620E76D67}"/>
              </a:ext>
            </a:extLst>
          </p:cNvPr>
          <p:cNvSpPr/>
          <p:nvPr/>
        </p:nvSpPr>
        <p:spPr>
          <a:xfrm>
            <a:off x="8177288" y="4423831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E58AF75-0BC6-AA97-C03B-6FDD1BE97CD5}"/>
              </a:ext>
            </a:extLst>
          </p:cNvPr>
          <p:cNvSpPr/>
          <p:nvPr/>
        </p:nvSpPr>
        <p:spPr>
          <a:xfrm>
            <a:off x="8177288" y="4292138"/>
            <a:ext cx="71120" cy="713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E54B50-A041-F3E0-EB46-320172A3C974}"/>
              </a:ext>
            </a:extLst>
          </p:cNvPr>
          <p:cNvSpPr/>
          <p:nvPr/>
        </p:nvSpPr>
        <p:spPr>
          <a:xfrm>
            <a:off x="733649" y="2201339"/>
            <a:ext cx="1049431" cy="595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A1FFD-A23C-7DE2-2212-5BBD79EBE992}"/>
              </a:ext>
            </a:extLst>
          </p:cNvPr>
          <p:cNvSpPr txBox="1"/>
          <p:nvPr/>
        </p:nvSpPr>
        <p:spPr>
          <a:xfrm>
            <a:off x="2491162" y="2255310"/>
            <a:ext cx="149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칸에 하나 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20670C-8010-0DB6-DF66-5475106267CB}"/>
              </a:ext>
            </a:extLst>
          </p:cNvPr>
          <p:cNvSpPr/>
          <p:nvPr/>
        </p:nvSpPr>
        <p:spPr>
          <a:xfrm>
            <a:off x="712382" y="3476005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364976-F07E-9B13-E0B1-34539E8AA9FD}"/>
              </a:ext>
            </a:extLst>
          </p:cNvPr>
          <p:cNvSpPr/>
          <p:nvPr/>
        </p:nvSpPr>
        <p:spPr>
          <a:xfrm>
            <a:off x="1209443" y="3476005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EA3CB2-9B47-9987-4310-2D43FDF26FA0}"/>
              </a:ext>
            </a:extLst>
          </p:cNvPr>
          <p:cNvSpPr/>
          <p:nvPr/>
        </p:nvSpPr>
        <p:spPr>
          <a:xfrm>
            <a:off x="1702795" y="3476006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0B4613-F51A-548A-F4FD-F33E550DD322}"/>
              </a:ext>
            </a:extLst>
          </p:cNvPr>
          <p:cNvSpPr/>
          <p:nvPr/>
        </p:nvSpPr>
        <p:spPr>
          <a:xfrm>
            <a:off x="712382" y="3860304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92F785-67BF-0DDC-1F3B-2DB28CA32F47}"/>
              </a:ext>
            </a:extLst>
          </p:cNvPr>
          <p:cNvSpPr/>
          <p:nvPr/>
        </p:nvSpPr>
        <p:spPr>
          <a:xfrm>
            <a:off x="1209443" y="3860303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D61462-01AB-250F-4D6E-F304CF1F4493}"/>
              </a:ext>
            </a:extLst>
          </p:cNvPr>
          <p:cNvSpPr/>
          <p:nvPr/>
        </p:nvSpPr>
        <p:spPr>
          <a:xfrm>
            <a:off x="625685" y="4833530"/>
            <a:ext cx="921101" cy="1662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4045D8-06D6-F2A4-326E-16DE99C09FA6}"/>
              </a:ext>
            </a:extLst>
          </p:cNvPr>
          <p:cNvSpPr/>
          <p:nvPr/>
        </p:nvSpPr>
        <p:spPr>
          <a:xfrm>
            <a:off x="750974" y="5095675"/>
            <a:ext cx="1049431" cy="595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9CECCF-EA46-24EB-6D2F-E472BFD811CE}"/>
              </a:ext>
            </a:extLst>
          </p:cNvPr>
          <p:cNvSpPr txBox="1"/>
          <p:nvPr/>
        </p:nvSpPr>
        <p:spPr>
          <a:xfrm>
            <a:off x="2366054" y="5185819"/>
            <a:ext cx="149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칸에 하나 </a:t>
            </a:r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40FCD1-D796-8E80-229E-445C425890C6}"/>
              </a:ext>
            </a:extLst>
          </p:cNvPr>
          <p:cNvSpPr/>
          <p:nvPr/>
        </p:nvSpPr>
        <p:spPr>
          <a:xfrm>
            <a:off x="5730838" y="1109204"/>
            <a:ext cx="663848" cy="192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2AC0BF-A2FC-61FD-336D-C50061C51C6A}"/>
              </a:ext>
            </a:extLst>
          </p:cNvPr>
          <p:cNvSpPr txBox="1"/>
          <p:nvPr/>
        </p:nvSpPr>
        <p:spPr>
          <a:xfrm>
            <a:off x="5668577" y="1085975"/>
            <a:ext cx="78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D09BA7-352D-E63E-BCFB-F09EF05EF177}"/>
              </a:ext>
            </a:extLst>
          </p:cNvPr>
          <p:cNvSpPr txBox="1"/>
          <p:nvPr/>
        </p:nvSpPr>
        <p:spPr>
          <a:xfrm>
            <a:off x="2801365" y="10195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en-US" altLang="ko-KR" sz="1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589A755-786B-53E8-640C-B34C1AB7733F}"/>
              </a:ext>
            </a:extLst>
          </p:cNvPr>
          <p:cNvSpPr/>
          <p:nvPr/>
        </p:nvSpPr>
        <p:spPr>
          <a:xfrm>
            <a:off x="6765080" y="1966200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BB7DC6-3D1B-B5DD-05F6-D052357B37F8}"/>
              </a:ext>
            </a:extLst>
          </p:cNvPr>
          <p:cNvSpPr/>
          <p:nvPr/>
        </p:nvSpPr>
        <p:spPr>
          <a:xfrm>
            <a:off x="8049134" y="1966200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9AFB0AE-8E9D-53ED-EABF-85D9DE8F8EF1}"/>
              </a:ext>
            </a:extLst>
          </p:cNvPr>
          <p:cNvSpPr/>
          <p:nvPr/>
        </p:nvSpPr>
        <p:spPr>
          <a:xfrm>
            <a:off x="5202628" y="3611373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11E60C-4720-37DE-139F-16F349CAFF25}"/>
              </a:ext>
            </a:extLst>
          </p:cNvPr>
          <p:cNvSpPr/>
          <p:nvPr/>
        </p:nvSpPr>
        <p:spPr>
          <a:xfrm>
            <a:off x="5699689" y="3611373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2A9BDA-0B0A-457A-AAF9-52F42868C58B}"/>
              </a:ext>
            </a:extLst>
          </p:cNvPr>
          <p:cNvSpPr/>
          <p:nvPr/>
        </p:nvSpPr>
        <p:spPr>
          <a:xfrm>
            <a:off x="6193041" y="3611374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C952AC3-1FF1-74C2-3AC8-55565AC84EFD}"/>
              </a:ext>
            </a:extLst>
          </p:cNvPr>
          <p:cNvSpPr/>
          <p:nvPr/>
        </p:nvSpPr>
        <p:spPr>
          <a:xfrm>
            <a:off x="6686393" y="3611373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E902ED-62DC-3A2B-3A26-9E90E848579B}"/>
              </a:ext>
            </a:extLst>
          </p:cNvPr>
          <p:cNvSpPr/>
          <p:nvPr/>
        </p:nvSpPr>
        <p:spPr>
          <a:xfrm>
            <a:off x="7179745" y="3611373"/>
            <a:ext cx="419784" cy="322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3081A9F-BCA0-C474-DED8-6B51E503E76A}"/>
              </a:ext>
            </a:extLst>
          </p:cNvPr>
          <p:cNvSpPr/>
          <p:nvPr/>
        </p:nvSpPr>
        <p:spPr>
          <a:xfrm>
            <a:off x="4996465" y="4774797"/>
            <a:ext cx="6479190" cy="10636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2BDF0D-92E7-9AF9-23C5-48F077F60622}"/>
              </a:ext>
            </a:extLst>
          </p:cNvPr>
          <p:cNvSpPr/>
          <p:nvPr/>
        </p:nvSpPr>
        <p:spPr>
          <a:xfrm>
            <a:off x="5456686" y="4919696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ECD4A02-3449-3936-F2A4-8D27028013AB}"/>
              </a:ext>
            </a:extLst>
          </p:cNvPr>
          <p:cNvSpPr/>
          <p:nvPr/>
        </p:nvSpPr>
        <p:spPr>
          <a:xfrm>
            <a:off x="6740740" y="4919696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4C3F053-073A-6D8F-7CF8-84412345AA37}"/>
              </a:ext>
            </a:extLst>
          </p:cNvPr>
          <p:cNvSpPr/>
          <p:nvPr/>
        </p:nvSpPr>
        <p:spPr>
          <a:xfrm>
            <a:off x="8024794" y="4919696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F7AE0D-4056-8500-B9D1-EFBA654FE3FF}"/>
              </a:ext>
            </a:extLst>
          </p:cNvPr>
          <p:cNvSpPr/>
          <p:nvPr/>
        </p:nvSpPr>
        <p:spPr>
          <a:xfrm>
            <a:off x="9297617" y="4919696"/>
            <a:ext cx="1138751" cy="7980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성주</dc:creator>
  <cp:lastModifiedBy>임 성주</cp:lastModifiedBy>
  <cp:revision>5</cp:revision>
  <dcterms:created xsi:type="dcterms:W3CDTF">2023-03-09T00:46:41Z</dcterms:created>
  <dcterms:modified xsi:type="dcterms:W3CDTF">2023-03-10T00:53:54Z</dcterms:modified>
</cp:coreProperties>
</file>