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A3A431-4A89-4B38-BC97-FAD242DA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4000" y="4457488"/>
            <a:ext cx="8791575" cy="1655762"/>
          </a:xfrm>
        </p:spPr>
        <p:txBody>
          <a:bodyPr>
            <a:normAutofit fontScale="85000" lnSpcReduction="10000"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SHAHIL AHEMMED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DD9FF-2562-4D61-8B87-BCD84DDB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12" y="679648"/>
            <a:ext cx="2708950" cy="34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A441-6642-4DD5-93A1-DB0D2BC5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CONTACT</a:t>
            </a:r>
            <a:endParaRPr lang="en-US" sz="6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1FE4-5EFD-437B-94F8-DCD2F371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0874" cy="39899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Phone: +880 1869916055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Email: shahilahmd2020@gmail.com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Permanent Address:  </a:t>
            </a:r>
            <a:r>
              <a:rPr lang="en-US" sz="3600" b="1" dirty="0" err="1">
                <a:solidFill>
                  <a:schemeClr val="bg1"/>
                </a:solidFill>
              </a:rPr>
              <a:t>Dhanua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Sreepur</a:t>
            </a:r>
            <a:r>
              <a:rPr lang="en-US" sz="3600" b="1" dirty="0">
                <a:solidFill>
                  <a:schemeClr val="bg1"/>
                </a:solidFill>
              </a:rPr>
              <a:t>, Gazipur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Present Address:  House: 32, Road:9/E, Block: D, Sector: 05, Uttara Dhaka 1230</a:t>
            </a:r>
          </a:p>
        </p:txBody>
      </p:sp>
    </p:spTree>
    <p:extLst>
      <p:ext uri="{BB962C8B-B14F-4D97-AF65-F5344CB8AC3E}">
        <p14:creationId xmlns:p14="http://schemas.microsoft.com/office/powerpoint/2010/main" val="409093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B2FF-C63A-479F-85EE-BA1A4F14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WORK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25E3-3FCE-429C-A17D-A43C387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</a:rPr>
              <a:t>I have 1 year experience teaching computer program at “FAHIM COMPUTER TRAINING CENTER”.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I have 1 year CPA marketing experience in “Nation IT Ltd”.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I have 1 years volunteer work experience in IHRS club at “Independent University, Bangladesh”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I have 2 years of experience in marketing on online platforms.</a:t>
            </a:r>
          </a:p>
        </p:txBody>
      </p:sp>
    </p:spTree>
    <p:extLst>
      <p:ext uri="{BB962C8B-B14F-4D97-AF65-F5344CB8AC3E}">
        <p14:creationId xmlns:p14="http://schemas.microsoft.com/office/powerpoint/2010/main" val="17712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E9ED-354F-4589-B242-12189CB9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chemeClr val="bg1"/>
                </a:solidFill>
              </a:rPr>
              <a:t>EXTRACURRICULAR ACTIVITIES/ SKILLS: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B7FF-3F07-49E5-8F8A-8354717A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</a:rPr>
              <a:t>Participated in a Global HR competition organized in “OVER THE WALL” 2023. 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I have a skills on "Effective Leadership" from veritas academy</a:t>
            </a:r>
          </a:p>
        </p:txBody>
      </p:sp>
    </p:spTree>
    <p:extLst>
      <p:ext uri="{BB962C8B-B14F-4D97-AF65-F5344CB8AC3E}">
        <p14:creationId xmlns:p14="http://schemas.microsoft.com/office/powerpoint/2010/main" val="1265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969F-AC7E-43EF-A765-36604AF5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E305-730A-4BDE-BA8A-E9B3DDB4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10494328" cy="4532311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</a:rPr>
              <a:t>I'm still studying in BBA Department (Independent University, Bangladesh)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Higher Secondary Certificate, (</a:t>
            </a:r>
            <a:r>
              <a:rPr lang="en-US" sz="2800" b="1" dirty="0" err="1">
                <a:solidFill>
                  <a:schemeClr val="bg1"/>
                </a:solidFill>
              </a:rPr>
              <a:t>Kazi</a:t>
            </a:r>
            <a:r>
              <a:rPr lang="en-US" sz="2800" b="1" dirty="0">
                <a:solidFill>
                  <a:schemeClr val="bg1"/>
                </a:solidFill>
              </a:rPr>
              <a:t> Azim Uddin College) 2020                </a:t>
            </a:r>
            <a:r>
              <a:rPr lang="en-US" sz="2800" b="1" dirty="0" err="1">
                <a:solidFill>
                  <a:schemeClr val="bg1"/>
                </a:solidFill>
              </a:rPr>
              <a:t>Cgpa</a:t>
            </a:r>
            <a:r>
              <a:rPr lang="en-US" sz="2800" b="1" dirty="0">
                <a:solidFill>
                  <a:schemeClr val="bg1"/>
                </a:solidFill>
              </a:rPr>
              <a:t>: 4.92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Secondary School Certificate, (</a:t>
            </a:r>
            <a:r>
              <a:rPr lang="en-US" sz="2800" b="1" dirty="0" err="1">
                <a:solidFill>
                  <a:schemeClr val="bg1"/>
                </a:solidFill>
              </a:rPr>
              <a:t>Dhanua</a:t>
            </a:r>
            <a:r>
              <a:rPr lang="en-US" sz="2800" b="1" dirty="0">
                <a:solidFill>
                  <a:schemeClr val="bg1"/>
                </a:solidFill>
              </a:rPr>
              <a:t> High School) 2018                      </a:t>
            </a:r>
            <a:r>
              <a:rPr lang="en-US" sz="2800" b="1" dirty="0" err="1">
                <a:solidFill>
                  <a:schemeClr val="bg1"/>
                </a:solidFill>
              </a:rPr>
              <a:t>Cgpa</a:t>
            </a:r>
            <a:r>
              <a:rPr lang="en-US" sz="2800" b="1" dirty="0">
                <a:solidFill>
                  <a:schemeClr val="bg1"/>
                </a:solidFill>
              </a:rPr>
              <a:t>: 4.61</a:t>
            </a:r>
          </a:p>
        </p:txBody>
      </p:sp>
    </p:spTree>
    <p:extLst>
      <p:ext uri="{BB962C8B-B14F-4D97-AF65-F5344CB8AC3E}">
        <p14:creationId xmlns:p14="http://schemas.microsoft.com/office/powerpoint/2010/main" val="42912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6E1A-E545-4B38-A7BF-45D47DAA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42EE-2A05-4175-9482-C0F2758F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</a:rPr>
              <a:t>Team Work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Time Management 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Microsoft Excel, </a:t>
            </a:r>
            <a:r>
              <a:rPr lang="en-US" sz="3600" b="1" dirty="0">
                <a:solidFill>
                  <a:schemeClr val="bg1"/>
                </a:solidFill>
              </a:rPr>
              <a:t>PowerPoint</a:t>
            </a:r>
            <a:r>
              <a:rPr lang="en-US" sz="3200" b="1" dirty="0">
                <a:solidFill>
                  <a:schemeClr val="bg1"/>
                </a:solidFill>
              </a:rPr>
              <a:t>, Google Forms, GitHub 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67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41CA-7A14-4E3A-996A-B99C0F5E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9172-A51C-427F-94F4-6963A2E1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</a:rPr>
              <a:t>Bangla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</a:rPr>
              <a:t>English 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</a:rPr>
              <a:t>French (Basic) 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</a:rPr>
              <a:t>Hindi</a:t>
            </a:r>
          </a:p>
        </p:txBody>
      </p:sp>
    </p:spTree>
    <p:extLst>
      <p:ext uri="{BB962C8B-B14F-4D97-AF65-F5344CB8AC3E}">
        <p14:creationId xmlns:p14="http://schemas.microsoft.com/office/powerpoint/2010/main" val="147499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852C-A643-4C55-A007-4CBBA546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91291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749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196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PowerPoint Presentation</vt:lpstr>
      <vt:lpstr>CONTACT</vt:lpstr>
      <vt:lpstr>WORK EXPERIENCE</vt:lpstr>
      <vt:lpstr>EXTRACURRICULAR ACTIVITIES/ SKILLS:</vt:lpstr>
      <vt:lpstr>EDUCATION</vt:lpstr>
      <vt:lpstr>SKILLS</vt:lpstr>
      <vt:lpstr>LANGUAGE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Shahil Ahmd</dc:creator>
  <cp:lastModifiedBy>cis101</cp:lastModifiedBy>
  <cp:revision>6</cp:revision>
  <dcterms:created xsi:type="dcterms:W3CDTF">2023-10-29T15:45:19Z</dcterms:created>
  <dcterms:modified xsi:type="dcterms:W3CDTF">2023-11-07T07:16:17Z</dcterms:modified>
</cp:coreProperties>
</file>