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23BCDCE-8C82-4BC1-95C3-BFF5083FFB55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D103E90-4796-4C82-83A5-01EF4836375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5851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CDCE-8C82-4BC1-95C3-BFF5083FFB55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3E90-4796-4C82-83A5-01EF48363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85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CDCE-8C82-4BC1-95C3-BFF5083FFB55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3E90-4796-4C82-83A5-01EF4836375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686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CDCE-8C82-4BC1-95C3-BFF5083FFB55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3E90-4796-4C82-83A5-01EF4836375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1586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CDCE-8C82-4BC1-95C3-BFF5083FFB55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3E90-4796-4C82-83A5-01EF48363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970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CDCE-8C82-4BC1-95C3-BFF5083FFB55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3E90-4796-4C82-83A5-01EF4836375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9262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CDCE-8C82-4BC1-95C3-BFF5083FFB55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3E90-4796-4C82-83A5-01EF4836375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302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CDCE-8C82-4BC1-95C3-BFF5083FFB55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3E90-4796-4C82-83A5-01EF4836375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753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CDCE-8C82-4BC1-95C3-BFF5083FFB55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3E90-4796-4C82-83A5-01EF4836375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03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CDCE-8C82-4BC1-95C3-BFF5083FFB55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3E90-4796-4C82-83A5-01EF48363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07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CDCE-8C82-4BC1-95C3-BFF5083FFB55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3E90-4796-4C82-83A5-01EF4836375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64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CDCE-8C82-4BC1-95C3-BFF5083FFB55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3E90-4796-4C82-83A5-01EF48363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17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CDCE-8C82-4BC1-95C3-BFF5083FFB55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3E90-4796-4C82-83A5-01EF4836375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61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CDCE-8C82-4BC1-95C3-BFF5083FFB55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3E90-4796-4C82-83A5-01EF4836375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147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CDCE-8C82-4BC1-95C3-BFF5083FFB55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3E90-4796-4C82-83A5-01EF48363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644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CDCE-8C82-4BC1-95C3-BFF5083FFB55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3E90-4796-4C82-83A5-01EF4836375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307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BCDCE-8C82-4BC1-95C3-BFF5083FFB55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03E90-4796-4C82-83A5-01EF48363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23BCDCE-8C82-4BC1-95C3-BFF5083FFB55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D103E90-4796-4C82-83A5-01EF48363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82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5023F-3CD5-863A-277F-7527A90D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u="sng" dirty="0">
                <a:solidFill>
                  <a:schemeClr val="bg2">
                    <a:lumMod val="10000"/>
                  </a:schemeClr>
                </a:solidFill>
              </a:rPr>
              <a:t>ATM Machine Java program </a:t>
            </a:r>
            <a:endParaRPr lang="en-IN" b="1" i="1" u="sng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49B63-46B7-8364-918C-CFAF5A651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Subtitle: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💻 A Mini Project by Quantum Coders 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Presented by: </a:t>
            </a:r>
            <a:br>
              <a:rPr lang="en-US" dirty="0"/>
            </a:br>
            <a:r>
              <a:rPr lang="en-US" dirty="0"/>
              <a:t>👨‍💻 Shubham Kumar </a:t>
            </a:r>
            <a:br>
              <a:rPr lang="en-US" dirty="0"/>
            </a:br>
            <a:r>
              <a:rPr lang="en-US" dirty="0"/>
              <a:t>👨‍💻 Kashish Raj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0935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E5ED31-85F3-FAA7-7E77-38BD2D5D2857}"/>
              </a:ext>
            </a:extLst>
          </p:cNvPr>
          <p:cNvSpPr txBox="1"/>
          <p:nvPr/>
        </p:nvSpPr>
        <p:spPr>
          <a:xfrm>
            <a:off x="3041009" y="1738422"/>
            <a:ext cx="6115574" cy="3385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ts val="1569"/>
              </a:lnSpc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ATM MACHINE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1. Deposit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2. Withdraw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3. Check Balance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4. Exit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Enter choice: 3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 Balance: 1300.0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ATM MACHINE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1. Deposit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2. Withdraw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3. Check Balance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4. Exit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Enter choice: 4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Thank you!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569"/>
              </a:lnSpc>
              <a:spcAft>
                <a:spcPts val="8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36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FF85-281D-5065-7B1A-659539A1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F4761"/>
                </a:solidFill>
                <a:effectLst/>
                <a:latin typeface="WordVisi_MSFontService"/>
              </a:rPr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B461E-38BC-1593-1192-F38F76013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2828800"/>
          </a:xfrm>
        </p:spPr>
        <p:txBody>
          <a:bodyPr/>
          <a:lstStyle/>
          <a:p>
            <a:pPr algn="l" rtl="0" fontAlgn="base">
              <a:lnSpc>
                <a:spcPts val="1569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Content: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569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This project simulates a basic ATM machine using Java. </a:t>
            </a:r>
          </a:p>
          <a:p>
            <a:pPr algn="l" rtl="0" fontAlgn="base">
              <a:lnSpc>
                <a:spcPts val="1569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It allows users to: </a:t>
            </a:r>
          </a:p>
          <a:p>
            <a:pPr algn="l" rtl="0" fontAlgn="base">
              <a:lnSpc>
                <a:spcPts val="1569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Deposit money </a:t>
            </a:r>
          </a:p>
          <a:p>
            <a:pPr algn="l" rtl="0" fontAlgn="base">
              <a:lnSpc>
                <a:spcPts val="1569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Withdraw money </a:t>
            </a:r>
          </a:p>
          <a:p>
            <a:pPr algn="l" rtl="0" fontAlgn="base">
              <a:lnSpc>
                <a:spcPts val="1569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Check their balance </a:t>
            </a:r>
          </a:p>
          <a:p>
            <a:pPr algn="l" rtl="0" fontAlgn="base">
              <a:lnSpc>
                <a:spcPts val="1569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The program uses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object-oriented programming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concepts and runs on a console interface. </a:t>
            </a:r>
          </a:p>
          <a:p>
            <a:pPr algn="l" rtl="0" fontAlgn="base">
              <a:lnSpc>
                <a:spcPts val="1569"/>
              </a:lnSpc>
              <a:spcAft>
                <a:spcPts val="8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7005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4EEA-BE8F-F00A-AD7B-29EF0BE6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000" b="1" i="0" dirty="0">
                <a:solidFill>
                  <a:srgbClr val="0F4761"/>
                </a:solidFill>
                <a:effectLst/>
                <a:latin typeface="Aptos" panose="020B0004020202020204" pitchFamily="34" charset="0"/>
              </a:rPr>
              <a:t>Features</a:t>
            </a:r>
            <a:r>
              <a:rPr lang="en-US" sz="1800" b="1" i="0" dirty="0">
                <a:solidFill>
                  <a:srgbClr val="0F4761"/>
                </a:solidFill>
                <a:effectLst/>
                <a:latin typeface="Aptos" panose="020B0004020202020204" pitchFamily="34" charset="0"/>
              </a:rPr>
              <a:t> </a:t>
            </a:r>
            <a:r>
              <a:rPr lang="en-US" sz="1800" b="0" i="0" dirty="0">
                <a:solidFill>
                  <a:srgbClr val="0F4761"/>
                </a:solidFill>
                <a:effectLst/>
                <a:latin typeface="Aptos" panose="020B0004020202020204" pitchFamily="34" charset="0"/>
              </a:rPr>
              <a:t> 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0278D-B03A-6F04-9C13-4CD2600A4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684477"/>
            <a:ext cx="9601196" cy="2827090"/>
          </a:xfrm>
        </p:spPr>
        <p:txBody>
          <a:bodyPr/>
          <a:lstStyle/>
          <a:p>
            <a:pPr algn="l" rtl="0" fontAlgn="base">
              <a:lnSpc>
                <a:spcPts val="1569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Title: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Core Features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569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Bullet Points: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569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Simple CLI-based user interface </a:t>
            </a:r>
          </a:p>
          <a:p>
            <a:pPr algn="l" rtl="0" fontAlgn="base">
              <a:lnSpc>
                <a:spcPts val="1569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Menu-driven interaction </a:t>
            </a:r>
          </a:p>
          <a:p>
            <a:pPr algn="l" rtl="0" fontAlgn="base">
              <a:lnSpc>
                <a:spcPts val="1569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Account balance tracking </a:t>
            </a:r>
          </a:p>
          <a:p>
            <a:pPr algn="l" rtl="0" fontAlgn="base">
              <a:lnSpc>
                <a:spcPts val="1569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Basic input validation </a:t>
            </a:r>
          </a:p>
          <a:p>
            <a:pPr algn="l" rtl="0" fontAlgn="base">
              <a:lnSpc>
                <a:spcPts val="1569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Uses Java classes and methods </a:t>
            </a:r>
          </a:p>
        </p:txBody>
      </p:sp>
    </p:spTree>
    <p:extLst>
      <p:ext uri="{BB962C8B-B14F-4D97-AF65-F5344CB8AC3E}">
        <p14:creationId xmlns:p14="http://schemas.microsoft.com/office/powerpoint/2010/main" val="2847778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D4A22-50D9-6C6C-E9F2-72B9A741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>
                <a:solidFill>
                  <a:srgbClr val="0F4761"/>
                </a:solidFill>
                <a:effectLst/>
                <a:latin typeface="Aptos" panose="020B0004020202020204" pitchFamily="34" charset="0"/>
              </a:rPr>
              <a:t>Class &amp; Main </a:t>
            </a:r>
            <a:r>
              <a:rPr lang="en-US" sz="8800" b="1" i="1" dirty="0">
                <a:solidFill>
                  <a:srgbClr val="0F4761"/>
                </a:solidFill>
                <a:effectLst/>
                <a:latin typeface="Aptos" panose="020B0004020202020204" pitchFamily="34" charset="0"/>
              </a:rPr>
              <a:t>Menu</a:t>
            </a:r>
            <a:r>
              <a:rPr lang="en-US" sz="1800" b="0" i="1" dirty="0">
                <a:solidFill>
                  <a:srgbClr val="0F4761"/>
                </a:solidFill>
                <a:effectLst/>
                <a:latin typeface="Aptos" panose="020B0004020202020204" pitchFamily="34" charset="0"/>
              </a:rPr>
              <a:t> 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05943-9304-C2C1-5BE5-5061FEA18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lnSpc>
                <a:spcPts val="1569"/>
              </a:lnSpc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569"/>
              </a:lnSpc>
              <a:buNone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CopyEdit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569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java.util.Scanner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 class ATM {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static double balance = 1000; // Initial balance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public static void main(String[]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Scanner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new Scanner(System.in);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int choice;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do {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("\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nATM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MACHINE");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("1. Deposit");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("2. Withdraw");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14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A80035-92AB-1829-8DF3-48E428F681BB}"/>
              </a:ext>
            </a:extLst>
          </p:cNvPr>
          <p:cNvSpPr txBox="1"/>
          <p:nvPr/>
        </p:nvSpPr>
        <p:spPr>
          <a:xfrm>
            <a:off x="1853967" y="1879134"/>
            <a:ext cx="8439324" cy="3590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ts val="1569"/>
              </a:lnSpc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("3. Check Balance");</a:t>
            </a:r>
            <a:r>
              <a:rPr lang="en-US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("4. Exit");</a:t>
            </a:r>
            <a:r>
              <a:rPr lang="en-US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("Enter choice: ");</a:t>
            </a:r>
            <a:r>
              <a:rPr lang="en-US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 choice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sc.nextInt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 switch(choice) {</a:t>
            </a:r>
            <a:r>
              <a:rPr lang="en-US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 case 1: deposit(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break;</a:t>
            </a:r>
            <a:r>
              <a:rPr lang="en-US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 case 2: withdraw(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break;</a:t>
            </a:r>
            <a:r>
              <a:rPr lang="en-US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 case 3: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checkBalance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 break;</a:t>
            </a:r>
            <a:r>
              <a:rPr lang="en-US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 case 4: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("Thank you!"); break;</a:t>
            </a:r>
            <a:r>
              <a:rPr lang="en-US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 default: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("Invalid option");</a:t>
            </a:r>
            <a:r>
              <a:rPr lang="en-US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 }</a:t>
            </a:r>
            <a:r>
              <a:rPr lang="en-US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} while(choice != 4);</a:t>
            </a:r>
            <a:r>
              <a:rPr lang="en-US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sc.close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}</a:t>
            </a:r>
            <a:r>
              <a:rPr lang="en-US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569"/>
              </a:lnSpc>
              <a:spcAft>
                <a:spcPts val="80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54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81C9-631C-21BA-0CAD-15C565F0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F4761"/>
                </a:solidFill>
                <a:effectLst/>
                <a:latin typeface="WordVisi_MSFontService"/>
              </a:rPr>
              <a:t>Deposit &amp; Withdraw Methods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D5831-7777-52F0-ED6E-253BDE0A08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 static void deposit(Scanner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22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("Enter amount to deposit: ");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22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double amount =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sc.nextDouble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22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if (amount &gt; 0) {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22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 balance += amount;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22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("Deposited: " + amount);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22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} else {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22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 </a:t>
            </a:r>
            <a:r>
              <a:rPr lang="en-US" sz="2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("Invalid deposit amount.");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22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}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22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2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}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22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98F03-BAAA-1DBA-C1B0-352119221E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algn="l" rtl="0" fontAlgn="base">
              <a:lnSpc>
                <a:spcPts val="1569"/>
              </a:lnSpc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 static void withdraw(Scanner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("Enter amount to withdraw: ");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double amount =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sc.nextDouble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if (amount &gt; 0 &amp;&amp; amount &lt;= balance) {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 balance -= amount;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("Withdrawn: " + amount);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} else {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("Invalid or insufficient balance.");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}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}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569"/>
              </a:lnSpc>
              <a:spcAft>
                <a:spcPts val="8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52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20FE-6C1A-0F9E-2548-52CA29277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889232"/>
            <a:ext cx="9601196" cy="1375795"/>
          </a:xfrm>
        </p:spPr>
        <p:txBody>
          <a:bodyPr>
            <a:normAutofit/>
          </a:bodyPr>
          <a:lstStyle/>
          <a:p>
            <a:r>
              <a:rPr lang="en-US" sz="5400" b="1" i="1" dirty="0">
                <a:solidFill>
                  <a:srgbClr val="0F4761"/>
                </a:solidFill>
                <a:effectLst/>
                <a:latin typeface="WordVisi_MSFontService"/>
              </a:rPr>
              <a:t>Balance Check Method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73558-8E68-87FD-FE3C-818D75332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24418"/>
            <a:ext cx="9601196" cy="34514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 static void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checkBalance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("Current Balance: " + balance);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}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20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48331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EFC34D-271B-AA9F-0D5E-B45C6847DDB9}"/>
              </a:ext>
            </a:extLst>
          </p:cNvPr>
          <p:cNvSpPr txBox="1"/>
          <p:nvPr/>
        </p:nvSpPr>
        <p:spPr>
          <a:xfrm>
            <a:off x="2279009" y="1479147"/>
            <a:ext cx="7633982" cy="3888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ts val="1918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2800" b="1" i="0" dirty="0">
                <a:solidFill>
                  <a:srgbClr val="0F4761"/>
                </a:solidFill>
                <a:effectLst/>
                <a:latin typeface="Aptos" panose="020B0004020202020204" pitchFamily="34" charset="0"/>
              </a:rPr>
              <a:t>Flowchart </a:t>
            </a:r>
            <a:r>
              <a:rPr lang="en-US" sz="2800" b="0" i="0" dirty="0">
                <a:solidFill>
                  <a:srgbClr val="0F4761"/>
                </a:solidFill>
                <a:effectLst/>
                <a:latin typeface="Aptos" panose="020B0004020202020204" pitchFamily="34" charset="0"/>
              </a:rPr>
              <a:t> </a:t>
            </a:r>
          </a:p>
          <a:p>
            <a:pPr algn="l" rtl="0" fontAlgn="base">
              <a:lnSpc>
                <a:spcPts val="1569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 can generate a flowchart for the process if you’d like to include one. Let me know and I’ll create a diagram image. </a:t>
            </a:r>
            <a:endParaRPr lang="en-US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algn="l" rtl="0" fontAlgn="base">
              <a:lnSpc>
                <a:spcPts val="1569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b="1" i="0" dirty="0">
                <a:solidFill>
                  <a:srgbClr val="0F4761"/>
                </a:solidFill>
                <a:effectLst/>
                <a:latin typeface="Aptos" panose="020B0004020202020204" pitchFamily="34" charset="0"/>
              </a:rPr>
              <a:t>Conclusion &amp; Enhancements </a:t>
            </a:r>
            <a:r>
              <a:rPr lang="en-US" sz="2400" b="0" i="0" dirty="0">
                <a:solidFill>
                  <a:srgbClr val="0F4761"/>
                </a:solidFill>
                <a:effectLst/>
                <a:latin typeface="Aptos" panose="020B0004020202020204" pitchFamily="34" charset="0"/>
              </a:rPr>
              <a:t> </a:t>
            </a:r>
          </a:p>
          <a:p>
            <a:pPr algn="l" rtl="0" fontAlgn="base">
              <a:lnSpc>
                <a:spcPts val="1569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Slide Title: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Conclusion &amp; Future Enhancements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algn="l" rtl="0" fontAlgn="base">
              <a:lnSpc>
                <a:spcPts val="1569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Bullet Points: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algn="l" rtl="0" fontAlgn="base">
              <a:lnSpc>
                <a:spcPts val="1569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 basic simulation of ATM functionality is achieved. </a:t>
            </a:r>
          </a:p>
          <a:p>
            <a:pPr algn="l" rtl="0" fontAlgn="base">
              <a:lnSpc>
                <a:spcPts val="1569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Enhancements may include: </a:t>
            </a:r>
          </a:p>
          <a:p>
            <a:pPr algn="l" rtl="0" fontAlgn="base">
              <a:lnSpc>
                <a:spcPts val="1569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GUI using Java Swing/JavaFX </a:t>
            </a:r>
          </a:p>
          <a:p>
            <a:pPr algn="l" rtl="0" fontAlgn="base">
              <a:lnSpc>
                <a:spcPts val="1569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PIN authentication </a:t>
            </a:r>
          </a:p>
          <a:p>
            <a:pPr algn="l" rtl="0" fontAlgn="base">
              <a:lnSpc>
                <a:spcPts val="1569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Persistent database (JDBC/MySQL) </a:t>
            </a:r>
          </a:p>
          <a:p>
            <a:pPr algn="l" rtl="0" fontAlgn="base">
              <a:lnSpc>
                <a:spcPts val="1569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Multi-account handling </a:t>
            </a:r>
          </a:p>
        </p:txBody>
      </p:sp>
    </p:spTree>
    <p:extLst>
      <p:ext uri="{BB962C8B-B14F-4D97-AF65-F5344CB8AC3E}">
        <p14:creationId xmlns:p14="http://schemas.microsoft.com/office/powerpoint/2010/main" val="1732133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9A9B36-BC63-80B2-7927-E22D9DC8F590}"/>
              </a:ext>
            </a:extLst>
          </p:cNvPr>
          <p:cNvSpPr txBox="1"/>
          <p:nvPr/>
        </p:nvSpPr>
        <p:spPr>
          <a:xfrm>
            <a:off x="3041009" y="605227"/>
            <a:ext cx="6115574" cy="5651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ts val="1918"/>
              </a:lnSpc>
              <a:spcBef>
                <a:spcPts val="1405"/>
              </a:spcBef>
              <a:spcAft>
                <a:spcPts val="1405"/>
              </a:spcAft>
              <a:buNone/>
            </a:pPr>
            <a:r>
              <a:rPr lang="en-US" sz="2000" b="1" i="0" dirty="0">
                <a:solidFill>
                  <a:srgbClr val="0F4761"/>
                </a:solidFill>
                <a:effectLst/>
                <a:latin typeface="Aptos" panose="020B0004020202020204" pitchFamily="34" charset="0"/>
              </a:rPr>
              <a:t>Sample Output of ATM Java Program</a:t>
            </a:r>
            <a:r>
              <a:rPr lang="en-US" sz="2000" b="0" i="0" dirty="0">
                <a:solidFill>
                  <a:srgbClr val="0F4761"/>
                </a:solidFill>
                <a:effectLst/>
                <a:latin typeface="Aptos" panose="020B0004020202020204" pitchFamily="34" charset="0"/>
              </a:rPr>
              <a:t> </a:t>
            </a:r>
            <a:endParaRPr lang="en-US" b="0" i="0" dirty="0">
              <a:solidFill>
                <a:srgbClr val="0F4761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ts val="1569"/>
              </a:lnSpc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ATM MACHINE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1. Deposit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2. Withdraw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3. Check Balance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4. Exit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Enter choice: 1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Enter amount to deposit: 500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Deposited: 500.0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ATM MACHINE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1. Deposit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2. Withdraw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3. Check Balance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4. Exit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Enter choice: 3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 Balance: 1500.0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ATM MACHINE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1. Deposit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2. Withdraw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3. Check Balance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4. Exit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Enter choice: 2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Enter amount to withdraw: 200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  <a:t> 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WordVisiCarriageReturn_MSFontService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Withdrawn: 200.0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047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</TotalTime>
  <Words>779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Arial</vt:lpstr>
      <vt:lpstr>Consolas</vt:lpstr>
      <vt:lpstr>Garamond</vt:lpstr>
      <vt:lpstr>Segoe UI</vt:lpstr>
      <vt:lpstr>WordVisi_MSFontService</vt:lpstr>
      <vt:lpstr>WordVisiCarriageReturn_MSFontService</vt:lpstr>
      <vt:lpstr>Organic</vt:lpstr>
      <vt:lpstr>ATM Machine Java program </vt:lpstr>
      <vt:lpstr>Project Overview</vt:lpstr>
      <vt:lpstr>Features  </vt:lpstr>
      <vt:lpstr>Class &amp; Main Menu </vt:lpstr>
      <vt:lpstr>PowerPoint Presentation</vt:lpstr>
      <vt:lpstr>Deposit &amp; Withdraw Methods</vt:lpstr>
      <vt:lpstr>Balance Check Method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 kumar</dc:creator>
  <cp:lastModifiedBy>shubham kumar</cp:lastModifiedBy>
  <cp:revision>1</cp:revision>
  <dcterms:created xsi:type="dcterms:W3CDTF">2025-05-25T08:49:06Z</dcterms:created>
  <dcterms:modified xsi:type="dcterms:W3CDTF">2025-05-25T09:26:56Z</dcterms:modified>
</cp:coreProperties>
</file>