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59" r:id="rId3"/>
    <p:sldId id="257" r:id="rId4"/>
    <p:sldId id="258"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E5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840C09-AEE3-4035-8A64-345573609141}" v="254" dt="2025-05-07T18:25:31.8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m Kumar" userId="bd6f82b5-f4ea-410d-ab3e-c1cfe2647888" providerId="ADAL" clId="{39840C09-AEE3-4035-8A64-345573609141}"/>
    <pc:docChg chg="undo redo custSel addSld delSld modSld sldOrd addMainMaster delMainMaster">
      <pc:chgData name="Shubham Kumar" userId="bd6f82b5-f4ea-410d-ab3e-c1cfe2647888" providerId="ADAL" clId="{39840C09-AEE3-4035-8A64-345573609141}" dt="2025-05-07T18:28:40.141" v="1232" actId="478"/>
      <pc:docMkLst>
        <pc:docMk/>
      </pc:docMkLst>
      <pc:sldChg chg="addSp modSp del mod">
        <pc:chgData name="Shubham Kumar" userId="bd6f82b5-f4ea-410d-ab3e-c1cfe2647888" providerId="ADAL" clId="{39840C09-AEE3-4035-8A64-345573609141}" dt="2025-05-07T18:25:03.194" v="1161" actId="47"/>
        <pc:sldMkLst>
          <pc:docMk/>
          <pc:sldMk cId="2043527014" sldId="256"/>
        </pc:sldMkLst>
        <pc:spChg chg="mod">
          <ac:chgData name="Shubham Kumar" userId="bd6f82b5-f4ea-410d-ab3e-c1cfe2647888" providerId="ADAL" clId="{39840C09-AEE3-4035-8A64-345573609141}" dt="2025-05-07T18:06:43.144" v="1000" actId="20577"/>
          <ac:spMkLst>
            <pc:docMk/>
            <pc:sldMk cId="2043527014" sldId="256"/>
            <ac:spMk id="2" creationId="{B0D7D608-4F75-6EC2-1578-398C85B49696}"/>
          </ac:spMkLst>
        </pc:spChg>
        <pc:spChg chg="mod">
          <ac:chgData name="Shubham Kumar" userId="bd6f82b5-f4ea-410d-ab3e-c1cfe2647888" providerId="ADAL" clId="{39840C09-AEE3-4035-8A64-345573609141}" dt="2025-05-07T18:07:20.108" v="1028" actId="20577"/>
          <ac:spMkLst>
            <pc:docMk/>
            <pc:sldMk cId="2043527014" sldId="256"/>
            <ac:spMk id="3" creationId="{D1D41FCF-1169-C61B-1A1D-BE5254EAE339}"/>
          </ac:spMkLst>
        </pc:spChg>
        <pc:grpChg chg="mod">
          <ac:chgData name="Shubham Kumar" userId="bd6f82b5-f4ea-410d-ab3e-c1cfe2647888" providerId="ADAL" clId="{39840C09-AEE3-4035-8A64-345573609141}" dt="2025-05-07T09:47:58.009" v="5"/>
          <ac:grpSpMkLst>
            <pc:docMk/>
            <pc:sldMk cId="2043527014" sldId="256"/>
            <ac:grpSpMk id="8" creationId="{4FC4610C-6680-768C-1810-D52EBF5E4FE9}"/>
          </ac:grpSpMkLst>
        </pc:grpChg>
        <pc:inkChg chg="add">
          <ac:chgData name="Shubham Kumar" userId="bd6f82b5-f4ea-410d-ab3e-c1cfe2647888" providerId="ADAL" clId="{39840C09-AEE3-4035-8A64-345573609141}" dt="2025-05-07T09:47:54.149" v="1" actId="9405"/>
          <ac:inkMkLst>
            <pc:docMk/>
            <pc:sldMk cId="2043527014" sldId="256"/>
            <ac:inkMk id="4" creationId="{30A3C1DD-4CA9-68E1-86DD-BCD62621ADC0}"/>
          </ac:inkMkLst>
        </pc:inkChg>
        <pc:inkChg chg="add">
          <ac:chgData name="Shubham Kumar" userId="bd6f82b5-f4ea-410d-ab3e-c1cfe2647888" providerId="ADAL" clId="{39840C09-AEE3-4035-8A64-345573609141}" dt="2025-05-07T09:47:56.063" v="2" actId="9405"/>
          <ac:inkMkLst>
            <pc:docMk/>
            <pc:sldMk cId="2043527014" sldId="256"/>
            <ac:inkMk id="5" creationId="{ECBB4DAC-364D-C958-7403-4186CA482F21}"/>
          </ac:inkMkLst>
        </pc:inkChg>
        <pc:inkChg chg="add mod">
          <ac:chgData name="Shubham Kumar" userId="bd6f82b5-f4ea-410d-ab3e-c1cfe2647888" providerId="ADAL" clId="{39840C09-AEE3-4035-8A64-345573609141}" dt="2025-05-07T09:47:58.009" v="5"/>
          <ac:inkMkLst>
            <pc:docMk/>
            <pc:sldMk cId="2043527014" sldId="256"/>
            <ac:inkMk id="6" creationId="{95BED488-297E-20E6-A2C2-39D3B82ACD45}"/>
          </ac:inkMkLst>
        </pc:inkChg>
        <pc:inkChg chg="add mod">
          <ac:chgData name="Shubham Kumar" userId="bd6f82b5-f4ea-410d-ab3e-c1cfe2647888" providerId="ADAL" clId="{39840C09-AEE3-4035-8A64-345573609141}" dt="2025-05-07T09:47:58.009" v="5"/>
          <ac:inkMkLst>
            <pc:docMk/>
            <pc:sldMk cId="2043527014" sldId="256"/>
            <ac:inkMk id="7" creationId="{6D5D0B5B-B097-6EBE-944E-90C9BEAEEFDF}"/>
          </ac:inkMkLst>
        </pc:inkChg>
        <pc:inkChg chg="add">
          <ac:chgData name="Shubham Kumar" userId="bd6f82b5-f4ea-410d-ab3e-c1cfe2647888" providerId="ADAL" clId="{39840C09-AEE3-4035-8A64-345573609141}" dt="2025-05-07T09:47:58.275" v="6" actId="9405"/>
          <ac:inkMkLst>
            <pc:docMk/>
            <pc:sldMk cId="2043527014" sldId="256"/>
            <ac:inkMk id="9" creationId="{0D4049D9-890E-C5DA-083A-6AC3A71F198E}"/>
          </ac:inkMkLst>
        </pc:inkChg>
        <pc:inkChg chg="add">
          <ac:chgData name="Shubham Kumar" userId="bd6f82b5-f4ea-410d-ab3e-c1cfe2647888" providerId="ADAL" clId="{39840C09-AEE3-4035-8A64-345573609141}" dt="2025-05-07T09:47:58.918" v="7" actId="9405"/>
          <ac:inkMkLst>
            <pc:docMk/>
            <pc:sldMk cId="2043527014" sldId="256"/>
            <ac:inkMk id="10" creationId="{200D5C32-D667-915B-080A-3AA22FD26C33}"/>
          </ac:inkMkLst>
        </pc:inkChg>
      </pc:sldChg>
      <pc:sldChg chg="addSp modSp mod">
        <pc:chgData name="Shubham Kumar" userId="bd6f82b5-f4ea-410d-ab3e-c1cfe2647888" providerId="ADAL" clId="{39840C09-AEE3-4035-8A64-345573609141}" dt="2025-05-07T18:04:35.559" v="989" actId="1038"/>
        <pc:sldMkLst>
          <pc:docMk/>
          <pc:sldMk cId="1199804723" sldId="257"/>
        </pc:sldMkLst>
        <pc:spChg chg="mod">
          <ac:chgData name="Shubham Kumar" userId="bd6f82b5-f4ea-410d-ab3e-c1cfe2647888" providerId="ADAL" clId="{39840C09-AEE3-4035-8A64-345573609141}" dt="2025-05-07T17:25:57.916" v="904" actId="20577"/>
          <ac:spMkLst>
            <pc:docMk/>
            <pc:sldMk cId="1199804723" sldId="257"/>
            <ac:spMk id="2" creationId="{CD9E7E55-FC3A-770F-5D22-164F849BD656}"/>
          </ac:spMkLst>
        </pc:spChg>
        <pc:spChg chg="add mod">
          <ac:chgData name="Shubham Kumar" userId="bd6f82b5-f4ea-410d-ab3e-c1cfe2647888" providerId="ADAL" clId="{39840C09-AEE3-4035-8A64-345573609141}" dt="2025-05-07T16:32:22.200" v="382" actId="1036"/>
          <ac:spMkLst>
            <pc:docMk/>
            <pc:sldMk cId="1199804723" sldId="257"/>
            <ac:spMk id="9" creationId="{D84D17DB-D119-A1E1-3406-939C7DB08AB2}"/>
          </ac:spMkLst>
        </pc:spChg>
        <pc:picChg chg="mod modCrop">
          <ac:chgData name="Shubham Kumar" userId="bd6f82b5-f4ea-410d-ab3e-c1cfe2647888" providerId="ADAL" clId="{39840C09-AEE3-4035-8A64-345573609141}" dt="2025-05-07T16:22:14.775" v="157" actId="1035"/>
          <ac:picMkLst>
            <pc:docMk/>
            <pc:sldMk cId="1199804723" sldId="257"/>
            <ac:picMk id="5" creationId="{92F9B101-FD93-868F-6296-EE8BE557ECA3}"/>
          </ac:picMkLst>
        </pc:picChg>
        <pc:picChg chg="add mod modCrop">
          <ac:chgData name="Shubham Kumar" userId="bd6f82b5-f4ea-410d-ab3e-c1cfe2647888" providerId="ADAL" clId="{39840C09-AEE3-4035-8A64-345573609141}" dt="2025-05-07T16:48:58.886" v="552" actId="14100"/>
          <ac:picMkLst>
            <pc:docMk/>
            <pc:sldMk cId="1199804723" sldId="257"/>
            <ac:picMk id="8" creationId="{0CA4C34A-8D35-3532-2827-4EC83BE248CC}"/>
          </ac:picMkLst>
        </pc:picChg>
        <pc:cxnChg chg="add mod">
          <ac:chgData name="Shubham Kumar" userId="bd6f82b5-f4ea-410d-ab3e-c1cfe2647888" providerId="ADAL" clId="{39840C09-AEE3-4035-8A64-345573609141}" dt="2025-05-07T18:04:35.559" v="989" actId="1038"/>
          <ac:cxnSpMkLst>
            <pc:docMk/>
            <pc:sldMk cId="1199804723" sldId="257"/>
            <ac:cxnSpMk id="7" creationId="{3A35146D-6BE3-5FC6-A3CE-5BF2BB5D62E8}"/>
          </ac:cxnSpMkLst>
        </pc:cxnChg>
      </pc:sldChg>
      <pc:sldChg chg="addSp delSp modSp mod ord">
        <pc:chgData name="Shubham Kumar" userId="bd6f82b5-f4ea-410d-ab3e-c1cfe2647888" providerId="ADAL" clId="{39840C09-AEE3-4035-8A64-345573609141}" dt="2025-05-07T18:28:40.141" v="1232" actId="478"/>
        <pc:sldMkLst>
          <pc:docMk/>
          <pc:sldMk cId="3256863477" sldId="258"/>
        </pc:sldMkLst>
        <pc:spChg chg="mod">
          <ac:chgData name="Shubham Kumar" userId="bd6f82b5-f4ea-410d-ab3e-c1cfe2647888" providerId="ADAL" clId="{39840C09-AEE3-4035-8A64-345573609141}" dt="2025-05-07T17:25:36.283" v="885" actId="20577"/>
          <ac:spMkLst>
            <pc:docMk/>
            <pc:sldMk cId="3256863477" sldId="258"/>
            <ac:spMk id="2" creationId="{D19C5B0A-FD47-FED2-5D72-ED29CD567F1E}"/>
          </ac:spMkLst>
        </pc:spChg>
        <pc:spChg chg="add del mod">
          <ac:chgData name="Shubham Kumar" userId="bd6f82b5-f4ea-410d-ab3e-c1cfe2647888" providerId="ADAL" clId="{39840C09-AEE3-4035-8A64-345573609141}" dt="2025-05-07T18:04:06.711" v="961" actId="478"/>
          <ac:spMkLst>
            <pc:docMk/>
            <pc:sldMk cId="3256863477" sldId="258"/>
            <ac:spMk id="3" creationId="{CD2554B5-BD3C-B3CA-7269-7ADE2C96F40B}"/>
          </ac:spMkLst>
        </pc:spChg>
        <pc:spChg chg="add del mod">
          <ac:chgData name="Shubham Kumar" userId="bd6f82b5-f4ea-410d-ab3e-c1cfe2647888" providerId="ADAL" clId="{39840C09-AEE3-4035-8A64-345573609141}" dt="2025-05-07T16:27:15.269" v="250" actId="478"/>
          <ac:spMkLst>
            <pc:docMk/>
            <pc:sldMk cId="3256863477" sldId="258"/>
            <ac:spMk id="4" creationId="{BF6A3B69-1AB5-1988-A198-4042EC356153}"/>
          </ac:spMkLst>
        </pc:spChg>
        <pc:spChg chg="add del mod">
          <ac:chgData name="Shubham Kumar" userId="bd6f82b5-f4ea-410d-ab3e-c1cfe2647888" providerId="ADAL" clId="{39840C09-AEE3-4035-8A64-345573609141}" dt="2025-05-07T17:51:47.611" v="946" actId="478"/>
          <ac:spMkLst>
            <pc:docMk/>
            <pc:sldMk cId="3256863477" sldId="258"/>
            <ac:spMk id="25" creationId="{164B2995-1B93-7FA8-99F8-AD42093E6F4A}"/>
          </ac:spMkLst>
        </pc:spChg>
        <pc:spChg chg="add del mod">
          <ac:chgData name="Shubham Kumar" userId="bd6f82b5-f4ea-410d-ab3e-c1cfe2647888" providerId="ADAL" clId="{39840C09-AEE3-4035-8A64-345573609141}" dt="2025-05-07T16:27:15.269" v="250" actId="478"/>
          <ac:spMkLst>
            <pc:docMk/>
            <pc:sldMk cId="3256863477" sldId="258"/>
            <ac:spMk id="27" creationId="{1E35991F-9D66-807B-485D-2C728AA8D26F}"/>
          </ac:spMkLst>
        </pc:spChg>
        <pc:spChg chg="add del mod">
          <ac:chgData name="Shubham Kumar" userId="bd6f82b5-f4ea-410d-ab3e-c1cfe2647888" providerId="ADAL" clId="{39840C09-AEE3-4035-8A64-345573609141}" dt="2025-05-07T17:51:47.611" v="946" actId="478"/>
          <ac:spMkLst>
            <pc:docMk/>
            <pc:sldMk cId="3256863477" sldId="258"/>
            <ac:spMk id="29" creationId="{309FE0C7-601C-B946-B82F-2E9C5F417123}"/>
          </ac:spMkLst>
        </pc:spChg>
        <pc:spChg chg="add del mod">
          <ac:chgData name="Shubham Kumar" userId="bd6f82b5-f4ea-410d-ab3e-c1cfe2647888" providerId="ADAL" clId="{39840C09-AEE3-4035-8A64-345573609141}" dt="2025-05-07T16:35:36.868" v="410" actId="11529"/>
          <ac:spMkLst>
            <pc:docMk/>
            <pc:sldMk cId="3256863477" sldId="258"/>
            <ac:spMk id="35" creationId="{4E557A3E-D89D-6CC3-9DFF-F7D26A6175A2}"/>
          </ac:spMkLst>
        </pc:spChg>
        <pc:spChg chg="add del mod">
          <ac:chgData name="Shubham Kumar" userId="bd6f82b5-f4ea-410d-ab3e-c1cfe2647888" providerId="ADAL" clId="{39840C09-AEE3-4035-8A64-345573609141}" dt="2025-05-07T17:51:47.611" v="946" actId="478"/>
          <ac:spMkLst>
            <pc:docMk/>
            <pc:sldMk cId="3256863477" sldId="258"/>
            <ac:spMk id="40" creationId="{E2684367-4E6E-A248-E143-927F13474C39}"/>
          </ac:spMkLst>
        </pc:spChg>
        <pc:spChg chg="add del mod">
          <ac:chgData name="Shubham Kumar" userId="bd6f82b5-f4ea-410d-ab3e-c1cfe2647888" providerId="ADAL" clId="{39840C09-AEE3-4035-8A64-345573609141}" dt="2025-05-07T17:51:05.679" v="943" actId="478"/>
          <ac:spMkLst>
            <pc:docMk/>
            <pc:sldMk cId="3256863477" sldId="258"/>
            <ac:spMk id="42" creationId="{4DC2366C-944F-5055-C750-199814E2EB8C}"/>
          </ac:spMkLst>
        </pc:spChg>
        <pc:spChg chg="add del mod">
          <ac:chgData name="Shubham Kumar" userId="bd6f82b5-f4ea-410d-ab3e-c1cfe2647888" providerId="ADAL" clId="{39840C09-AEE3-4035-8A64-345573609141}" dt="2025-05-07T17:51:20.555" v="945" actId="478"/>
          <ac:spMkLst>
            <pc:docMk/>
            <pc:sldMk cId="3256863477" sldId="258"/>
            <ac:spMk id="44" creationId="{039C37FE-CBAA-D0E3-FBD0-7E9A382E299A}"/>
          </ac:spMkLst>
        </pc:spChg>
        <pc:spChg chg="add del mod">
          <ac:chgData name="Shubham Kumar" userId="bd6f82b5-f4ea-410d-ab3e-c1cfe2647888" providerId="ADAL" clId="{39840C09-AEE3-4035-8A64-345573609141}" dt="2025-05-07T18:03:33.882" v="948"/>
          <ac:spMkLst>
            <pc:docMk/>
            <pc:sldMk cId="3256863477" sldId="258"/>
            <ac:spMk id="46" creationId="{946D3618-5723-81C3-EEA6-98960DD99647}"/>
          </ac:spMkLst>
        </pc:spChg>
        <pc:spChg chg="add del">
          <ac:chgData name="Shubham Kumar" userId="bd6f82b5-f4ea-410d-ab3e-c1cfe2647888" providerId="ADAL" clId="{39840C09-AEE3-4035-8A64-345573609141}" dt="2025-05-07T18:28:40.141" v="1232" actId="478"/>
          <ac:spMkLst>
            <pc:docMk/>
            <pc:sldMk cId="3256863477" sldId="258"/>
            <ac:spMk id="52" creationId="{16C52C9E-9E55-B3B1-7640-B2D871003B45}"/>
          </ac:spMkLst>
        </pc:spChg>
        <pc:picChg chg="add del mod modCrop">
          <ac:chgData name="Shubham Kumar" userId="bd6f82b5-f4ea-410d-ab3e-c1cfe2647888" providerId="ADAL" clId="{39840C09-AEE3-4035-8A64-345573609141}" dt="2025-05-07T17:51:50.364" v="947" actId="478"/>
          <ac:picMkLst>
            <pc:docMk/>
            <pc:sldMk cId="3256863477" sldId="258"/>
            <ac:picMk id="5" creationId="{7872B77B-AEF2-C5A9-19DA-71C2F82EA4F7}"/>
          </ac:picMkLst>
        </pc:picChg>
        <pc:picChg chg="add del mod modCrop">
          <ac:chgData name="Shubham Kumar" userId="bd6f82b5-f4ea-410d-ab3e-c1cfe2647888" providerId="ADAL" clId="{39840C09-AEE3-4035-8A64-345573609141}" dt="2025-05-07T17:51:47.611" v="946" actId="478"/>
          <ac:picMkLst>
            <pc:docMk/>
            <pc:sldMk cId="3256863477" sldId="258"/>
            <ac:picMk id="9" creationId="{51730C49-F0C2-DCFD-FC1E-F1B267AEAC41}"/>
          </ac:picMkLst>
        </pc:picChg>
        <pc:picChg chg="add del mod ord modCrop">
          <ac:chgData name="Shubham Kumar" userId="bd6f82b5-f4ea-410d-ab3e-c1cfe2647888" providerId="ADAL" clId="{39840C09-AEE3-4035-8A64-345573609141}" dt="2025-05-07T16:38:18.305" v="467" actId="478"/>
          <ac:picMkLst>
            <pc:docMk/>
            <pc:sldMk cId="3256863477" sldId="258"/>
            <ac:picMk id="30" creationId="{BC74DED9-F3CF-E733-E74B-541616FF7B8F}"/>
          </ac:picMkLst>
        </pc:picChg>
        <pc:picChg chg="add mod">
          <ac:chgData name="Shubham Kumar" userId="bd6f82b5-f4ea-410d-ab3e-c1cfe2647888" providerId="ADAL" clId="{39840C09-AEE3-4035-8A64-345573609141}" dt="2025-05-07T16:34:29.330" v="402" actId="1035"/>
          <ac:picMkLst>
            <pc:docMk/>
            <pc:sldMk cId="3256863477" sldId="258"/>
            <ac:picMk id="32" creationId="{C49D8FF7-F9D6-FBF8-6667-FD7F1582B360}"/>
          </ac:picMkLst>
        </pc:picChg>
        <pc:picChg chg="add del mod">
          <ac:chgData name="Shubham Kumar" userId="bd6f82b5-f4ea-410d-ab3e-c1cfe2647888" providerId="ADAL" clId="{39840C09-AEE3-4035-8A64-345573609141}" dt="2025-05-07T16:38:18.305" v="467" actId="478"/>
          <ac:picMkLst>
            <pc:docMk/>
            <pc:sldMk cId="3256863477" sldId="258"/>
            <ac:picMk id="34" creationId="{77485F83-961C-8EFC-DA9D-F2629FEED6BA}"/>
          </ac:picMkLst>
        </pc:picChg>
        <pc:picChg chg="add mod">
          <ac:chgData name="Shubham Kumar" userId="bd6f82b5-f4ea-410d-ab3e-c1cfe2647888" providerId="ADAL" clId="{39840C09-AEE3-4035-8A64-345573609141}" dt="2025-05-07T16:47:36.929" v="547" actId="1037"/>
          <ac:picMkLst>
            <pc:docMk/>
            <pc:sldMk cId="3256863477" sldId="258"/>
            <ac:picMk id="37" creationId="{DDED114A-F924-BF80-423F-23FED598BB0F}"/>
          </ac:picMkLst>
        </pc:picChg>
        <pc:picChg chg="add mod">
          <ac:chgData name="Shubham Kumar" userId="bd6f82b5-f4ea-410d-ab3e-c1cfe2647888" providerId="ADAL" clId="{39840C09-AEE3-4035-8A64-345573609141}" dt="2025-05-07T16:40:53.865" v="520"/>
          <ac:picMkLst>
            <pc:docMk/>
            <pc:sldMk cId="3256863477" sldId="258"/>
            <ac:picMk id="38" creationId="{EE767C98-A66F-4EFC-58C7-FBE8E8A44A88}"/>
          </ac:picMkLst>
        </pc:picChg>
        <pc:picChg chg="add mod">
          <ac:chgData name="Shubham Kumar" userId="bd6f82b5-f4ea-410d-ab3e-c1cfe2647888" providerId="ADAL" clId="{39840C09-AEE3-4035-8A64-345573609141}" dt="2025-05-07T16:41:22.162" v="523"/>
          <ac:picMkLst>
            <pc:docMk/>
            <pc:sldMk cId="3256863477" sldId="258"/>
            <ac:picMk id="39" creationId="{847B4696-19AE-C329-10F6-3948319C9905}"/>
          </ac:picMkLst>
        </pc:picChg>
        <pc:picChg chg="add mod modCrop">
          <ac:chgData name="Shubham Kumar" userId="bd6f82b5-f4ea-410d-ab3e-c1cfe2647888" providerId="ADAL" clId="{39840C09-AEE3-4035-8A64-345573609141}" dt="2025-05-07T18:06:07.771" v="997" actId="1076"/>
          <ac:picMkLst>
            <pc:docMk/>
            <pc:sldMk cId="3256863477" sldId="258"/>
            <ac:picMk id="48" creationId="{9E045765-20E0-5EA2-80A1-4149A73C4405}"/>
          </ac:picMkLst>
        </pc:picChg>
        <pc:inkChg chg="add del mod">
          <ac:chgData name="Shubham Kumar" userId="bd6f82b5-f4ea-410d-ab3e-c1cfe2647888" providerId="ADAL" clId="{39840C09-AEE3-4035-8A64-345573609141}" dt="2025-05-07T16:27:15.269" v="250" actId="478"/>
          <ac:inkMkLst>
            <pc:docMk/>
            <pc:sldMk cId="3256863477" sldId="258"/>
            <ac:inkMk id="17" creationId="{BBA49FF0-3AB6-D26F-21EC-2CB92FEEF7D2}"/>
          </ac:inkMkLst>
        </pc:inkChg>
        <pc:inkChg chg="add del mod">
          <ac:chgData name="Shubham Kumar" userId="bd6f82b5-f4ea-410d-ab3e-c1cfe2647888" providerId="ADAL" clId="{39840C09-AEE3-4035-8A64-345573609141}" dt="2025-05-07T17:51:47.611" v="946" actId="478"/>
          <ac:inkMkLst>
            <pc:docMk/>
            <pc:sldMk cId="3256863477" sldId="258"/>
            <ac:inkMk id="18" creationId="{414CAD59-FED8-AD2C-B81E-4E4CE844955E}"/>
          </ac:inkMkLst>
        </pc:inkChg>
        <pc:inkChg chg="add del mod">
          <ac:chgData name="Shubham Kumar" userId="bd6f82b5-f4ea-410d-ab3e-c1cfe2647888" providerId="ADAL" clId="{39840C09-AEE3-4035-8A64-345573609141}" dt="2025-05-07T17:51:47.611" v="946" actId="478"/>
          <ac:inkMkLst>
            <pc:docMk/>
            <pc:sldMk cId="3256863477" sldId="258"/>
            <ac:inkMk id="23" creationId="{2798E124-74CC-1E84-570E-2EE531AC7AB5}"/>
          </ac:inkMkLst>
        </pc:inkChg>
        <pc:inkChg chg="add del mod">
          <ac:chgData name="Shubham Kumar" userId="bd6f82b5-f4ea-410d-ab3e-c1cfe2647888" providerId="ADAL" clId="{39840C09-AEE3-4035-8A64-345573609141}" dt="2025-05-07T16:27:15.269" v="250" actId="478"/>
          <ac:inkMkLst>
            <pc:docMk/>
            <pc:sldMk cId="3256863477" sldId="258"/>
            <ac:inkMk id="24" creationId="{541D3031-D887-8191-BA0D-7DCE4F4BDF5E}"/>
          </ac:inkMkLst>
        </pc:inkChg>
        <pc:cxnChg chg="add del mod">
          <ac:chgData name="Shubham Kumar" userId="bd6f82b5-f4ea-410d-ab3e-c1cfe2647888" providerId="ADAL" clId="{39840C09-AEE3-4035-8A64-345573609141}" dt="2025-05-07T18:04:51.579" v="991" actId="478"/>
          <ac:cxnSpMkLst>
            <pc:docMk/>
            <pc:sldMk cId="3256863477" sldId="258"/>
            <ac:cxnSpMk id="28" creationId="{AC516C09-76B9-114F-D3EA-D94909BD1162}"/>
          </ac:cxnSpMkLst>
        </pc:cxnChg>
        <pc:cxnChg chg="add mod">
          <ac:chgData name="Shubham Kumar" userId="bd6f82b5-f4ea-410d-ab3e-c1cfe2647888" providerId="ADAL" clId="{39840C09-AEE3-4035-8A64-345573609141}" dt="2025-05-07T18:04:39.860" v="990"/>
          <ac:cxnSpMkLst>
            <pc:docMk/>
            <pc:sldMk cId="3256863477" sldId="258"/>
            <ac:cxnSpMk id="49" creationId="{21A6E59A-4AAF-3437-536F-A5388E366597}"/>
          </ac:cxnSpMkLst>
        </pc:cxnChg>
        <pc:cxnChg chg="add mod">
          <ac:chgData name="Shubham Kumar" userId="bd6f82b5-f4ea-410d-ab3e-c1cfe2647888" providerId="ADAL" clId="{39840C09-AEE3-4035-8A64-345573609141}" dt="2025-05-07T18:04:56.904" v="992"/>
          <ac:cxnSpMkLst>
            <pc:docMk/>
            <pc:sldMk cId="3256863477" sldId="258"/>
            <ac:cxnSpMk id="50" creationId="{97CE0DB4-9365-DF66-0864-8CFFDB102D10}"/>
          </ac:cxnSpMkLst>
        </pc:cxnChg>
      </pc:sldChg>
      <pc:sldChg chg="addSp delSp modSp new del mod ord">
        <pc:chgData name="Shubham Kumar" userId="bd6f82b5-f4ea-410d-ab3e-c1cfe2647888" providerId="ADAL" clId="{39840C09-AEE3-4035-8A64-345573609141}" dt="2025-05-07T17:04:16.262" v="661" actId="47"/>
        <pc:sldMkLst>
          <pc:docMk/>
          <pc:sldMk cId="439093845" sldId="259"/>
        </pc:sldMkLst>
        <pc:spChg chg="del">
          <ac:chgData name="Shubham Kumar" userId="bd6f82b5-f4ea-410d-ab3e-c1cfe2647888" providerId="ADAL" clId="{39840C09-AEE3-4035-8A64-345573609141}" dt="2025-05-07T16:24:28.429" v="162"/>
          <ac:spMkLst>
            <pc:docMk/>
            <pc:sldMk cId="439093845" sldId="259"/>
            <ac:spMk id="3" creationId="{DD55EFD2-1461-466C-008C-9AC6CB911A40}"/>
          </ac:spMkLst>
        </pc:spChg>
        <pc:spChg chg="add mod">
          <ac:chgData name="Shubham Kumar" userId="bd6f82b5-f4ea-410d-ab3e-c1cfe2647888" providerId="ADAL" clId="{39840C09-AEE3-4035-8A64-345573609141}" dt="2025-05-07T16:41:58.653" v="531" actId="478"/>
          <ac:spMkLst>
            <pc:docMk/>
            <pc:sldMk cId="439093845" sldId="259"/>
            <ac:spMk id="7" creationId="{77FEC378-79A1-359D-B363-CE9359CB1645}"/>
          </ac:spMkLst>
        </pc:spChg>
        <pc:picChg chg="add del mod">
          <ac:chgData name="Shubham Kumar" userId="bd6f82b5-f4ea-410d-ab3e-c1cfe2647888" providerId="ADAL" clId="{39840C09-AEE3-4035-8A64-345573609141}" dt="2025-05-07T16:41:58.653" v="531" actId="478"/>
          <ac:picMkLst>
            <pc:docMk/>
            <pc:sldMk cId="439093845" sldId="259"/>
            <ac:picMk id="5" creationId="{DD25AC2D-4332-F9E1-6928-59CFA9BF49C0}"/>
          </ac:picMkLst>
        </pc:picChg>
      </pc:sldChg>
      <pc:sldChg chg="addSp delSp modSp new mod">
        <pc:chgData name="Shubham Kumar" userId="bd6f82b5-f4ea-410d-ab3e-c1cfe2647888" providerId="ADAL" clId="{39840C09-AEE3-4035-8A64-345573609141}" dt="2025-05-07T17:26:58.413" v="934" actId="20577"/>
        <pc:sldMkLst>
          <pc:docMk/>
          <pc:sldMk cId="2721834846" sldId="259"/>
        </pc:sldMkLst>
        <pc:spChg chg="del">
          <ac:chgData name="Shubham Kumar" userId="bd6f82b5-f4ea-410d-ab3e-c1cfe2647888" providerId="ADAL" clId="{39840C09-AEE3-4035-8A64-345573609141}" dt="2025-05-07T17:12:22.780" v="671" actId="26606"/>
          <ac:spMkLst>
            <pc:docMk/>
            <pc:sldMk cId="2721834846" sldId="259"/>
            <ac:spMk id="2" creationId="{98C36D15-A668-90EE-29BC-ADB7781C174C}"/>
          </ac:spMkLst>
        </pc:spChg>
        <pc:spChg chg="del mod">
          <ac:chgData name="Shubham Kumar" userId="bd6f82b5-f4ea-410d-ab3e-c1cfe2647888" providerId="ADAL" clId="{39840C09-AEE3-4035-8A64-345573609141}" dt="2025-05-07T17:12:22.780" v="671" actId="26606"/>
          <ac:spMkLst>
            <pc:docMk/>
            <pc:sldMk cId="2721834846" sldId="259"/>
            <ac:spMk id="3" creationId="{B72344AB-9FD3-F4C1-27FA-4DCD43644CAF}"/>
          </ac:spMkLst>
        </pc:spChg>
        <pc:spChg chg="add del">
          <ac:chgData name="Shubham Kumar" userId="bd6f82b5-f4ea-410d-ab3e-c1cfe2647888" providerId="ADAL" clId="{39840C09-AEE3-4035-8A64-345573609141}" dt="2025-05-07T17:16:41.978" v="781" actId="26606"/>
          <ac:spMkLst>
            <pc:docMk/>
            <pc:sldMk cId="2721834846" sldId="259"/>
            <ac:spMk id="9" creationId="{6887C087-6219-04CB-9024-2C487978F6EB}"/>
          </ac:spMkLst>
        </pc:spChg>
        <pc:spChg chg="add mod">
          <ac:chgData name="Shubham Kumar" userId="bd6f82b5-f4ea-410d-ab3e-c1cfe2647888" providerId="ADAL" clId="{39840C09-AEE3-4035-8A64-345573609141}" dt="2025-05-07T17:24:51.385" v="877"/>
          <ac:spMkLst>
            <pc:docMk/>
            <pc:sldMk cId="2721834846" sldId="259"/>
            <ac:spMk id="14" creationId="{F270E824-086F-F32A-5302-11E5E19EF16F}"/>
          </ac:spMkLst>
        </pc:spChg>
        <pc:graphicFrameChg chg="add mod modGraphic">
          <ac:chgData name="Shubham Kumar" userId="bd6f82b5-f4ea-410d-ab3e-c1cfe2647888" providerId="ADAL" clId="{39840C09-AEE3-4035-8A64-345573609141}" dt="2025-05-07T17:26:58.413" v="934" actId="20577"/>
          <ac:graphicFrameMkLst>
            <pc:docMk/>
            <pc:sldMk cId="2721834846" sldId="259"/>
            <ac:graphicFrameMk id="5" creationId="{BAC80E42-AD09-C34A-A668-8EC5EC06A491}"/>
          </ac:graphicFrameMkLst>
        </pc:graphicFrameChg>
      </pc:sldChg>
      <pc:sldChg chg="new del">
        <pc:chgData name="Shubham Kumar" userId="bd6f82b5-f4ea-410d-ab3e-c1cfe2647888" providerId="ADAL" clId="{39840C09-AEE3-4035-8A64-345573609141}" dt="2025-05-07T17:10:49.206" v="663" actId="680"/>
        <pc:sldMkLst>
          <pc:docMk/>
          <pc:sldMk cId="4060944011" sldId="259"/>
        </pc:sldMkLst>
      </pc:sldChg>
      <pc:sldChg chg="addSp delSp modSp new mod ord">
        <pc:chgData name="Shubham Kumar" userId="bd6f82b5-f4ea-410d-ab3e-c1cfe2647888" providerId="ADAL" clId="{39840C09-AEE3-4035-8A64-345573609141}" dt="2025-05-07T18:08:39.177" v="1047" actId="122"/>
        <pc:sldMkLst>
          <pc:docMk/>
          <pc:sldMk cId="2870415227" sldId="260"/>
        </pc:sldMkLst>
        <pc:spChg chg="add del">
          <ac:chgData name="Shubham Kumar" userId="bd6f82b5-f4ea-410d-ab3e-c1cfe2647888" providerId="ADAL" clId="{39840C09-AEE3-4035-8A64-345573609141}" dt="2025-05-07T18:08:10.153" v="1034" actId="21"/>
          <ac:spMkLst>
            <pc:docMk/>
            <pc:sldMk cId="2870415227" sldId="260"/>
            <ac:spMk id="2" creationId="{AC7B02A2-E9BE-4411-E96B-95C402D8AA14}"/>
          </ac:spMkLst>
        </pc:spChg>
        <pc:spChg chg="add mod">
          <ac:chgData name="Shubham Kumar" userId="bd6f82b5-f4ea-410d-ab3e-c1cfe2647888" providerId="ADAL" clId="{39840C09-AEE3-4035-8A64-345573609141}" dt="2025-05-07T18:08:39.177" v="1047" actId="122"/>
          <ac:spMkLst>
            <pc:docMk/>
            <pc:sldMk cId="2870415227" sldId="260"/>
            <ac:spMk id="3" creationId="{AC7B02A2-E9BE-4411-E96B-95C402D8AA14}"/>
          </ac:spMkLst>
        </pc:spChg>
      </pc:sldChg>
      <pc:sldChg chg="new del">
        <pc:chgData name="Shubham Kumar" userId="bd6f82b5-f4ea-410d-ab3e-c1cfe2647888" providerId="ADAL" clId="{39840C09-AEE3-4035-8A64-345573609141}" dt="2025-05-07T18:18:52.624" v="1119" actId="47"/>
        <pc:sldMkLst>
          <pc:docMk/>
          <pc:sldMk cId="4236460564" sldId="261"/>
        </pc:sldMkLst>
      </pc:sldChg>
      <pc:sldChg chg="addSp delSp modSp new mod modClrScheme chgLayout">
        <pc:chgData name="Shubham Kumar" userId="bd6f82b5-f4ea-410d-ab3e-c1cfe2647888" providerId="ADAL" clId="{39840C09-AEE3-4035-8A64-345573609141}" dt="2025-05-07T18:27:28.544" v="1230" actId="478"/>
        <pc:sldMkLst>
          <pc:docMk/>
          <pc:sldMk cId="1043778350" sldId="262"/>
        </pc:sldMkLst>
        <pc:spChg chg="mod">
          <ac:chgData name="Shubham Kumar" userId="bd6f82b5-f4ea-410d-ab3e-c1cfe2647888" providerId="ADAL" clId="{39840C09-AEE3-4035-8A64-345573609141}" dt="2025-05-07T18:24:06.303" v="1152" actId="26606"/>
          <ac:spMkLst>
            <pc:docMk/>
            <pc:sldMk cId="1043778350" sldId="262"/>
            <ac:spMk id="2" creationId="{20DD61A1-2C0E-E8D0-3D2F-8998872CE4FD}"/>
          </ac:spMkLst>
        </pc:spChg>
        <pc:spChg chg="mod">
          <ac:chgData name="Shubham Kumar" userId="bd6f82b5-f4ea-410d-ab3e-c1cfe2647888" providerId="ADAL" clId="{39840C09-AEE3-4035-8A64-345573609141}" dt="2025-05-07T18:24:06.303" v="1152" actId="26606"/>
          <ac:spMkLst>
            <pc:docMk/>
            <pc:sldMk cId="1043778350" sldId="262"/>
            <ac:spMk id="3" creationId="{C7376D18-958A-8E81-1F2D-B6874CB6AB74}"/>
          </ac:spMkLst>
        </pc:spChg>
        <pc:spChg chg="del">
          <ac:chgData name="Shubham Kumar" userId="bd6f82b5-f4ea-410d-ab3e-c1cfe2647888" providerId="ADAL" clId="{39840C09-AEE3-4035-8A64-345573609141}" dt="2025-05-07T18:21:23.974" v="1120" actId="931"/>
          <ac:spMkLst>
            <pc:docMk/>
            <pc:sldMk cId="1043778350" sldId="262"/>
            <ac:spMk id="4" creationId="{D956652D-6969-D27E-F538-DA60F99E561B}"/>
          </ac:spMkLst>
        </pc:spChg>
        <pc:spChg chg="add del">
          <ac:chgData name="Shubham Kumar" userId="bd6f82b5-f4ea-410d-ab3e-c1cfe2647888" providerId="ADAL" clId="{39840C09-AEE3-4035-8A64-345573609141}" dt="2025-05-07T18:23:42.839" v="1149" actId="478"/>
          <ac:spMkLst>
            <pc:docMk/>
            <pc:sldMk cId="1043778350" sldId="262"/>
            <ac:spMk id="5" creationId="{2314F5EB-69DC-468C-B702-B40ED21EC389}"/>
          </ac:spMkLst>
        </pc:spChg>
        <pc:spChg chg="add del mod">
          <ac:chgData name="Shubham Kumar" userId="bd6f82b5-f4ea-410d-ab3e-c1cfe2647888" providerId="ADAL" clId="{39840C09-AEE3-4035-8A64-345573609141}" dt="2025-05-07T18:22:33.242" v="1137"/>
          <ac:spMkLst>
            <pc:docMk/>
            <pc:sldMk cId="1043778350" sldId="262"/>
            <ac:spMk id="6" creationId="{1C099ACF-0F14-A798-FD9D-862D970E65CB}"/>
          </ac:spMkLst>
        </pc:spChg>
        <pc:spChg chg="add del">
          <ac:chgData name="Shubham Kumar" userId="bd6f82b5-f4ea-410d-ab3e-c1cfe2647888" providerId="ADAL" clId="{39840C09-AEE3-4035-8A64-345573609141}" dt="2025-05-07T18:15:56.882" v="1070" actId="478"/>
          <ac:spMkLst>
            <pc:docMk/>
            <pc:sldMk cId="1043778350" sldId="262"/>
            <ac:spMk id="8" creationId="{FC3DF954-9A88-16EC-32C3-AAA28E5F658A}"/>
          </ac:spMkLst>
        </pc:spChg>
        <pc:spChg chg="add del mod">
          <ac:chgData name="Shubham Kumar" userId="bd6f82b5-f4ea-410d-ab3e-c1cfe2647888" providerId="ADAL" clId="{39840C09-AEE3-4035-8A64-345573609141}" dt="2025-05-07T18:21:56.299" v="1134" actId="478"/>
          <ac:spMkLst>
            <pc:docMk/>
            <pc:sldMk cId="1043778350" sldId="262"/>
            <ac:spMk id="14" creationId="{7C53DD68-CEFE-E161-6757-43F9B237712C}"/>
          </ac:spMkLst>
        </pc:spChg>
        <pc:spChg chg="add del mod">
          <ac:chgData name="Shubham Kumar" userId="bd6f82b5-f4ea-410d-ab3e-c1cfe2647888" providerId="ADAL" clId="{39840C09-AEE3-4035-8A64-345573609141}" dt="2025-05-07T18:22:44.943" v="1138"/>
          <ac:spMkLst>
            <pc:docMk/>
            <pc:sldMk cId="1043778350" sldId="262"/>
            <ac:spMk id="16" creationId="{6BA27E6D-BD80-9B58-D737-C015E298AE69}"/>
          </ac:spMkLst>
        </pc:spChg>
        <pc:spChg chg="add del mod">
          <ac:chgData name="Shubham Kumar" userId="bd6f82b5-f4ea-410d-ab3e-c1cfe2647888" providerId="ADAL" clId="{39840C09-AEE3-4035-8A64-345573609141}" dt="2025-05-07T18:23:19.776" v="1144"/>
          <ac:spMkLst>
            <pc:docMk/>
            <pc:sldMk cId="1043778350" sldId="262"/>
            <ac:spMk id="20" creationId="{233DCAD8-2C23-DEBC-82C0-CA439EE0830B}"/>
          </ac:spMkLst>
        </pc:spChg>
        <pc:spChg chg="add del mod">
          <ac:chgData name="Shubham Kumar" userId="bd6f82b5-f4ea-410d-ab3e-c1cfe2647888" providerId="ADAL" clId="{39840C09-AEE3-4035-8A64-345573609141}" dt="2025-05-07T18:23:39.195" v="1148" actId="478"/>
          <ac:spMkLst>
            <pc:docMk/>
            <pc:sldMk cId="1043778350" sldId="262"/>
            <ac:spMk id="24" creationId="{798BFB2A-9901-4286-0FBA-43E9EB3893FC}"/>
          </ac:spMkLst>
        </pc:spChg>
        <pc:spChg chg="add del mod">
          <ac:chgData name="Shubham Kumar" userId="bd6f82b5-f4ea-410d-ab3e-c1cfe2647888" providerId="ADAL" clId="{39840C09-AEE3-4035-8A64-345573609141}" dt="2025-05-07T18:27:28.544" v="1230" actId="478"/>
          <ac:spMkLst>
            <pc:docMk/>
            <pc:sldMk cId="1043778350" sldId="262"/>
            <ac:spMk id="26" creationId="{76D3129B-2511-6576-3B00-3AA6877793F3}"/>
          </ac:spMkLst>
        </pc:spChg>
        <pc:picChg chg="add mod">
          <ac:chgData name="Shubham Kumar" userId="bd6f82b5-f4ea-410d-ab3e-c1cfe2647888" providerId="ADAL" clId="{39840C09-AEE3-4035-8A64-345573609141}" dt="2025-05-07T18:16:25.155" v="1075" actId="931"/>
          <ac:picMkLst>
            <pc:docMk/>
            <pc:sldMk cId="1043778350" sldId="262"/>
            <ac:picMk id="10" creationId="{FDCED83A-4D84-29FD-69B8-A8727B0CBC70}"/>
          </ac:picMkLst>
        </pc:picChg>
        <pc:picChg chg="add del mod">
          <ac:chgData name="Shubham Kumar" userId="bd6f82b5-f4ea-410d-ab3e-c1cfe2647888" providerId="ADAL" clId="{39840C09-AEE3-4035-8A64-345573609141}" dt="2025-05-07T18:22:04.269" v="1136" actId="478"/>
          <ac:picMkLst>
            <pc:docMk/>
            <pc:sldMk cId="1043778350" sldId="262"/>
            <ac:picMk id="12" creationId="{D7C5C307-BB91-D58C-624D-68809D3B39F9}"/>
          </ac:picMkLst>
        </pc:picChg>
        <pc:picChg chg="add del mod">
          <ac:chgData name="Shubham Kumar" userId="bd6f82b5-f4ea-410d-ab3e-c1cfe2647888" providerId="ADAL" clId="{39840C09-AEE3-4035-8A64-345573609141}" dt="2025-05-07T18:24:15.715" v="1153" actId="478"/>
          <ac:picMkLst>
            <pc:docMk/>
            <pc:sldMk cId="1043778350" sldId="262"/>
            <ac:picMk id="17" creationId="{C1324EE1-2A9F-5661-96EF-BAE14029ADDA}"/>
          </ac:picMkLst>
        </pc:picChg>
        <pc:picChg chg="add del mod">
          <ac:chgData name="Shubham Kumar" userId="bd6f82b5-f4ea-410d-ab3e-c1cfe2647888" providerId="ADAL" clId="{39840C09-AEE3-4035-8A64-345573609141}" dt="2025-05-07T18:22:57.526" v="1141" actId="478"/>
          <ac:picMkLst>
            <pc:docMk/>
            <pc:sldMk cId="1043778350" sldId="262"/>
            <ac:picMk id="18" creationId="{2D2BD3C8-95EE-EED1-51CD-8FC59170481D}"/>
          </ac:picMkLst>
        </pc:picChg>
        <pc:picChg chg="add mod">
          <ac:chgData name="Shubham Kumar" userId="bd6f82b5-f4ea-410d-ab3e-c1cfe2647888" providerId="ADAL" clId="{39840C09-AEE3-4035-8A64-345573609141}" dt="2025-05-07T18:23:12.444" v="1143"/>
          <ac:picMkLst>
            <pc:docMk/>
            <pc:sldMk cId="1043778350" sldId="262"/>
            <ac:picMk id="21" creationId="{3EFA14BE-FF8E-857F-2180-E35A9BEB8342}"/>
          </ac:picMkLst>
        </pc:picChg>
        <pc:picChg chg="add del mod">
          <ac:chgData name="Shubham Kumar" userId="bd6f82b5-f4ea-410d-ab3e-c1cfe2647888" providerId="ADAL" clId="{39840C09-AEE3-4035-8A64-345573609141}" dt="2025-05-07T18:23:36.574" v="1147" actId="478"/>
          <ac:picMkLst>
            <pc:docMk/>
            <pc:sldMk cId="1043778350" sldId="262"/>
            <ac:picMk id="22" creationId="{FE024F4E-C0F6-7904-79BC-87B55BBFAAF4}"/>
          </ac:picMkLst>
        </pc:picChg>
        <pc:picChg chg="add mod">
          <ac:chgData name="Shubham Kumar" userId="bd6f82b5-f4ea-410d-ab3e-c1cfe2647888" providerId="ADAL" clId="{39840C09-AEE3-4035-8A64-345573609141}" dt="2025-05-07T18:25:31.826" v="1163" actId="931"/>
          <ac:picMkLst>
            <pc:docMk/>
            <pc:sldMk cId="1043778350" sldId="262"/>
            <ac:picMk id="28" creationId="{7508B01C-D472-6B77-4753-C013D2C5F35F}"/>
          </ac:picMkLst>
        </pc:picChg>
      </pc:sldChg>
      <pc:sldChg chg="modSp add del mod ord">
        <pc:chgData name="Shubham Kumar" userId="bd6f82b5-f4ea-410d-ab3e-c1cfe2647888" providerId="ADAL" clId="{39840C09-AEE3-4035-8A64-345573609141}" dt="2025-05-07T18:15:07.569" v="1067" actId="47"/>
        <pc:sldMkLst>
          <pc:docMk/>
          <pc:sldMk cId="1337459947" sldId="262"/>
        </pc:sldMkLst>
        <pc:spChg chg="mod">
          <ac:chgData name="Shubham Kumar" userId="bd6f82b5-f4ea-410d-ab3e-c1cfe2647888" providerId="ADAL" clId="{39840C09-AEE3-4035-8A64-345573609141}" dt="2025-05-07T18:14:49.602" v="1066" actId="20577"/>
          <ac:spMkLst>
            <pc:docMk/>
            <pc:sldMk cId="1337459947" sldId="262"/>
            <ac:spMk id="7" creationId="{D53AF785-737A-46E2-A41A-B0170A02AEB3}"/>
          </ac:spMkLst>
        </pc:spChg>
      </pc:sldChg>
      <pc:sldChg chg="add del">
        <pc:chgData name="Shubham Kumar" userId="bd6f82b5-f4ea-410d-ab3e-c1cfe2647888" providerId="ADAL" clId="{39840C09-AEE3-4035-8A64-345573609141}" dt="2025-05-07T18:13:52.007" v="1059" actId="47"/>
        <pc:sldMkLst>
          <pc:docMk/>
          <pc:sldMk cId="4206467372" sldId="263"/>
        </pc:sldMkLst>
      </pc:sldChg>
      <pc:sldMasterChg chg="add del addSldLayout delSldLayout">
        <pc:chgData name="Shubham Kumar" userId="bd6f82b5-f4ea-410d-ab3e-c1cfe2647888" providerId="ADAL" clId="{39840C09-AEE3-4035-8A64-345573609141}" dt="2025-05-07T18:15:07.569" v="1067" actId="47"/>
        <pc:sldMasterMkLst>
          <pc:docMk/>
          <pc:sldMasterMk cId="1998973991" sldId="2147483648"/>
        </pc:sldMasterMkLst>
        <pc:sldLayoutChg chg="add del">
          <pc:chgData name="Shubham Kumar" userId="bd6f82b5-f4ea-410d-ab3e-c1cfe2647888" providerId="ADAL" clId="{39840C09-AEE3-4035-8A64-345573609141}" dt="2025-05-07T18:15:07.569" v="1067" actId="47"/>
          <pc:sldLayoutMkLst>
            <pc:docMk/>
            <pc:sldMasterMk cId="1998973991" sldId="2147483648"/>
            <pc:sldLayoutMk cId="2772723301" sldId="2147483792"/>
          </pc:sldLayoutMkLst>
        </pc:sldLayoutChg>
      </pc:sldMasterChg>
      <pc:sldMasterChg chg="delSldLayout">
        <pc:chgData name="Shubham Kumar" userId="bd6f82b5-f4ea-410d-ab3e-c1cfe2647888" providerId="ADAL" clId="{39840C09-AEE3-4035-8A64-345573609141}" dt="2025-05-07T18:25:03.194" v="1161" actId="47"/>
        <pc:sldMasterMkLst>
          <pc:docMk/>
          <pc:sldMasterMk cId="2254395002" sldId="2147483660"/>
        </pc:sldMasterMkLst>
        <pc:sldLayoutChg chg="del">
          <pc:chgData name="Shubham Kumar" userId="bd6f82b5-f4ea-410d-ab3e-c1cfe2647888" providerId="ADAL" clId="{39840C09-AEE3-4035-8A64-345573609141}" dt="2025-05-07T18:25:03.194" v="1161" actId="47"/>
          <pc:sldLayoutMkLst>
            <pc:docMk/>
            <pc:sldMasterMk cId="2254395002" sldId="2147483660"/>
            <pc:sldLayoutMk cId="2255488609" sldId="2147483701"/>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0B9EA0-F853-4DB8-BA3F-E3699111F22F}" type="doc">
      <dgm:prSet loTypeId="urn:microsoft.com/office/officeart/2018/2/layout/IconVerticalSolidList" loCatId="icon" qsTypeId="urn:microsoft.com/office/officeart/2005/8/quickstyle/simple1" qsCatId="simple" csTypeId="urn:microsoft.com/office/officeart/2005/8/colors/accent6_3" csCatId="accent6" phldr="1"/>
      <dgm:spPr/>
      <dgm:t>
        <a:bodyPr/>
        <a:lstStyle/>
        <a:p>
          <a:endParaRPr lang="en-US"/>
        </a:p>
      </dgm:t>
    </dgm:pt>
    <dgm:pt modelId="{CD0EEB7A-DC67-4D2B-8F6C-54516156CEA7}">
      <dgm:prSet/>
      <dgm:spPr/>
      <dgm:t>
        <a:bodyPr/>
        <a:lstStyle/>
        <a:p>
          <a:pPr>
            <a:lnSpc>
              <a:spcPct val="100000"/>
            </a:lnSpc>
          </a:pPr>
          <a:r>
            <a:rPr lang="en-US" b="1" dirty="0"/>
            <a:t>The Need: </a:t>
          </a:r>
          <a:r>
            <a:rPr lang="en-US" dirty="0"/>
            <a:t>In our organization, we frequently deal with repetitive queries, manual data lookups, and knowledge sharing. This slows down productivity and increases dependency on experienced individuals for routine answers.</a:t>
          </a:r>
        </a:p>
      </dgm:t>
    </dgm:pt>
    <dgm:pt modelId="{0E3F36F9-C576-48CE-AB3E-DE175B384D82}" type="parTrans" cxnId="{CC0B6093-EEE5-42FA-95F9-AC332CD7DDBF}">
      <dgm:prSet/>
      <dgm:spPr/>
      <dgm:t>
        <a:bodyPr/>
        <a:lstStyle/>
        <a:p>
          <a:endParaRPr lang="en-US"/>
        </a:p>
      </dgm:t>
    </dgm:pt>
    <dgm:pt modelId="{B2F93EA2-D51A-4A20-A453-79E4F31B7FA7}" type="sibTrans" cxnId="{CC0B6093-EEE5-42FA-95F9-AC332CD7DDBF}">
      <dgm:prSet/>
      <dgm:spPr/>
      <dgm:t>
        <a:bodyPr/>
        <a:lstStyle/>
        <a:p>
          <a:endParaRPr lang="en-US"/>
        </a:p>
      </dgm:t>
    </dgm:pt>
    <dgm:pt modelId="{083909D2-384C-49B1-8553-65119AF6BD00}">
      <dgm:prSet/>
      <dgm:spPr/>
      <dgm:t>
        <a:bodyPr/>
        <a:lstStyle/>
        <a:p>
          <a:pPr>
            <a:lnSpc>
              <a:spcPct val="100000"/>
            </a:lnSpc>
          </a:pPr>
          <a:r>
            <a:rPr lang="en-US" b="1" dirty="0"/>
            <a:t>Our Objective:</a:t>
          </a:r>
          <a:r>
            <a:rPr lang="en-US" dirty="0"/>
            <a:t> To develop a scalable, intelligent chatbot that enhances internal efficiency, empowers employees with self-service capabilities, and reduces time for common queries.</a:t>
          </a:r>
        </a:p>
      </dgm:t>
    </dgm:pt>
    <dgm:pt modelId="{6B898032-33A3-4754-AC8C-6C5581AA068E}" type="parTrans" cxnId="{112A7685-EA70-4B30-AEC0-0927FB425D29}">
      <dgm:prSet/>
      <dgm:spPr/>
      <dgm:t>
        <a:bodyPr/>
        <a:lstStyle/>
        <a:p>
          <a:endParaRPr lang="en-US"/>
        </a:p>
      </dgm:t>
    </dgm:pt>
    <dgm:pt modelId="{AF0DA6A4-7E42-4088-B071-C4AFDDF58B8B}" type="sibTrans" cxnId="{112A7685-EA70-4B30-AEC0-0927FB425D29}">
      <dgm:prSet/>
      <dgm:spPr/>
      <dgm:t>
        <a:bodyPr/>
        <a:lstStyle/>
        <a:p>
          <a:endParaRPr lang="en-US"/>
        </a:p>
      </dgm:t>
    </dgm:pt>
    <dgm:pt modelId="{0A0634CB-DE50-4A4D-9322-36E72519378F}">
      <dgm:prSet/>
      <dgm:spPr/>
      <dgm:t>
        <a:bodyPr/>
        <a:lstStyle/>
        <a:p>
          <a:pPr>
            <a:lnSpc>
              <a:spcPct val="100000"/>
            </a:lnSpc>
          </a:pPr>
          <a:r>
            <a:rPr lang="en-US" b="1" dirty="0"/>
            <a:t>Innovation Backing:</a:t>
          </a:r>
          <a:r>
            <a:rPr lang="en-US" dirty="0"/>
            <a:t> This project was selected and funded through the </a:t>
          </a:r>
          <a:r>
            <a:rPr lang="en-US" b="1" dirty="0"/>
            <a:t>Innovation Funnel</a:t>
          </a:r>
          <a:r>
            <a:rPr lang="en-US" dirty="0"/>
            <a:t>, recognizing its potential as a high-impact digital solution for operational improvement.</a:t>
          </a:r>
        </a:p>
      </dgm:t>
    </dgm:pt>
    <dgm:pt modelId="{DF987D28-CEE6-4264-9A38-13B27379721A}" type="parTrans" cxnId="{CB7A1143-32A0-4D8A-B56F-033FD691ABAD}">
      <dgm:prSet/>
      <dgm:spPr/>
      <dgm:t>
        <a:bodyPr/>
        <a:lstStyle/>
        <a:p>
          <a:endParaRPr lang="en-US"/>
        </a:p>
      </dgm:t>
    </dgm:pt>
    <dgm:pt modelId="{477DF326-AD6F-42EA-BF46-4D10D358E6F4}" type="sibTrans" cxnId="{CB7A1143-32A0-4D8A-B56F-033FD691ABAD}">
      <dgm:prSet/>
      <dgm:spPr/>
      <dgm:t>
        <a:bodyPr/>
        <a:lstStyle/>
        <a:p>
          <a:endParaRPr lang="en-US"/>
        </a:p>
      </dgm:t>
    </dgm:pt>
    <dgm:pt modelId="{5F1DDADD-3DB3-439E-B2B9-CF2E13BA5C11}">
      <dgm:prSet/>
      <dgm:spPr/>
      <dgm:t>
        <a:bodyPr/>
        <a:lstStyle/>
        <a:p>
          <a:pPr>
            <a:lnSpc>
              <a:spcPct val="100000"/>
            </a:lnSpc>
          </a:pPr>
          <a:r>
            <a:rPr lang="en-US" b="1" dirty="0"/>
            <a:t>Why Amazon Bedrock?</a:t>
          </a:r>
          <a:br>
            <a:rPr lang="en-US" dirty="0"/>
          </a:br>
          <a:r>
            <a:rPr lang="en-US" dirty="0"/>
            <a:t>Amazon Bedrock is a fully managed AWS service</a:t>
          </a:r>
        </a:p>
      </dgm:t>
    </dgm:pt>
    <dgm:pt modelId="{92633329-4CB8-43B7-99FB-BF607AEEFDFA}" type="parTrans" cxnId="{640E144A-0E96-4B07-A619-FB556C47BCAD}">
      <dgm:prSet/>
      <dgm:spPr/>
      <dgm:t>
        <a:bodyPr/>
        <a:lstStyle/>
        <a:p>
          <a:endParaRPr lang="en-US"/>
        </a:p>
      </dgm:t>
    </dgm:pt>
    <dgm:pt modelId="{87F6B434-6C32-4D31-8838-28A1954FBE60}" type="sibTrans" cxnId="{640E144A-0E96-4B07-A619-FB556C47BCAD}">
      <dgm:prSet/>
      <dgm:spPr/>
      <dgm:t>
        <a:bodyPr/>
        <a:lstStyle/>
        <a:p>
          <a:endParaRPr lang="en-US"/>
        </a:p>
      </dgm:t>
    </dgm:pt>
    <dgm:pt modelId="{A8824CBE-E89A-416E-9E96-7140B7F2BEA7}">
      <dgm:prSet/>
      <dgm:spPr/>
      <dgm:t>
        <a:bodyPr/>
        <a:lstStyle/>
        <a:p>
          <a:pPr>
            <a:lnSpc>
              <a:spcPct val="100000"/>
            </a:lnSpc>
          </a:pPr>
          <a:r>
            <a:rPr lang="en-US" dirty="0"/>
            <a:t>Access </a:t>
          </a:r>
          <a:r>
            <a:rPr lang="en-US" b="1" dirty="0"/>
            <a:t>foundation models</a:t>
          </a:r>
          <a:r>
            <a:rPr lang="en-US" dirty="0"/>
            <a:t> without building or managing infrastructure</a:t>
          </a:r>
        </a:p>
      </dgm:t>
    </dgm:pt>
    <dgm:pt modelId="{C03BCC59-B940-439D-AD71-0ED84DC670A0}" type="parTrans" cxnId="{FC9EDD1A-EC7D-4C13-80C8-D9CF4481CDD6}">
      <dgm:prSet/>
      <dgm:spPr/>
      <dgm:t>
        <a:bodyPr/>
        <a:lstStyle/>
        <a:p>
          <a:endParaRPr lang="en-US"/>
        </a:p>
      </dgm:t>
    </dgm:pt>
    <dgm:pt modelId="{049EF24E-E34D-402D-AB8C-DBAD77F22588}" type="sibTrans" cxnId="{FC9EDD1A-EC7D-4C13-80C8-D9CF4481CDD6}">
      <dgm:prSet/>
      <dgm:spPr/>
      <dgm:t>
        <a:bodyPr/>
        <a:lstStyle/>
        <a:p>
          <a:endParaRPr lang="en-US"/>
        </a:p>
      </dgm:t>
    </dgm:pt>
    <dgm:pt modelId="{FEE82D0D-C685-4982-B819-68ADD225ADE8}">
      <dgm:prSet/>
      <dgm:spPr/>
      <dgm:t>
        <a:bodyPr/>
        <a:lstStyle/>
        <a:p>
          <a:pPr>
            <a:lnSpc>
              <a:spcPct val="100000"/>
            </a:lnSpc>
          </a:pPr>
          <a:r>
            <a:rPr lang="en-US" dirty="0"/>
            <a:t>We can integrate LLMs via simple API calls</a:t>
          </a:r>
        </a:p>
      </dgm:t>
    </dgm:pt>
    <dgm:pt modelId="{BCD87EA1-528C-410A-8C1A-99A40E845455}" type="parTrans" cxnId="{1A734020-68BD-4D44-AA17-1D171EAD705E}">
      <dgm:prSet/>
      <dgm:spPr/>
      <dgm:t>
        <a:bodyPr/>
        <a:lstStyle/>
        <a:p>
          <a:endParaRPr lang="en-US"/>
        </a:p>
      </dgm:t>
    </dgm:pt>
    <dgm:pt modelId="{D041A4C4-98B9-434A-BD71-2E085F57B79F}" type="sibTrans" cxnId="{1A734020-68BD-4D44-AA17-1D171EAD705E}">
      <dgm:prSet/>
      <dgm:spPr/>
      <dgm:t>
        <a:bodyPr/>
        <a:lstStyle/>
        <a:p>
          <a:endParaRPr lang="en-US"/>
        </a:p>
      </dgm:t>
    </dgm:pt>
    <dgm:pt modelId="{29716A03-D79D-4E0A-87D1-DBA6A721FFB6}" type="pres">
      <dgm:prSet presAssocID="{C10B9EA0-F853-4DB8-BA3F-E3699111F22F}" presName="root" presStyleCnt="0">
        <dgm:presLayoutVars>
          <dgm:dir/>
          <dgm:resizeHandles val="exact"/>
        </dgm:presLayoutVars>
      </dgm:prSet>
      <dgm:spPr/>
    </dgm:pt>
    <dgm:pt modelId="{C416D01C-8E09-4664-8AF8-016A40A7D125}" type="pres">
      <dgm:prSet presAssocID="{CD0EEB7A-DC67-4D2B-8F6C-54516156CEA7}" presName="compNode" presStyleCnt="0"/>
      <dgm:spPr/>
    </dgm:pt>
    <dgm:pt modelId="{DAD9E9EA-ADB6-429B-B422-1CE98270FDA7}" type="pres">
      <dgm:prSet presAssocID="{CD0EEB7A-DC67-4D2B-8F6C-54516156CEA7}" presName="bgRect" presStyleLbl="bgShp" presStyleIdx="0" presStyleCnt="4"/>
      <dgm:spPr/>
    </dgm:pt>
    <dgm:pt modelId="{3856035A-FB79-4D91-9336-E8299DFB4FE7}" type="pres">
      <dgm:prSet presAssocID="{CD0EEB7A-DC67-4D2B-8F6C-54516156CEA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4E8523AC-9FD4-4DB1-9D89-192D465F7EF0}" type="pres">
      <dgm:prSet presAssocID="{CD0EEB7A-DC67-4D2B-8F6C-54516156CEA7}" presName="spaceRect" presStyleCnt="0"/>
      <dgm:spPr/>
    </dgm:pt>
    <dgm:pt modelId="{A23789DE-7EB3-482E-9DE4-829875A5D71A}" type="pres">
      <dgm:prSet presAssocID="{CD0EEB7A-DC67-4D2B-8F6C-54516156CEA7}" presName="parTx" presStyleLbl="revTx" presStyleIdx="0" presStyleCnt="5">
        <dgm:presLayoutVars>
          <dgm:chMax val="0"/>
          <dgm:chPref val="0"/>
        </dgm:presLayoutVars>
      </dgm:prSet>
      <dgm:spPr/>
    </dgm:pt>
    <dgm:pt modelId="{2F7CC77A-2A9B-49C3-BEE4-275E24FA3F65}" type="pres">
      <dgm:prSet presAssocID="{B2F93EA2-D51A-4A20-A453-79E4F31B7FA7}" presName="sibTrans" presStyleCnt="0"/>
      <dgm:spPr/>
    </dgm:pt>
    <dgm:pt modelId="{F970100A-DB79-4D53-823C-62367157971C}" type="pres">
      <dgm:prSet presAssocID="{083909D2-384C-49B1-8553-65119AF6BD00}" presName="compNode" presStyleCnt="0"/>
      <dgm:spPr/>
    </dgm:pt>
    <dgm:pt modelId="{D68DA61B-6A7D-488C-93DB-9A70B35D2040}" type="pres">
      <dgm:prSet presAssocID="{083909D2-384C-49B1-8553-65119AF6BD00}" presName="bgRect" presStyleLbl="bgShp" presStyleIdx="1" presStyleCnt="4"/>
      <dgm:spPr/>
    </dgm:pt>
    <dgm:pt modelId="{493ED966-5D56-41D0-BA42-06566260DE7A}" type="pres">
      <dgm:prSet presAssocID="{083909D2-384C-49B1-8553-65119AF6BD0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3D60BCD8-D8ED-4B14-AFE9-E6A9E1CEE73F}" type="pres">
      <dgm:prSet presAssocID="{083909D2-384C-49B1-8553-65119AF6BD00}" presName="spaceRect" presStyleCnt="0"/>
      <dgm:spPr/>
    </dgm:pt>
    <dgm:pt modelId="{D5D00BFF-613E-4A63-A74F-38CBFC5EAFA9}" type="pres">
      <dgm:prSet presAssocID="{083909D2-384C-49B1-8553-65119AF6BD00}" presName="parTx" presStyleLbl="revTx" presStyleIdx="1" presStyleCnt="5">
        <dgm:presLayoutVars>
          <dgm:chMax val="0"/>
          <dgm:chPref val="0"/>
        </dgm:presLayoutVars>
      </dgm:prSet>
      <dgm:spPr/>
    </dgm:pt>
    <dgm:pt modelId="{3704A862-6C49-428E-92CD-1D5CBA683FDC}" type="pres">
      <dgm:prSet presAssocID="{AF0DA6A4-7E42-4088-B071-C4AFDDF58B8B}" presName="sibTrans" presStyleCnt="0"/>
      <dgm:spPr/>
    </dgm:pt>
    <dgm:pt modelId="{D3DEC260-EE4A-4CB4-B976-53E108E1F6BB}" type="pres">
      <dgm:prSet presAssocID="{0A0634CB-DE50-4A4D-9322-36E72519378F}" presName="compNode" presStyleCnt="0"/>
      <dgm:spPr/>
    </dgm:pt>
    <dgm:pt modelId="{824B5110-FCF9-4B71-9E08-DC989D78B500}" type="pres">
      <dgm:prSet presAssocID="{0A0634CB-DE50-4A4D-9322-36E72519378F}" presName="bgRect" presStyleLbl="bgShp" presStyleIdx="2" presStyleCnt="4"/>
      <dgm:spPr/>
    </dgm:pt>
    <dgm:pt modelId="{AF66FF5E-B042-4734-8CCD-0B97458DB3C0}" type="pres">
      <dgm:prSet presAssocID="{0A0634CB-DE50-4A4D-9322-36E72519378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lter"/>
        </a:ext>
      </dgm:extLst>
    </dgm:pt>
    <dgm:pt modelId="{7723DB68-DAE0-4944-A76E-E2F35FB655F2}" type="pres">
      <dgm:prSet presAssocID="{0A0634CB-DE50-4A4D-9322-36E72519378F}" presName="spaceRect" presStyleCnt="0"/>
      <dgm:spPr/>
    </dgm:pt>
    <dgm:pt modelId="{1DF76921-97BD-4ED7-8834-6C80471D23F2}" type="pres">
      <dgm:prSet presAssocID="{0A0634CB-DE50-4A4D-9322-36E72519378F}" presName="parTx" presStyleLbl="revTx" presStyleIdx="2" presStyleCnt="5">
        <dgm:presLayoutVars>
          <dgm:chMax val="0"/>
          <dgm:chPref val="0"/>
        </dgm:presLayoutVars>
      </dgm:prSet>
      <dgm:spPr/>
    </dgm:pt>
    <dgm:pt modelId="{9A580E53-1AA4-4F7F-90D5-A9D94FF1B04A}" type="pres">
      <dgm:prSet presAssocID="{477DF326-AD6F-42EA-BF46-4D10D358E6F4}" presName="sibTrans" presStyleCnt="0"/>
      <dgm:spPr/>
    </dgm:pt>
    <dgm:pt modelId="{73E7C94F-BD49-4A8F-9F5A-CACB469CC4AA}" type="pres">
      <dgm:prSet presAssocID="{5F1DDADD-3DB3-439E-B2B9-CF2E13BA5C11}" presName="compNode" presStyleCnt="0"/>
      <dgm:spPr/>
    </dgm:pt>
    <dgm:pt modelId="{5367C26B-204A-4BD9-A58D-336DFA5FF43D}" type="pres">
      <dgm:prSet presAssocID="{5F1DDADD-3DB3-439E-B2B9-CF2E13BA5C11}" presName="bgRect" presStyleLbl="bgShp" presStyleIdx="3" presStyleCnt="4" custLinFactNeighborX="-75"/>
      <dgm:spPr/>
    </dgm:pt>
    <dgm:pt modelId="{5B9D23C4-8AAF-4CEA-A1F1-E611E5FC6991}" type="pres">
      <dgm:prSet presAssocID="{5F1DDADD-3DB3-439E-B2B9-CF2E13BA5C1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aterfall scene"/>
        </a:ext>
      </dgm:extLst>
    </dgm:pt>
    <dgm:pt modelId="{B8365242-A38D-462F-BE3F-7A1B055FACF7}" type="pres">
      <dgm:prSet presAssocID="{5F1DDADD-3DB3-439E-B2B9-CF2E13BA5C11}" presName="spaceRect" presStyleCnt="0"/>
      <dgm:spPr/>
    </dgm:pt>
    <dgm:pt modelId="{7BC4BB7A-5C90-4AC6-9C5D-494A89E30C18}" type="pres">
      <dgm:prSet presAssocID="{5F1DDADD-3DB3-439E-B2B9-CF2E13BA5C11}" presName="parTx" presStyleLbl="revTx" presStyleIdx="3" presStyleCnt="5" custScaleX="84668" custLinFactNeighborX="-6698">
        <dgm:presLayoutVars>
          <dgm:chMax val="0"/>
          <dgm:chPref val="0"/>
        </dgm:presLayoutVars>
      </dgm:prSet>
      <dgm:spPr/>
    </dgm:pt>
    <dgm:pt modelId="{2891C410-6C28-4A1E-8D27-236BF93FD900}" type="pres">
      <dgm:prSet presAssocID="{5F1DDADD-3DB3-439E-B2B9-CF2E13BA5C11}" presName="desTx" presStyleLbl="revTx" presStyleIdx="4" presStyleCnt="5" custScaleX="129534" custLinFactNeighborX="2565">
        <dgm:presLayoutVars/>
      </dgm:prSet>
      <dgm:spPr/>
    </dgm:pt>
  </dgm:ptLst>
  <dgm:cxnLst>
    <dgm:cxn modelId="{D1FBBC09-6A25-4FBB-8025-B38C7CC91786}" type="presOf" srcId="{C10B9EA0-F853-4DB8-BA3F-E3699111F22F}" destId="{29716A03-D79D-4E0A-87D1-DBA6A721FFB6}" srcOrd="0" destOrd="0" presId="urn:microsoft.com/office/officeart/2018/2/layout/IconVerticalSolidList"/>
    <dgm:cxn modelId="{7E8E900F-482C-48F9-9562-96A577A6A75E}" type="presOf" srcId="{083909D2-384C-49B1-8553-65119AF6BD00}" destId="{D5D00BFF-613E-4A63-A74F-38CBFC5EAFA9}" srcOrd="0" destOrd="0" presId="urn:microsoft.com/office/officeart/2018/2/layout/IconVerticalSolidList"/>
    <dgm:cxn modelId="{FC9EDD1A-EC7D-4C13-80C8-D9CF4481CDD6}" srcId="{5F1DDADD-3DB3-439E-B2B9-CF2E13BA5C11}" destId="{A8824CBE-E89A-416E-9E96-7140B7F2BEA7}" srcOrd="0" destOrd="0" parTransId="{C03BCC59-B940-439D-AD71-0ED84DC670A0}" sibTransId="{049EF24E-E34D-402D-AB8C-DBAD77F22588}"/>
    <dgm:cxn modelId="{140BD71D-2333-452F-A646-F39BF1D6DBA8}" type="presOf" srcId="{A8824CBE-E89A-416E-9E96-7140B7F2BEA7}" destId="{2891C410-6C28-4A1E-8D27-236BF93FD900}" srcOrd="0" destOrd="0" presId="urn:microsoft.com/office/officeart/2018/2/layout/IconVerticalSolidList"/>
    <dgm:cxn modelId="{1A734020-68BD-4D44-AA17-1D171EAD705E}" srcId="{5F1DDADD-3DB3-439E-B2B9-CF2E13BA5C11}" destId="{FEE82D0D-C685-4982-B819-68ADD225ADE8}" srcOrd="1" destOrd="0" parTransId="{BCD87EA1-528C-410A-8C1A-99A40E845455}" sibTransId="{D041A4C4-98B9-434A-BD71-2E085F57B79F}"/>
    <dgm:cxn modelId="{895C8E41-3349-43DB-9940-50CFEF9E5192}" type="presOf" srcId="{CD0EEB7A-DC67-4D2B-8F6C-54516156CEA7}" destId="{A23789DE-7EB3-482E-9DE4-829875A5D71A}" srcOrd="0" destOrd="0" presId="urn:microsoft.com/office/officeart/2018/2/layout/IconVerticalSolidList"/>
    <dgm:cxn modelId="{CB7A1143-32A0-4D8A-B56F-033FD691ABAD}" srcId="{C10B9EA0-F853-4DB8-BA3F-E3699111F22F}" destId="{0A0634CB-DE50-4A4D-9322-36E72519378F}" srcOrd="2" destOrd="0" parTransId="{DF987D28-CEE6-4264-9A38-13B27379721A}" sibTransId="{477DF326-AD6F-42EA-BF46-4D10D358E6F4}"/>
    <dgm:cxn modelId="{640E144A-0E96-4B07-A619-FB556C47BCAD}" srcId="{C10B9EA0-F853-4DB8-BA3F-E3699111F22F}" destId="{5F1DDADD-3DB3-439E-B2B9-CF2E13BA5C11}" srcOrd="3" destOrd="0" parTransId="{92633329-4CB8-43B7-99FB-BF607AEEFDFA}" sibTransId="{87F6B434-6C32-4D31-8838-28A1954FBE60}"/>
    <dgm:cxn modelId="{F61C744C-ACEE-40BE-89B0-04872A83EEF5}" type="presOf" srcId="{5F1DDADD-3DB3-439E-B2B9-CF2E13BA5C11}" destId="{7BC4BB7A-5C90-4AC6-9C5D-494A89E30C18}" srcOrd="0" destOrd="0" presId="urn:microsoft.com/office/officeart/2018/2/layout/IconVerticalSolidList"/>
    <dgm:cxn modelId="{B2E5256E-F9A6-4465-9797-6F831D774022}" type="presOf" srcId="{0A0634CB-DE50-4A4D-9322-36E72519378F}" destId="{1DF76921-97BD-4ED7-8834-6C80471D23F2}" srcOrd="0" destOrd="0" presId="urn:microsoft.com/office/officeart/2018/2/layout/IconVerticalSolidList"/>
    <dgm:cxn modelId="{112A7685-EA70-4B30-AEC0-0927FB425D29}" srcId="{C10B9EA0-F853-4DB8-BA3F-E3699111F22F}" destId="{083909D2-384C-49B1-8553-65119AF6BD00}" srcOrd="1" destOrd="0" parTransId="{6B898032-33A3-4754-AC8C-6C5581AA068E}" sibTransId="{AF0DA6A4-7E42-4088-B071-C4AFDDF58B8B}"/>
    <dgm:cxn modelId="{8E3C3190-11AA-4776-B51E-1A68B1D5D8F1}" type="presOf" srcId="{FEE82D0D-C685-4982-B819-68ADD225ADE8}" destId="{2891C410-6C28-4A1E-8D27-236BF93FD900}" srcOrd="0" destOrd="1" presId="urn:microsoft.com/office/officeart/2018/2/layout/IconVerticalSolidList"/>
    <dgm:cxn modelId="{CC0B6093-EEE5-42FA-95F9-AC332CD7DDBF}" srcId="{C10B9EA0-F853-4DB8-BA3F-E3699111F22F}" destId="{CD0EEB7A-DC67-4D2B-8F6C-54516156CEA7}" srcOrd="0" destOrd="0" parTransId="{0E3F36F9-C576-48CE-AB3E-DE175B384D82}" sibTransId="{B2F93EA2-D51A-4A20-A453-79E4F31B7FA7}"/>
    <dgm:cxn modelId="{A5192587-4432-4121-8ABB-246699DF5710}" type="presParOf" srcId="{29716A03-D79D-4E0A-87D1-DBA6A721FFB6}" destId="{C416D01C-8E09-4664-8AF8-016A40A7D125}" srcOrd="0" destOrd="0" presId="urn:microsoft.com/office/officeart/2018/2/layout/IconVerticalSolidList"/>
    <dgm:cxn modelId="{22DD1F6C-6F80-4603-A5B0-0B9736F3EFDE}" type="presParOf" srcId="{C416D01C-8E09-4664-8AF8-016A40A7D125}" destId="{DAD9E9EA-ADB6-429B-B422-1CE98270FDA7}" srcOrd="0" destOrd="0" presId="urn:microsoft.com/office/officeart/2018/2/layout/IconVerticalSolidList"/>
    <dgm:cxn modelId="{1297F460-2BF7-4D33-A3E4-4A2BB8001FB3}" type="presParOf" srcId="{C416D01C-8E09-4664-8AF8-016A40A7D125}" destId="{3856035A-FB79-4D91-9336-E8299DFB4FE7}" srcOrd="1" destOrd="0" presId="urn:microsoft.com/office/officeart/2018/2/layout/IconVerticalSolidList"/>
    <dgm:cxn modelId="{EEEA29AC-3091-4889-9F40-F984076AAC5A}" type="presParOf" srcId="{C416D01C-8E09-4664-8AF8-016A40A7D125}" destId="{4E8523AC-9FD4-4DB1-9D89-192D465F7EF0}" srcOrd="2" destOrd="0" presId="urn:microsoft.com/office/officeart/2018/2/layout/IconVerticalSolidList"/>
    <dgm:cxn modelId="{23676D1A-1601-42A5-943A-4EBF3949064D}" type="presParOf" srcId="{C416D01C-8E09-4664-8AF8-016A40A7D125}" destId="{A23789DE-7EB3-482E-9DE4-829875A5D71A}" srcOrd="3" destOrd="0" presId="urn:microsoft.com/office/officeart/2018/2/layout/IconVerticalSolidList"/>
    <dgm:cxn modelId="{4A16B88C-762C-42A3-8046-CE29A9BF6A6D}" type="presParOf" srcId="{29716A03-D79D-4E0A-87D1-DBA6A721FFB6}" destId="{2F7CC77A-2A9B-49C3-BEE4-275E24FA3F65}" srcOrd="1" destOrd="0" presId="urn:microsoft.com/office/officeart/2018/2/layout/IconVerticalSolidList"/>
    <dgm:cxn modelId="{A6FF7E5A-C1BA-4E27-BABB-442DE25FB968}" type="presParOf" srcId="{29716A03-D79D-4E0A-87D1-DBA6A721FFB6}" destId="{F970100A-DB79-4D53-823C-62367157971C}" srcOrd="2" destOrd="0" presId="urn:microsoft.com/office/officeart/2018/2/layout/IconVerticalSolidList"/>
    <dgm:cxn modelId="{CBD5ABA4-67C3-4D58-9BA1-59BF06F69FB8}" type="presParOf" srcId="{F970100A-DB79-4D53-823C-62367157971C}" destId="{D68DA61B-6A7D-488C-93DB-9A70B35D2040}" srcOrd="0" destOrd="0" presId="urn:microsoft.com/office/officeart/2018/2/layout/IconVerticalSolidList"/>
    <dgm:cxn modelId="{2EDE553D-8F8E-41D9-A3AE-49BEF12DD880}" type="presParOf" srcId="{F970100A-DB79-4D53-823C-62367157971C}" destId="{493ED966-5D56-41D0-BA42-06566260DE7A}" srcOrd="1" destOrd="0" presId="urn:microsoft.com/office/officeart/2018/2/layout/IconVerticalSolidList"/>
    <dgm:cxn modelId="{C04C5545-D25A-495A-B1E1-E4AC246533C8}" type="presParOf" srcId="{F970100A-DB79-4D53-823C-62367157971C}" destId="{3D60BCD8-D8ED-4B14-AFE9-E6A9E1CEE73F}" srcOrd="2" destOrd="0" presId="urn:microsoft.com/office/officeart/2018/2/layout/IconVerticalSolidList"/>
    <dgm:cxn modelId="{7FA69A29-F312-4D19-8B81-3C5395949D2A}" type="presParOf" srcId="{F970100A-DB79-4D53-823C-62367157971C}" destId="{D5D00BFF-613E-4A63-A74F-38CBFC5EAFA9}" srcOrd="3" destOrd="0" presId="urn:microsoft.com/office/officeart/2018/2/layout/IconVerticalSolidList"/>
    <dgm:cxn modelId="{3869D49A-B6ED-4719-879E-6C9CEC5A2365}" type="presParOf" srcId="{29716A03-D79D-4E0A-87D1-DBA6A721FFB6}" destId="{3704A862-6C49-428E-92CD-1D5CBA683FDC}" srcOrd="3" destOrd="0" presId="urn:microsoft.com/office/officeart/2018/2/layout/IconVerticalSolidList"/>
    <dgm:cxn modelId="{78CB5B47-E3CB-4637-8D01-5D6CDF7EBCB2}" type="presParOf" srcId="{29716A03-D79D-4E0A-87D1-DBA6A721FFB6}" destId="{D3DEC260-EE4A-4CB4-B976-53E108E1F6BB}" srcOrd="4" destOrd="0" presId="urn:microsoft.com/office/officeart/2018/2/layout/IconVerticalSolidList"/>
    <dgm:cxn modelId="{28DB8972-3992-4EC6-A7AF-D17EB17F0DF0}" type="presParOf" srcId="{D3DEC260-EE4A-4CB4-B976-53E108E1F6BB}" destId="{824B5110-FCF9-4B71-9E08-DC989D78B500}" srcOrd="0" destOrd="0" presId="urn:microsoft.com/office/officeart/2018/2/layout/IconVerticalSolidList"/>
    <dgm:cxn modelId="{31332375-59A9-4597-A9C3-5B5342220B46}" type="presParOf" srcId="{D3DEC260-EE4A-4CB4-B976-53E108E1F6BB}" destId="{AF66FF5E-B042-4734-8CCD-0B97458DB3C0}" srcOrd="1" destOrd="0" presId="urn:microsoft.com/office/officeart/2018/2/layout/IconVerticalSolidList"/>
    <dgm:cxn modelId="{4955A8DB-B883-4AA1-90A6-894E7C96D076}" type="presParOf" srcId="{D3DEC260-EE4A-4CB4-B976-53E108E1F6BB}" destId="{7723DB68-DAE0-4944-A76E-E2F35FB655F2}" srcOrd="2" destOrd="0" presId="urn:microsoft.com/office/officeart/2018/2/layout/IconVerticalSolidList"/>
    <dgm:cxn modelId="{2F156FD3-2CC1-4E7D-8B53-0F08B8CD58ED}" type="presParOf" srcId="{D3DEC260-EE4A-4CB4-B976-53E108E1F6BB}" destId="{1DF76921-97BD-4ED7-8834-6C80471D23F2}" srcOrd="3" destOrd="0" presId="urn:microsoft.com/office/officeart/2018/2/layout/IconVerticalSolidList"/>
    <dgm:cxn modelId="{2BB0F02D-1EAA-4D84-BF1F-80EB8063FB8A}" type="presParOf" srcId="{29716A03-D79D-4E0A-87D1-DBA6A721FFB6}" destId="{9A580E53-1AA4-4F7F-90D5-A9D94FF1B04A}" srcOrd="5" destOrd="0" presId="urn:microsoft.com/office/officeart/2018/2/layout/IconVerticalSolidList"/>
    <dgm:cxn modelId="{E200E4FF-C97B-4A7B-9755-A4AB6BD207F9}" type="presParOf" srcId="{29716A03-D79D-4E0A-87D1-DBA6A721FFB6}" destId="{73E7C94F-BD49-4A8F-9F5A-CACB469CC4AA}" srcOrd="6" destOrd="0" presId="urn:microsoft.com/office/officeart/2018/2/layout/IconVerticalSolidList"/>
    <dgm:cxn modelId="{619ED21B-9E55-430F-940F-F5010B479FA5}" type="presParOf" srcId="{73E7C94F-BD49-4A8F-9F5A-CACB469CC4AA}" destId="{5367C26B-204A-4BD9-A58D-336DFA5FF43D}" srcOrd="0" destOrd="0" presId="urn:microsoft.com/office/officeart/2018/2/layout/IconVerticalSolidList"/>
    <dgm:cxn modelId="{4056A19A-5F20-4FD6-8F13-D168FCA3EEAF}" type="presParOf" srcId="{73E7C94F-BD49-4A8F-9F5A-CACB469CC4AA}" destId="{5B9D23C4-8AAF-4CEA-A1F1-E611E5FC6991}" srcOrd="1" destOrd="0" presId="urn:microsoft.com/office/officeart/2018/2/layout/IconVerticalSolidList"/>
    <dgm:cxn modelId="{CEA8BD00-6995-4651-8958-C1FF2518C849}" type="presParOf" srcId="{73E7C94F-BD49-4A8F-9F5A-CACB469CC4AA}" destId="{B8365242-A38D-462F-BE3F-7A1B055FACF7}" srcOrd="2" destOrd="0" presId="urn:microsoft.com/office/officeart/2018/2/layout/IconVerticalSolidList"/>
    <dgm:cxn modelId="{094654D1-54BC-48F3-89C2-BE1DCCD2FA4C}" type="presParOf" srcId="{73E7C94F-BD49-4A8F-9F5A-CACB469CC4AA}" destId="{7BC4BB7A-5C90-4AC6-9C5D-494A89E30C18}" srcOrd="3" destOrd="0" presId="urn:microsoft.com/office/officeart/2018/2/layout/IconVerticalSolidList"/>
    <dgm:cxn modelId="{481AF913-29CC-4909-837C-467CE4AE96A4}" type="presParOf" srcId="{73E7C94F-BD49-4A8F-9F5A-CACB469CC4AA}" destId="{2891C410-6C28-4A1E-8D27-236BF93FD900}"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D9E9EA-ADB6-429B-B422-1CE98270FDA7}">
      <dsp:nvSpPr>
        <dsp:cNvPr id="0" name=""/>
        <dsp:cNvSpPr/>
      </dsp:nvSpPr>
      <dsp:spPr>
        <a:xfrm>
          <a:off x="0" y="7191"/>
          <a:ext cx="11278551" cy="1085980"/>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56035A-FB79-4D91-9336-E8299DFB4FE7}">
      <dsp:nvSpPr>
        <dsp:cNvPr id="0" name=""/>
        <dsp:cNvSpPr/>
      </dsp:nvSpPr>
      <dsp:spPr>
        <a:xfrm>
          <a:off x="328508" y="251537"/>
          <a:ext cx="597289" cy="5972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3789DE-7EB3-482E-9DE4-829875A5D71A}">
      <dsp:nvSpPr>
        <dsp:cNvPr id="0" name=""/>
        <dsp:cNvSpPr/>
      </dsp:nvSpPr>
      <dsp:spPr>
        <a:xfrm>
          <a:off x="1254306" y="7191"/>
          <a:ext cx="10023017" cy="1085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933" tIns="114933" rIns="114933" bIns="114933" numCol="1" spcCol="1270" anchor="ctr" anchorCtr="0">
          <a:noAutofit/>
        </a:bodyPr>
        <a:lstStyle/>
        <a:p>
          <a:pPr marL="0" lvl="0" indent="0" algn="l" defTabSz="800100">
            <a:lnSpc>
              <a:spcPct val="100000"/>
            </a:lnSpc>
            <a:spcBef>
              <a:spcPct val="0"/>
            </a:spcBef>
            <a:spcAft>
              <a:spcPct val="35000"/>
            </a:spcAft>
            <a:buNone/>
          </a:pPr>
          <a:r>
            <a:rPr lang="en-US" sz="1800" b="1" kern="1200" dirty="0"/>
            <a:t>The Need: </a:t>
          </a:r>
          <a:r>
            <a:rPr lang="en-US" sz="1800" kern="1200" dirty="0"/>
            <a:t>In our organization, we frequently deal with repetitive queries, manual data lookups, and knowledge sharing. This slows down productivity and increases dependency on experienced individuals for routine answers.</a:t>
          </a:r>
        </a:p>
      </dsp:txBody>
      <dsp:txXfrm>
        <a:off x="1254306" y="7191"/>
        <a:ext cx="10023017" cy="1085980"/>
      </dsp:txXfrm>
    </dsp:sp>
    <dsp:sp modelId="{D68DA61B-6A7D-488C-93DB-9A70B35D2040}">
      <dsp:nvSpPr>
        <dsp:cNvPr id="0" name=""/>
        <dsp:cNvSpPr/>
      </dsp:nvSpPr>
      <dsp:spPr>
        <a:xfrm>
          <a:off x="0" y="1364666"/>
          <a:ext cx="11278551" cy="1085980"/>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3ED966-5D56-41D0-BA42-06566260DE7A}">
      <dsp:nvSpPr>
        <dsp:cNvPr id="0" name=""/>
        <dsp:cNvSpPr/>
      </dsp:nvSpPr>
      <dsp:spPr>
        <a:xfrm>
          <a:off x="328508" y="1609012"/>
          <a:ext cx="597289" cy="5972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D00BFF-613E-4A63-A74F-38CBFC5EAFA9}">
      <dsp:nvSpPr>
        <dsp:cNvPr id="0" name=""/>
        <dsp:cNvSpPr/>
      </dsp:nvSpPr>
      <dsp:spPr>
        <a:xfrm>
          <a:off x="1254306" y="1364666"/>
          <a:ext cx="10023017" cy="1085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933" tIns="114933" rIns="114933" bIns="114933" numCol="1" spcCol="1270" anchor="ctr" anchorCtr="0">
          <a:noAutofit/>
        </a:bodyPr>
        <a:lstStyle/>
        <a:p>
          <a:pPr marL="0" lvl="0" indent="0" algn="l" defTabSz="800100">
            <a:lnSpc>
              <a:spcPct val="100000"/>
            </a:lnSpc>
            <a:spcBef>
              <a:spcPct val="0"/>
            </a:spcBef>
            <a:spcAft>
              <a:spcPct val="35000"/>
            </a:spcAft>
            <a:buNone/>
          </a:pPr>
          <a:r>
            <a:rPr lang="en-US" sz="1800" b="1" kern="1200" dirty="0"/>
            <a:t>Our Objective:</a:t>
          </a:r>
          <a:r>
            <a:rPr lang="en-US" sz="1800" kern="1200" dirty="0"/>
            <a:t> To develop a scalable, intelligent chatbot that enhances internal efficiency, empowers employees with self-service capabilities, and reduces time for common queries.</a:t>
          </a:r>
        </a:p>
      </dsp:txBody>
      <dsp:txXfrm>
        <a:off x="1254306" y="1364666"/>
        <a:ext cx="10023017" cy="1085980"/>
      </dsp:txXfrm>
    </dsp:sp>
    <dsp:sp modelId="{824B5110-FCF9-4B71-9E08-DC989D78B500}">
      <dsp:nvSpPr>
        <dsp:cNvPr id="0" name=""/>
        <dsp:cNvSpPr/>
      </dsp:nvSpPr>
      <dsp:spPr>
        <a:xfrm>
          <a:off x="0" y="2722142"/>
          <a:ext cx="11278551" cy="1085980"/>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66FF5E-B042-4734-8CCD-0B97458DB3C0}">
      <dsp:nvSpPr>
        <dsp:cNvPr id="0" name=""/>
        <dsp:cNvSpPr/>
      </dsp:nvSpPr>
      <dsp:spPr>
        <a:xfrm>
          <a:off x="328508" y="2966487"/>
          <a:ext cx="597289" cy="5972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F76921-97BD-4ED7-8834-6C80471D23F2}">
      <dsp:nvSpPr>
        <dsp:cNvPr id="0" name=""/>
        <dsp:cNvSpPr/>
      </dsp:nvSpPr>
      <dsp:spPr>
        <a:xfrm>
          <a:off x="1254306" y="2722142"/>
          <a:ext cx="10023017" cy="1085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933" tIns="114933" rIns="114933" bIns="114933" numCol="1" spcCol="1270" anchor="ctr" anchorCtr="0">
          <a:noAutofit/>
        </a:bodyPr>
        <a:lstStyle/>
        <a:p>
          <a:pPr marL="0" lvl="0" indent="0" algn="l" defTabSz="800100">
            <a:lnSpc>
              <a:spcPct val="100000"/>
            </a:lnSpc>
            <a:spcBef>
              <a:spcPct val="0"/>
            </a:spcBef>
            <a:spcAft>
              <a:spcPct val="35000"/>
            </a:spcAft>
            <a:buNone/>
          </a:pPr>
          <a:r>
            <a:rPr lang="en-US" sz="1800" b="1" kern="1200" dirty="0"/>
            <a:t>Innovation Backing:</a:t>
          </a:r>
          <a:r>
            <a:rPr lang="en-US" sz="1800" kern="1200" dirty="0"/>
            <a:t> This project was selected and funded through the </a:t>
          </a:r>
          <a:r>
            <a:rPr lang="en-US" sz="1800" b="1" kern="1200" dirty="0"/>
            <a:t>Innovation Funnel</a:t>
          </a:r>
          <a:r>
            <a:rPr lang="en-US" sz="1800" kern="1200" dirty="0"/>
            <a:t>, recognizing its potential as a high-impact digital solution for operational improvement.</a:t>
          </a:r>
        </a:p>
      </dsp:txBody>
      <dsp:txXfrm>
        <a:off x="1254306" y="2722142"/>
        <a:ext cx="10023017" cy="1085980"/>
      </dsp:txXfrm>
    </dsp:sp>
    <dsp:sp modelId="{5367C26B-204A-4BD9-A58D-336DFA5FF43D}">
      <dsp:nvSpPr>
        <dsp:cNvPr id="0" name=""/>
        <dsp:cNvSpPr/>
      </dsp:nvSpPr>
      <dsp:spPr>
        <a:xfrm>
          <a:off x="0" y="4079617"/>
          <a:ext cx="11278551" cy="1085980"/>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9D23C4-8AAF-4CEA-A1F1-E611E5FC6991}">
      <dsp:nvSpPr>
        <dsp:cNvPr id="0" name=""/>
        <dsp:cNvSpPr/>
      </dsp:nvSpPr>
      <dsp:spPr>
        <a:xfrm>
          <a:off x="328508" y="4323962"/>
          <a:ext cx="597289" cy="59728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C4BB7A-5C90-4AC6-9C5D-494A89E30C18}">
      <dsp:nvSpPr>
        <dsp:cNvPr id="0" name=""/>
        <dsp:cNvSpPr/>
      </dsp:nvSpPr>
      <dsp:spPr>
        <a:xfrm>
          <a:off x="1295903" y="4079617"/>
          <a:ext cx="3638349" cy="1085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933" tIns="114933" rIns="114933" bIns="114933" numCol="1" spcCol="1270" anchor="ctr" anchorCtr="0">
          <a:noAutofit/>
        </a:bodyPr>
        <a:lstStyle/>
        <a:p>
          <a:pPr marL="0" lvl="0" indent="0" algn="l" defTabSz="800100">
            <a:lnSpc>
              <a:spcPct val="100000"/>
            </a:lnSpc>
            <a:spcBef>
              <a:spcPct val="0"/>
            </a:spcBef>
            <a:spcAft>
              <a:spcPct val="35000"/>
            </a:spcAft>
            <a:buNone/>
          </a:pPr>
          <a:r>
            <a:rPr lang="en-US" sz="1800" b="1" kern="1200" dirty="0"/>
            <a:t>Why Amazon Bedrock?</a:t>
          </a:r>
          <a:br>
            <a:rPr lang="en-US" sz="1800" kern="1200" dirty="0"/>
          </a:br>
          <a:r>
            <a:rPr lang="en-US" sz="1800" kern="1200" dirty="0"/>
            <a:t>Amazon Bedrock is a fully managed AWS service</a:t>
          </a:r>
        </a:p>
      </dsp:txBody>
      <dsp:txXfrm>
        <a:off x="1295903" y="4079617"/>
        <a:ext cx="3638349" cy="1085980"/>
      </dsp:txXfrm>
    </dsp:sp>
    <dsp:sp modelId="{2891C410-6C28-4A1E-8D27-236BF93FD900}">
      <dsp:nvSpPr>
        <dsp:cNvPr id="0" name=""/>
        <dsp:cNvSpPr/>
      </dsp:nvSpPr>
      <dsp:spPr>
        <a:xfrm>
          <a:off x="4869636" y="4079617"/>
          <a:ext cx="6408914" cy="1085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933" tIns="114933" rIns="114933" bIns="114933" numCol="1" spcCol="1270" anchor="ctr" anchorCtr="0">
          <a:noAutofit/>
        </a:bodyPr>
        <a:lstStyle/>
        <a:p>
          <a:pPr marL="0" lvl="0" indent="0" algn="l" defTabSz="622300">
            <a:lnSpc>
              <a:spcPct val="100000"/>
            </a:lnSpc>
            <a:spcBef>
              <a:spcPct val="0"/>
            </a:spcBef>
            <a:spcAft>
              <a:spcPct val="35000"/>
            </a:spcAft>
            <a:buNone/>
          </a:pPr>
          <a:r>
            <a:rPr lang="en-US" sz="1400" kern="1200" dirty="0"/>
            <a:t>Access </a:t>
          </a:r>
          <a:r>
            <a:rPr lang="en-US" sz="1400" b="1" kern="1200" dirty="0"/>
            <a:t>foundation models</a:t>
          </a:r>
          <a:r>
            <a:rPr lang="en-US" sz="1400" kern="1200" dirty="0"/>
            <a:t> without building or managing infrastructure</a:t>
          </a:r>
        </a:p>
        <a:p>
          <a:pPr marL="0" lvl="0" indent="0" algn="l" defTabSz="622300">
            <a:lnSpc>
              <a:spcPct val="100000"/>
            </a:lnSpc>
            <a:spcBef>
              <a:spcPct val="0"/>
            </a:spcBef>
            <a:spcAft>
              <a:spcPct val="35000"/>
            </a:spcAft>
            <a:buNone/>
          </a:pPr>
          <a:r>
            <a:rPr lang="en-US" sz="1400" kern="1200" dirty="0"/>
            <a:t>We can integrate LLMs via simple API calls</a:t>
          </a:r>
        </a:p>
      </dsp:txBody>
      <dsp:txXfrm>
        <a:off x="4869636" y="4079617"/>
        <a:ext cx="6408914" cy="108598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9:46:41.236"/>
    </inkml:context>
    <inkml:brush xml:id="br0">
      <inkml:brushProperty name="width" value="0.035" units="cm"/>
      <inkml:brushProperty name="height" value="0.035" units="cm"/>
    </inkml:brush>
  </inkml:definitions>
  <inkml:trace contextRef="#ctx0" brushRef="#br0">299 0 24575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9:47:51.718"/>
    </inkml:context>
    <inkml:brush xml:id="br0">
      <inkml:brushProperty name="width" value="0.035" units="cm"/>
      <inkml:brushProperty name="height" value="0.035" units="cm"/>
    </inkml:brush>
  </inkml:definitions>
  <inkml:trace contextRef="#ctx0" brushRef="#br0">4 1 24575,'4'0'0,"5"0"0,2 0-8191</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2.jpe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8.png"/></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2.jpeg"/><Relationship Id="rId4" Type="http://schemas.openxmlformats.org/officeDocument/2006/relationships/image" Target="../media/image7.png"/></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 name="Parallelogram 6">
            <a:extLst>
              <a:ext uri="{FF2B5EF4-FFF2-40B4-BE49-F238E27FC236}">
                <a16:creationId xmlns:a16="http://schemas.microsoft.com/office/drawing/2014/main" id="{022DCD91-073C-D026-C623-F5D4AC015E0A}"/>
              </a:ext>
            </a:extLst>
          </p:cNvPr>
          <p:cNvSpPr/>
          <p:nvPr/>
        </p:nvSpPr>
        <p:spPr>
          <a:xfrm>
            <a:off x="5749685" y="989318"/>
            <a:ext cx="6023240" cy="5868681"/>
          </a:xfrm>
          <a:prstGeom prst="parallelogram">
            <a:avLst>
              <a:gd name="adj" fmla="val 5772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 name="Title 1">
            <a:extLst>
              <a:ext uri="{FF2B5EF4-FFF2-40B4-BE49-F238E27FC236}">
                <a16:creationId xmlns:a16="http://schemas.microsoft.com/office/drawing/2014/main" id="{79236996-F404-6F88-22B4-BB5736FA46E4}"/>
              </a:ext>
            </a:extLst>
          </p:cNvPr>
          <p:cNvSpPr>
            <a:spLocks noGrp="1"/>
          </p:cNvSpPr>
          <p:nvPr>
            <p:ph type="ctrTitle" hasCustomPrompt="1"/>
          </p:nvPr>
        </p:nvSpPr>
        <p:spPr>
          <a:xfrm>
            <a:off x="419075" y="750197"/>
            <a:ext cx="5045081" cy="1954090"/>
          </a:xfrm>
          <a:prstGeom prst="rect">
            <a:avLst/>
          </a:prstGeom>
        </p:spPr>
        <p:txBody>
          <a:bodyPr tIns="0" rIns="0" bIns="0" anchor="b">
            <a:noAutofit/>
          </a:bodyPr>
          <a:lstStyle>
            <a:lvl1pPr algn="l">
              <a:defRPr sz="5000">
                <a:latin typeface="+mj-lt"/>
              </a:defRPr>
            </a:lvl1pPr>
          </a:lstStyle>
          <a:p>
            <a:pPr>
              <a:lnSpc>
                <a:spcPct val="80000"/>
              </a:lnSpc>
            </a:pPr>
            <a:r>
              <a:rPr lang="en-US" sz="6000" b="1" kern="0" spc="-80">
                <a:latin typeface="Tenorite" panose="00000500000000000000" pitchFamily="2" charset="0"/>
              </a:rPr>
              <a:t>Title Slide</a:t>
            </a:r>
          </a:p>
        </p:txBody>
      </p:sp>
      <p:sp>
        <p:nvSpPr>
          <p:cNvPr id="3" name="Subtitle 2">
            <a:extLst>
              <a:ext uri="{FF2B5EF4-FFF2-40B4-BE49-F238E27FC236}">
                <a16:creationId xmlns:a16="http://schemas.microsoft.com/office/drawing/2014/main" id="{69EE0FA4-0953-3F69-4F17-E863908C6ECB}"/>
              </a:ext>
            </a:extLst>
          </p:cNvPr>
          <p:cNvSpPr>
            <a:spLocks noGrp="1"/>
          </p:cNvSpPr>
          <p:nvPr>
            <p:ph type="subTitle" idx="1" hasCustomPrompt="1"/>
          </p:nvPr>
        </p:nvSpPr>
        <p:spPr>
          <a:xfrm>
            <a:off x="419074" y="2872059"/>
            <a:ext cx="4546180" cy="953702"/>
          </a:xfrm>
          <a:prstGeom prst="rect">
            <a:avLst/>
          </a:prstGeom>
        </p:spPr>
        <p:txBody>
          <a:bodyPr/>
          <a:lstStyle>
            <a:lvl1pPr marL="0" indent="0" algn="l">
              <a:buNone/>
              <a:defRPr sz="2800" b="1">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Area</a:t>
            </a:r>
          </a:p>
        </p:txBody>
      </p:sp>
      <p:pic>
        <p:nvPicPr>
          <p:cNvPr id="9" name="Picture 8" descr="Logo&#10;&#10;Description automatically generated">
            <a:extLst>
              <a:ext uri="{FF2B5EF4-FFF2-40B4-BE49-F238E27FC236}">
                <a16:creationId xmlns:a16="http://schemas.microsoft.com/office/drawing/2014/main" id="{A45670AB-B751-8102-9FDC-9F97A91D5E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84633" y="5880970"/>
            <a:ext cx="1126367" cy="623834"/>
          </a:xfrm>
          <a:prstGeom prst="rect">
            <a:avLst/>
          </a:prstGeom>
        </p:spPr>
      </p:pic>
      <p:sp>
        <p:nvSpPr>
          <p:cNvPr id="11" name="Parallelogram 10">
            <a:extLst>
              <a:ext uri="{FF2B5EF4-FFF2-40B4-BE49-F238E27FC236}">
                <a16:creationId xmlns:a16="http://schemas.microsoft.com/office/drawing/2014/main" id="{F916A29D-5C1E-FFDD-391A-09EA837AA7CB}"/>
              </a:ext>
            </a:extLst>
          </p:cNvPr>
          <p:cNvSpPr/>
          <p:nvPr/>
        </p:nvSpPr>
        <p:spPr>
          <a:xfrm>
            <a:off x="3285818" y="4391741"/>
            <a:ext cx="2560433" cy="2465547"/>
          </a:xfrm>
          <a:prstGeom prst="parallelogram">
            <a:avLst>
              <a:gd name="adj" fmla="val 5772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4" name="Picture Placeholder 13">
            <a:extLst>
              <a:ext uri="{FF2B5EF4-FFF2-40B4-BE49-F238E27FC236}">
                <a16:creationId xmlns:a16="http://schemas.microsoft.com/office/drawing/2014/main" id="{366F499E-8722-A1EC-3CC4-9A4A1CF41C2A}"/>
              </a:ext>
            </a:extLst>
          </p:cNvPr>
          <p:cNvSpPr>
            <a:spLocks noGrp="1"/>
          </p:cNvSpPr>
          <p:nvPr>
            <p:ph type="pic" sz="quarter" idx="60"/>
          </p:nvPr>
        </p:nvSpPr>
        <p:spPr>
          <a:xfrm>
            <a:off x="4412807" y="-8238"/>
            <a:ext cx="7653017" cy="6862398"/>
          </a:xfrm>
          <a:custGeom>
            <a:avLst/>
            <a:gdLst>
              <a:gd name="connsiteX0" fmla="*/ 3105683 w 7653017"/>
              <a:gd name="connsiteY0" fmla="*/ 0 h 6862398"/>
              <a:gd name="connsiteX1" fmla="*/ 7653017 w 7653017"/>
              <a:gd name="connsiteY1" fmla="*/ 0 h 6862398"/>
              <a:gd name="connsiteX2" fmla="*/ 3664523 w 7653017"/>
              <a:gd name="connsiteY2" fmla="*/ 6862398 h 6862398"/>
              <a:gd name="connsiteX3" fmla="*/ 0 w 7653017"/>
              <a:gd name="connsiteY3" fmla="*/ 6862398 h 6862398"/>
              <a:gd name="connsiteX4" fmla="*/ 1423286 w 7653017"/>
              <a:gd name="connsiteY4" fmla="*/ 4396851 h 6862398"/>
              <a:gd name="connsiteX5" fmla="*/ 550190 w 7653017"/>
              <a:gd name="connsiteY5" fmla="*/ 4396851 h 6862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53017" h="6862398">
                <a:moveTo>
                  <a:pt x="3105683" y="0"/>
                </a:moveTo>
                <a:lnTo>
                  <a:pt x="7653017" y="0"/>
                </a:lnTo>
                <a:lnTo>
                  <a:pt x="3664523" y="6862398"/>
                </a:lnTo>
                <a:lnTo>
                  <a:pt x="0" y="6862398"/>
                </a:lnTo>
                <a:lnTo>
                  <a:pt x="1423286" y="4396851"/>
                </a:lnTo>
                <a:lnTo>
                  <a:pt x="550190" y="4396851"/>
                </a:lnTo>
                <a:close/>
              </a:path>
            </a:pathLst>
          </a:custGeom>
          <a:solidFill>
            <a:schemeClr val="bg2"/>
          </a:solidFill>
          <a:ln w="3175">
            <a:noFill/>
          </a:ln>
          <a:effectLst/>
        </p:spPr>
        <p:txBody>
          <a:bodyPr wrap="square" tIns="2834640" anchor="t" anchorCtr="0">
            <a:noAutofit/>
          </a:bodyPr>
          <a:lstStyle>
            <a:lvl1pPr marL="0" indent="0" algn="ctr">
              <a:buNone/>
              <a:defRPr sz="1050"/>
            </a:lvl1pPr>
          </a:lstStyle>
          <a:p>
            <a:r>
              <a:rPr lang="en-US"/>
              <a:t>Click icon to add picture</a:t>
            </a:r>
          </a:p>
        </p:txBody>
      </p:sp>
      <p:sp>
        <p:nvSpPr>
          <p:cNvPr id="16" name="Slide Number Placeholder 15">
            <a:extLst>
              <a:ext uri="{FF2B5EF4-FFF2-40B4-BE49-F238E27FC236}">
                <a16:creationId xmlns:a16="http://schemas.microsoft.com/office/drawing/2014/main" id="{CF69E9ED-534B-5DD6-0AD1-3ED71B323669}"/>
              </a:ext>
            </a:extLst>
          </p:cNvPr>
          <p:cNvSpPr>
            <a:spLocks noGrp="1"/>
          </p:cNvSpPr>
          <p:nvPr>
            <p:ph type="sldNum" sz="quarter" idx="63"/>
          </p:nvPr>
        </p:nvSpPr>
        <p:spPr/>
        <p:txBody>
          <a:bodyPr/>
          <a:lstStyle>
            <a:lvl1pPr>
              <a:defRPr>
                <a:solidFill>
                  <a:schemeClr val="bg1">
                    <a:alpha val="0"/>
                  </a:schemeClr>
                </a:solidFill>
              </a:defRPr>
            </a:lvl1pPr>
          </a:lstStyle>
          <a:p>
            <a:fld id="{C0FA31A7-732C-40C2-A28A-07E96151A6FA}" type="slidenum">
              <a:rPr lang="en-US" smtClean="0"/>
              <a:t>‹#›</a:t>
            </a:fld>
            <a:endParaRPr lang="en-US"/>
          </a:p>
        </p:txBody>
      </p:sp>
      <p:grpSp>
        <p:nvGrpSpPr>
          <p:cNvPr id="17" name="Group 16">
            <a:extLst>
              <a:ext uri="{FF2B5EF4-FFF2-40B4-BE49-F238E27FC236}">
                <a16:creationId xmlns:a16="http://schemas.microsoft.com/office/drawing/2014/main" id="{54C51602-1B8B-49BA-5503-8154B792AF2F}"/>
              </a:ext>
            </a:extLst>
          </p:cNvPr>
          <p:cNvGrpSpPr/>
          <p:nvPr/>
        </p:nvGrpSpPr>
        <p:grpSpPr>
          <a:xfrm>
            <a:off x="457200" y="6469633"/>
            <a:ext cx="3688011" cy="121444"/>
            <a:chOff x="381000" y="6469633"/>
            <a:chExt cx="3688011" cy="121444"/>
          </a:xfrm>
        </p:grpSpPr>
        <p:sp>
          <p:nvSpPr>
            <p:cNvPr id="18" name="object 18">
              <a:extLst>
                <a:ext uri="{FF2B5EF4-FFF2-40B4-BE49-F238E27FC236}">
                  <a16:creationId xmlns:a16="http://schemas.microsoft.com/office/drawing/2014/main" id="{85272DC7-D396-C23D-A19E-8C173FA5329E}"/>
                </a:ext>
              </a:extLst>
            </p:cNvPr>
            <p:cNvSpPr txBox="1"/>
            <p:nvPr/>
          </p:nvSpPr>
          <p:spPr>
            <a:xfrm>
              <a:off x="381000" y="6469633"/>
              <a:ext cx="2133600" cy="118237"/>
            </a:xfrm>
            <a:prstGeom prst="rect">
              <a:avLst/>
            </a:prstGeom>
          </p:spPr>
          <p:txBody>
            <a:bodyPr vert="horz" wrap="square" lIns="0" tIns="0" rIns="0" bIns="0" rtlCol="0">
              <a:spAutoFit/>
            </a:bodyPr>
            <a:lstStyle/>
            <a:p>
              <a:pPr marL="12700">
                <a:lnSpc>
                  <a:spcPts val="900"/>
                </a:lnSpc>
              </a:pPr>
              <a:r>
                <a:rPr lang="en-US" sz="1000" b="0" dirty="0">
                  <a:solidFill>
                    <a:srgbClr val="5F5F5F"/>
                  </a:solidFill>
                  <a:latin typeface="Tenorite" panose="00000500000000000000" pitchFamily="2" charset="0"/>
                  <a:cs typeface="MrEavesXLModOTBook"/>
                </a:rPr>
                <a:t>© 2025 Kellogg Brown &amp; Root LLC </a:t>
              </a:r>
            </a:p>
          </p:txBody>
        </p:sp>
        <p:sp>
          <p:nvSpPr>
            <p:cNvPr id="19" name="object 18">
              <a:extLst>
                <a:ext uri="{FF2B5EF4-FFF2-40B4-BE49-F238E27FC236}">
                  <a16:creationId xmlns:a16="http://schemas.microsoft.com/office/drawing/2014/main" id="{47C2BEC0-AE3A-AB73-8925-B524F9CCB6A6}"/>
                </a:ext>
              </a:extLst>
            </p:cNvPr>
            <p:cNvSpPr txBox="1"/>
            <p:nvPr/>
          </p:nvSpPr>
          <p:spPr>
            <a:xfrm>
              <a:off x="2416905" y="6469633"/>
              <a:ext cx="1652106" cy="121444"/>
            </a:xfrm>
            <a:prstGeom prst="rect">
              <a:avLst/>
            </a:prstGeom>
          </p:spPr>
          <p:txBody>
            <a:bodyPr vert="horz" wrap="square" lIns="0" tIns="0" rIns="0" bIns="0" rtlCol="0">
              <a:spAutoFit/>
            </a:bodyPr>
            <a:lstStyle/>
            <a:p>
              <a:pPr marL="12700">
                <a:lnSpc>
                  <a:spcPts val="900"/>
                </a:lnSpc>
              </a:pPr>
              <a:r>
                <a:rPr lang="en-US" sz="1050" dirty="0">
                  <a:solidFill>
                    <a:srgbClr val="5F5F5F"/>
                  </a:solidFill>
                  <a:latin typeface="Tenorite" panose="00000500000000000000" pitchFamily="2" charset="0"/>
                  <a:cs typeface="MrEavesXLModOTBook"/>
                </a:rPr>
                <a:t>KBR CONFIDENTIAL</a:t>
              </a:r>
            </a:p>
          </p:txBody>
        </p:sp>
      </p:grpSp>
    </p:spTree>
    <p:extLst>
      <p:ext uri="{BB962C8B-B14F-4D97-AF65-F5344CB8AC3E}">
        <p14:creationId xmlns:p14="http://schemas.microsoft.com/office/powerpoint/2010/main" val="146264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BC116-40EB-69C4-DBE6-AE06D62E82EE}"/>
              </a:ext>
            </a:extLst>
          </p:cNvPr>
          <p:cNvSpPr>
            <a:spLocks noGrp="1"/>
          </p:cNvSpPr>
          <p:nvPr>
            <p:ph type="title" hasCustomPrompt="1"/>
          </p:nvPr>
        </p:nvSpPr>
        <p:spPr>
          <a:xfrm>
            <a:off x="459145" y="1784150"/>
            <a:ext cx="5210135" cy="1500187"/>
          </a:xfrm>
          <a:prstGeom prst="rect">
            <a:avLst/>
          </a:prstGeom>
        </p:spPr>
        <p:txBody>
          <a:bodyPr anchor="b">
            <a:normAutofit/>
          </a:bodyPr>
          <a:lstStyle>
            <a:lvl1pPr>
              <a:defRPr sz="3000">
                <a:solidFill>
                  <a:schemeClr val="accent1"/>
                </a:solidFill>
              </a:defRPr>
            </a:lvl1pPr>
          </a:lstStyle>
          <a:p>
            <a:r>
              <a:rPr lang="en-US"/>
              <a:t>Section Header</a:t>
            </a:r>
          </a:p>
        </p:txBody>
      </p:sp>
      <p:sp>
        <p:nvSpPr>
          <p:cNvPr id="3" name="Text Placeholder 2">
            <a:extLst>
              <a:ext uri="{FF2B5EF4-FFF2-40B4-BE49-F238E27FC236}">
                <a16:creationId xmlns:a16="http://schemas.microsoft.com/office/drawing/2014/main" id="{7CE2D531-F804-BFD4-EF03-256CD8374FDE}"/>
              </a:ext>
            </a:extLst>
          </p:cNvPr>
          <p:cNvSpPr>
            <a:spLocks noGrp="1"/>
          </p:cNvSpPr>
          <p:nvPr>
            <p:ph type="body" idx="1" hasCustomPrompt="1"/>
          </p:nvPr>
        </p:nvSpPr>
        <p:spPr>
          <a:xfrm>
            <a:off x="459145" y="3436221"/>
            <a:ext cx="5210135" cy="1115459"/>
          </a:xfrm>
          <a:prstGeom prst="rect">
            <a:avLst/>
          </a:prstGeom>
        </p:spPr>
        <p:txBody>
          <a:bodyPr/>
          <a:lstStyle>
            <a:lvl1pPr marL="0" indent="0">
              <a:buNone/>
              <a:defRPr sz="200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Sub Header</a:t>
            </a:r>
          </a:p>
        </p:txBody>
      </p:sp>
      <p:pic>
        <p:nvPicPr>
          <p:cNvPr id="7" name="Picture 6" descr="Logo&#10;&#10;Description automatically generated">
            <a:extLst>
              <a:ext uri="{FF2B5EF4-FFF2-40B4-BE49-F238E27FC236}">
                <a16:creationId xmlns:a16="http://schemas.microsoft.com/office/drawing/2014/main" id="{B02B0527-5952-EC94-FF51-F60778F62A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764" y="386950"/>
            <a:ext cx="993615" cy="550310"/>
          </a:xfrm>
          <a:prstGeom prst="rect">
            <a:avLst/>
          </a:prstGeom>
        </p:spPr>
      </p:pic>
      <p:sp>
        <p:nvSpPr>
          <p:cNvPr id="15" name="Parallelogram 14">
            <a:extLst>
              <a:ext uri="{FF2B5EF4-FFF2-40B4-BE49-F238E27FC236}">
                <a16:creationId xmlns:a16="http://schemas.microsoft.com/office/drawing/2014/main" id="{F72EDD48-28F2-9AED-060F-FBB228F5D8E2}"/>
              </a:ext>
            </a:extLst>
          </p:cNvPr>
          <p:cNvSpPr/>
          <p:nvPr/>
        </p:nvSpPr>
        <p:spPr>
          <a:xfrm>
            <a:off x="6955062" y="-5023"/>
            <a:ext cx="1995561" cy="1965600"/>
          </a:xfrm>
          <a:prstGeom prst="parallelogram">
            <a:avLst>
              <a:gd name="adj" fmla="val 5772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0" name="Picture Placeholder 9">
            <a:extLst>
              <a:ext uri="{FF2B5EF4-FFF2-40B4-BE49-F238E27FC236}">
                <a16:creationId xmlns:a16="http://schemas.microsoft.com/office/drawing/2014/main" id="{F74E36C5-6777-5CE5-8989-509BAC90C32C}"/>
              </a:ext>
            </a:extLst>
          </p:cNvPr>
          <p:cNvSpPr>
            <a:spLocks noGrp="1"/>
          </p:cNvSpPr>
          <p:nvPr>
            <p:ph type="pic" sz="quarter" idx="60"/>
          </p:nvPr>
        </p:nvSpPr>
        <p:spPr>
          <a:xfrm>
            <a:off x="4720365" y="-8710"/>
            <a:ext cx="7864816" cy="6866709"/>
          </a:xfrm>
          <a:custGeom>
            <a:avLst/>
            <a:gdLst>
              <a:gd name="connsiteX0" fmla="*/ 4219161 w 11740130"/>
              <a:gd name="connsiteY0" fmla="*/ 0 h 6858000"/>
              <a:gd name="connsiteX1" fmla="*/ 11740130 w 11740130"/>
              <a:gd name="connsiteY1" fmla="*/ 0 h 6858000"/>
              <a:gd name="connsiteX2" fmla="*/ 7837997 w 11740130"/>
              <a:gd name="connsiteY2" fmla="*/ 6858000 h 6858000"/>
              <a:gd name="connsiteX3" fmla="*/ 0 w 11740130"/>
              <a:gd name="connsiteY3" fmla="*/ 6858000 h 6858000"/>
              <a:gd name="connsiteX4" fmla="*/ 2786585 w 11740130"/>
              <a:gd name="connsiteY4" fmla="*/ 1960577 h 6858000"/>
              <a:gd name="connsiteX5" fmla="*/ 3087378 w 11740130"/>
              <a:gd name="connsiteY5" fmla="*/ 1960577 h 6858000"/>
              <a:gd name="connsiteX0" fmla="*/ 4219161 w 7864816"/>
              <a:gd name="connsiteY0" fmla="*/ 8709 h 6866709"/>
              <a:gd name="connsiteX1" fmla="*/ 7864816 w 7864816"/>
              <a:gd name="connsiteY1" fmla="*/ 0 h 6866709"/>
              <a:gd name="connsiteX2" fmla="*/ 7837997 w 7864816"/>
              <a:gd name="connsiteY2" fmla="*/ 6866709 h 6866709"/>
              <a:gd name="connsiteX3" fmla="*/ 0 w 7864816"/>
              <a:gd name="connsiteY3" fmla="*/ 6866709 h 6866709"/>
              <a:gd name="connsiteX4" fmla="*/ 2786585 w 7864816"/>
              <a:gd name="connsiteY4" fmla="*/ 1969286 h 6866709"/>
              <a:gd name="connsiteX5" fmla="*/ 3087378 w 7864816"/>
              <a:gd name="connsiteY5" fmla="*/ 1969286 h 6866709"/>
              <a:gd name="connsiteX6" fmla="*/ 4219161 w 7864816"/>
              <a:gd name="connsiteY6" fmla="*/ 8709 h 6866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64816" h="6866709">
                <a:moveTo>
                  <a:pt x="4219161" y="8709"/>
                </a:moveTo>
                <a:lnTo>
                  <a:pt x="7864816" y="0"/>
                </a:lnTo>
                <a:lnTo>
                  <a:pt x="7837997" y="6866709"/>
                </a:lnTo>
                <a:lnTo>
                  <a:pt x="0" y="6866709"/>
                </a:lnTo>
                <a:lnTo>
                  <a:pt x="2786585" y="1969286"/>
                </a:lnTo>
                <a:lnTo>
                  <a:pt x="3087378" y="1969286"/>
                </a:lnTo>
                <a:lnTo>
                  <a:pt x="4219161" y="8709"/>
                </a:lnTo>
                <a:close/>
              </a:path>
            </a:pathLst>
          </a:custGeom>
          <a:solidFill>
            <a:schemeClr val="bg2"/>
          </a:solidFill>
          <a:ln w="3175">
            <a:noFill/>
          </a:ln>
          <a:effectLst/>
        </p:spPr>
        <p:txBody>
          <a:bodyPr wrap="square" tIns="2926080" anchor="t" anchorCtr="0">
            <a:noAutofit/>
          </a:bodyPr>
          <a:lstStyle>
            <a:lvl1pPr marL="0" indent="0" algn="ctr">
              <a:buNone/>
              <a:defRPr sz="1050"/>
            </a:lvl1pPr>
          </a:lstStyle>
          <a:p>
            <a:r>
              <a:rPr lang="en-US"/>
              <a:t>Click icon to add picture</a:t>
            </a:r>
          </a:p>
        </p:txBody>
      </p:sp>
      <p:sp>
        <p:nvSpPr>
          <p:cNvPr id="14" name="Slide Number Placeholder 13">
            <a:extLst>
              <a:ext uri="{FF2B5EF4-FFF2-40B4-BE49-F238E27FC236}">
                <a16:creationId xmlns:a16="http://schemas.microsoft.com/office/drawing/2014/main" id="{11566531-1547-2A5F-9741-07287E3A427F}"/>
              </a:ext>
            </a:extLst>
          </p:cNvPr>
          <p:cNvSpPr>
            <a:spLocks noGrp="1"/>
          </p:cNvSpPr>
          <p:nvPr>
            <p:ph type="sldNum" sz="quarter" idx="63"/>
          </p:nvPr>
        </p:nvSpPr>
        <p:spPr/>
        <p:txBody>
          <a:bodyPr/>
          <a:lstStyle>
            <a:lvl1pPr>
              <a:defRPr>
                <a:solidFill>
                  <a:schemeClr val="bg1">
                    <a:alpha val="0"/>
                  </a:schemeClr>
                </a:solidFill>
              </a:defRPr>
            </a:lvl1pPr>
          </a:lstStyle>
          <a:p>
            <a:fld id="{C0FA31A7-732C-40C2-A28A-07E96151A6FA}" type="slidenum">
              <a:rPr lang="en-US" smtClean="0"/>
              <a:t>‹#›</a:t>
            </a:fld>
            <a:endParaRPr lang="en-US"/>
          </a:p>
        </p:txBody>
      </p:sp>
      <p:grpSp>
        <p:nvGrpSpPr>
          <p:cNvPr id="4" name="Group 3">
            <a:extLst>
              <a:ext uri="{FF2B5EF4-FFF2-40B4-BE49-F238E27FC236}">
                <a16:creationId xmlns:a16="http://schemas.microsoft.com/office/drawing/2014/main" id="{86D367B2-AA63-E6AA-FBAD-E3C8BC15C50B}"/>
              </a:ext>
            </a:extLst>
          </p:cNvPr>
          <p:cNvGrpSpPr/>
          <p:nvPr/>
        </p:nvGrpSpPr>
        <p:grpSpPr>
          <a:xfrm>
            <a:off x="457200" y="6469633"/>
            <a:ext cx="3688011" cy="121444"/>
            <a:chOff x="381000" y="6469633"/>
            <a:chExt cx="3688011" cy="121444"/>
          </a:xfrm>
        </p:grpSpPr>
        <p:sp>
          <p:nvSpPr>
            <p:cNvPr id="5" name="object 18">
              <a:extLst>
                <a:ext uri="{FF2B5EF4-FFF2-40B4-BE49-F238E27FC236}">
                  <a16:creationId xmlns:a16="http://schemas.microsoft.com/office/drawing/2014/main" id="{09492B43-2F4D-D09F-21C7-8BD7A287A430}"/>
                </a:ext>
              </a:extLst>
            </p:cNvPr>
            <p:cNvSpPr txBox="1"/>
            <p:nvPr/>
          </p:nvSpPr>
          <p:spPr>
            <a:xfrm>
              <a:off x="381000" y="6469633"/>
              <a:ext cx="2133600" cy="118237"/>
            </a:xfrm>
            <a:prstGeom prst="rect">
              <a:avLst/>
            </a:prstGeom>
          </p:spPr>
          <p:txBody>
            <a:bodyPr vert="horz" wrap="square" lIns="0" tIns="0" rIns="0" bIns="0" rtlCol="0">
              <a:spAutoFit/>
            </a:bodyPr>
            <a:lstStyle/>
            <a:p>
              <a:pPr marL="12700">
                <a:lnSpc>
                  <a:spcPts val="900"/>
                </a:lnSpc>
              </a:pPr>
              <a:r>
                <a:rPr lang="en-US" sz="1000" b="0" dirty="0">
                  <a:solidFill>
                    <a:srgbClr val="5F5F5F"/>
                  </a:solidFill>
                  <a:latin typeface="Tenorite" panose="00000500000000000000" pitchFamily="2" charset="0"/>
                  <a:cs typeface="MrEavesXLModOTBook"/>
                </a:rPr>
                <a:t>© 2025 Kellogg Brown &amp; Root LLC </a:t>
              </a:r>
            </a:p>
          </p:txBody>
        </p:sp>
        <p:sp>
          <p:nvSpPr>
            <p:cNvPr id="6" name="object 18">
              <a:extLst>
                <a:ext uri="{FF2B5EF4-FFF2-40B4-BE49-F238E27FC236}">
                  <a16:creationId xmlns:a16="http://schemas.microsoft.com/office/drawing/2014/main" id="{1A23F18D-8716-C66F-FE14-78CFBB775D82}"/>
                </a:ext>
              </a:extLst>
            </p:cNvPr>
            <p:cNvSpPr txBox="1"/>
            <p:nvPr/>
          </p:nvSpPr>
          <p:spPr>
            <a:xfrm>
              <a:off x="2416905" y="6469633"/>
              <a:ext cx="1652106" cy="121444"/>
            </a:xfrm>
            <a:prstGeom prst="rect">
              <a:avLst/>
            </a:prstGeom>
          </p:spPr>
          <p:txBody>
            <a:bodyPr vert="horz" wrap="square" lIns="0" tIns="0" rIns="0" bIns="0" rtlCol="0">
              <a:spAutoFit/>
            </a:bodyPr>
            <a:lstStyle/>
            <a:p>
              <a:pPr marL="12700">
                <a:lnSpc>
                  <a:spcPts val="900"/>
                </a:lnSpc>
              </a:pPr>
              <a:r>
                <a:rPr lang="en-US" sz="1050" dirty="0">
                  <a:solidFill>
                    <a:srgbClr val="5F5F5F"/>
                  </a:solidFill>
                  <a:latin typeface="Tenorite" panose="00000500000000000000" pitchFamily="2" charset="0"/>
                  <a:cs typeface="MrEavesXLModOTBook"/>
                </a:rPr>
                <a:t>KBR CONFIDENTIAL</a:t>
              </a:r>
            </a:p>
          </p:txBody>
        </p:sp>
      </p:grpSp>
    </p:spTree>
    <p:extLst>
      <p:ext uri="{BB962C8B-B14F-4D97-AF65-F5344CB8AC3E}">
        <p14:creationId xmlns:p14="http://schemas.microsoft.com/office/powerpoint/2010/main" val="2966039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hapter Break -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BC116-40EB-69C4-DBE6-AE06D62E82EE}"/>
              </a:ext>
            </a:extLst>
          </p:cNvPr>
          <p:cNvSpPr>
            <a:spLocks noGrp="1"/>
          </p:cNvSpPr>
          <p:nvPr>
            <p:ph type="title" hasCustomPrompt="1"/>
          </p:nvPr>
        </p:nvSpPr>
        <p:spPr>
          <a:xfrm>
            <a:off x="459146" y="1784150"/>
            <a:ext cx="4613598" cy="1500187"/>
          </a:xfrm>
          <a:prstGeom prst="rect">
            <a:avLst/>
          </a:prstGeom>
        </p:spPr>
        <p:txBody>
          <a:bodyPr anchor="b">
            <a:normAutofit/>
          </a:bodyPr>
          <a:lstStyle>
            <a:lvl1pPr>
              <a:defRPr sz="3000">
                <a:solidFill>
                  <a:schemeClr val="bg1"/>
                </a:solidFill>
              </a:defRPr>
            </a:lvl1pPr>
          </a:lstStyle>
          <a:p>
            <a:r>
              <a:rPr lang="en-US"/>
              <a:t>Chapter Break</a:t>
            </a:r>
          </a:p>
        </p:txBody>
      </p:sp>
      <p:pic>
        <p:nvPicPr>
          <p:cNvPr id="7" name="Picture 6">
            <a:extLst>
              <a:ext uri="{FF2B5EF4-FFF2-40B4-BE49-F238E27FC236}">
                <a16:creationId xmlns:a16="http://schemas.microsoft.com/office/drawing/2014/main" id="{B02B0527-5952-EC94-FF51-F60778F62A9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416764" y="387367"/>
            <a:ext cx="993615" cy="549476"/>
          </a:xfrm>
          <a:prstGeom prst="rect">
            <a:avLst/>
          </a:prstGeom>
        </p:spPr>
      </p:pic>
      <p:sp>
        <p:nvSpPr>
          <p:cNvPr id="12" name="Slide Number Placeholder 11">
            <a:extLst>
              <a:ext uri="{FF2B5EF4-FFF2-40B4-BE49-F238E27FC236}">
                <a16:creationId xmlns:a16="http://schemas.microsoft.com/office/drawing/2014/main" id="{6A1ED893-E918-8002-4407-300AE8FE5B5A}"/>
              </a:ext>
            </a:extLst>
          </p:cNvPr>
          <p:cNvSpPr>
            <a:spLocks noGrp="1"/>
          </p:cNvSpPr>
          <p:nvPr>
            <p:ph type="sldNum" sz="quarter" idx="12"/>
          </p:nvPr>
        </p:nvSpPr>
        <p:spPr/>
        <p:txBody>
          <a:bodyPr/>
          <a:lstStyle>
            <a:lvl1pPr>
              <a:defRPr>
                <a:solidFill>
                  <a:schemeClr val="accent6"/>
                </a:solidFill>
              </a:defRPr>
            </a:lvl1pPr>
          </a:lstStyle>
          <a:p>
            <a:fld id="{C0FA31A7-732C-40C2-A28A-07E96151A6FA}" type="slidenum">
              <a:rPr lang="en-US" smtClean="0"/>
              <a:t>‹#›</a:t>
            </a:fld>
            <a:endParaRPr lang="en-US"/>
          </a:p>
        </p:txBody>
      </p:sp>
      <p:pic>
        <p:nvPicPr>
          <p:cNvPr id="4" name="Picture 3" descr="A black and blue background with black lines&#10;&#10;Description automatically generated">
            <a:extLst>
              <a:ext uri="{FF2B5EF4-FFF2-40B4-BE49-F238E27FC236}">
                <a16:creationId xmlns:a16="http://schemas.microsoft.com/office/drawing/2014/main" id="{A1EAE16E-6CB2-A684-9846-55986AA0CD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3" name="Group 2">
            <a:extLst>
              <a:ext uri="{FF2B5EF4-FFF2-40B4-BE49-F238E27FC236}">
                <a16:creationId xmlns:a16="http://schemas.microsoft.com/office/drawing/2014/main" id="{3C13691D-4871-1607-E364-8FBBC2FE816E}"/>
              </a:ext>
            </a:extLst>
          </p:cNvPr>
          <p:cNvGrpSpPr/>
          <p:nvPr/>
        </p:nvGrpSpPr>
        <p:grpSpPr>
          <a:xfrm>
            <a:off x="457200" y="6469633"/>
            <a:ext cx="3688011" cy="121444"/>
            <a:chOff x="381000" y="6469633"/>
            <a:chExt cx="3688011" cy="121444"/>
          </a:xfrm>
        </p:grpSpPr>
        <p:sp>
          <p:nvSpPr>
            <p:cNvPr id="5" name="object 18">
              <a:extLst>
                <a:ext uri="{FF2B5EF4-FFF2-40B4-BE49-F238E27FC236}">
                  <a16:creationId xmlns:a16="http://schemas.microsoft.com/office/drawing/2014/main" id="{D82F4F38-5704-DB53-86A4-B3E38B365154}"/>
                </a:ext>
              </a:extLst>
            </p:cNvPr>
            <p:cNvSpPr txBox="1"/>
            <p:nvPr/>
          </p:nvSpPr>
          <p:spPr>
            <a:xfrm>
              <a:off x="381000" y="6469633"/>
              <a:ext cx="2133600" cy="118237"/>
            </a:xfrm>
            <a:prstGeom prst="rect">
              <a:avLst/>
            </a:prstGeom>
          </p:spPr>
          <p:txBody>
            <a:bodyPr vert="horz" wrap="square" lIns="0" tIns="0" rIns="0" bIns="0" rtlCol="0">
              <a:spAutoFit/>
            </a:bodyPr>
            <a:lstStyle/>
            <a:p>
              <a:pPr marL="12700">
                <a:lnSpc>
                  <a:spcPts val="900"/>
                </a:lnSpc>
              </a:pPr>
              <a:r>
                <a:rPr lang="en-US" sz="1000" b="0" dirty="0">
                  <a:solidFill>
                    <a:schemeClr val="tx1">
                      <a:lumMod val="20000"/>
                      <a:lumOff val="80000"/>
                    </a:schemeClr>
                  </a:solidFill>
                  <a:latin typeface="Tenorite" panose="00000500000000000000" pitchFamily="2" charset="0"/>
                  <a:cs typeface="MrEavesXLModOTBook"/>
                </a:rPr>
                <a:t>© 2025 Kellogg Brown &amp; Root LLC </a:t>
              </a:r>
            </a:p>
          </p:txBody>
        </p:sp>
        <p:sp>
          <p:nvSpPr>
            <p:cNvPr id="6" name="object 18">
              <a:extLst>
                <a:ext uri="{FF2B5EF4-FFF2-40B4-BE49-F238E27FC236}">
                  <a16:creationId xmlns:a16="http://schemas.microsoft.com/office/drawing/2014/main" id="{2F8851D4-C6FC-86DE-8D35-ECC80656B54E}"/>
                </a:ext>
              </a:extLst>
            </p:cNvPr>
            <p:cNvSpPr txBox="1"/>
            <p:nvPr/>
          </p:nvSpPr>
          <p:spPr>
            <a:xfrm>
              <a:off x="2416905" y="6469633"/>
              <a:ext cx="1652106" cy="121444"/>
            </a:xfrm>
            <a:prstGeom prst="rect">
              <a:avLst/>
            </a:prstGeom>
          </p:spPr>
          <p:txBody>
            <a:bodyPr vert="horz" wrap="square" lIns="0" tIns="0" rIns="0" bIns="0" rtlCol="0">
              <a:spAutoFit/>
            </a:bodyPr>
            <a:lstStyle/>
            <a:p>
              <a:pPr marL="12700">
                <a:lnSpc>
                  <a:spcPts val="900"/>
                </a:lnSpc>
              </a:pPr>
              <a:r>
                <a:rPr lang="en-US" sz="1050" dirty="0">
                  <a:solidFill>
                    <a:schemeClr val="tx1">
                      <a:lumMod val="20000"/>
                      <a:lumOff val="80000"/>
                    </a:schemeClr>
                  </a:solidFill>
                  <a:latin typeface="Tenorite" panose="00000500000000000000" pitchFamily="2" charset="0"/>
                  <a:cs typeface="MrEavesXLModOTBook"/>
                </a:rPr>
                <a:t>KBR CONFIDENTIAL</a:t>
              </a:r>
            </a:p>
          </p:txBody>
        </p:sp>
      </p:grpSp>
    </p:spTree>
    <p:extLst>
      <p:ext uri="{BB962C8B-B14F-4D97-AF65-F5344CB8AC3E}">
        <p14:creationId xmlns:p14="http://schemas.microsoft.com/office/powerpoint/2010/main" val="1113873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hapter Break - Ligh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BC116-40EB-69C4-DBE6-AE06D62E82EE}"/>
              </a:ext>
            </a:extLst>
          </p:cNvPr>
          <p:cNvSpPr>
            <a:spLocks noGrp="1"/>
          </p:cNvSpPr>
          <p:nvPr>
            <p:ph type="title" hasCustomPrompt="1"/>
          </p:nvPr>
        </p:nvSpPr>
        <p:spPr>
          <a:xfrm>
            <a:off x="459146" y="1784150"/>
            <a:ext cx="4613598" cy="1500187"/>
          </a:xfrm>
          <a:prstGeom prst="rect">
            <a:avLst/>
          </a:prstGeom>
        </p:spPr>
        <p:txBody>
          <a:bodyPr anchor="b">
            <a:normAutofit/>
          </a:bodyPr>
          <a:lstStyle>
            <a:lvl1pPr>
              <a:defRPr sz="3000">
                <a:solidFill>
                  <a:schemeClr val="accent1"/>
                </a:solidFill>
              </a:defRPr>
            </a:lvl1pPr>
          </a:lstStyle>
          <a:p>
            <a:r>
              <a:rPr lang="en-US"/>
              <a:t>Chapter Break</a:t>
            </a:r>
          </a:p>
        </p:txBody>
      </p:sp>
      <p:pic>
        <p:nvPicPr>
          <p:cNvPr id="7" name="Picture 6" descr="Logo&#10;&#10;Description automatically generated">
            <a:extLst>
              <a:ext uri="{FF2B5EF4-FFF2-40B4-BE49-F238E27FC236}">
                <a16:creationId xmlns:a16="http://schemas.microsoft.com/office/drawing/2014/main" id="{B02B0527-5952-EC94-FF51-F60778F62A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764" y="386950"/>
            <a:ext cx="993615" cy="550310"/>
          </a:xfrm>
          <a:prstGeom prst="rect">
            <a:avLst/>
          </a:prstGeom>
        </p:spPr>
      </p:pic>
      <p:sp>
        <p:nvSpPr>
          <p:cNvPr id="12" name="Slide Number Placeholder 11">
            <a:extLst>
              <a:ext uri="{FF2B5EF4-FFF2-40B4-BE49-F238E27FC236}">
                <a16:creationId xmlns:a16="http://schemas.microsoft.com/office/drawing/2014/main" id="{7B6CA1AE-47CF-3788-36D3-017611CAFA3E}"/>
              </a:ext>
            </a:extLst>
          </p:cNvPr>
          <p:cNvSpPr>
            <a:spLocks noGrp="1"/>
          </p:cNvSpPr>
          <p:nvPr>
            <p:ph type="sldNum" sz="quarter" idx="12"/>
          </p:nvPr>
        </p:nvSpPr>
        <p:spPr/>
        <p:txBody>
          <a:bodyPr/>
          <a:lstStyle>
            <a:lvl1pPr>
              <a:defRPr>
                <a:solidFill>
                  <a:schemeClr val="tx2"/>
                </a:solidFill>
              </a:defRPr>
            </a:lvl1pPr>
          </a:lstStyle>
          <a:p>
            <a:fld id="{C0FA31A7-732C-40C2-A28A-07E96151A6FA}" type="slidenum">
              <a:rPr lang="en-US" smtClean="0"/>
              <a:t>‹#›</a:t>
            </a:fld>
            <a:endParaRPr lang="en-US"/>
          </a:p>
        </p:txBody>
      </p:sp>
      <p:pic>
        <p:nvPicPr>
          <p:cNvPr id="4" name="Picture 3" descr="A black and blue background with blue lines&#10;&#10;Description automatically generated">
            <a:extLst>
              <a:ext uri="{FF2B5EF4-FFF2-40B4-BE49-F238E27FC236}">
                <a16:creationId xmlns:a16="http://schemas.microsoft.com/office/drawing/2014/main" id="{203D871A-CB2C-3D10-B4D6-6E97906D4D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3" name="Group 2">
            <a:extLst>
              <a:ext uri="{FF2B5EF4-FFF2-40B4-BE49-F238E27FC236}">
                <a16:creationId xmlns:a16="http://schemas.microsoft.com/office/drawing/2014/main" id="{E81DD650-A995-1A33-655A-51976235D7AD}"/>
              </a:ext>
            </a:extLst>
          </p:cNvPr>
          <p:cNvGrpSpPr/>
          <p:nvPr/>
        </p:nvGrpSpPr>
        <p:grpSpPr>
          <a:xfrm>
            <a:off x="457200" y="6469633"/>
            <a:ext cx="3688011" cy="121444"/>
            <a:chOff x="381000" y="6469633"/>
            <a:chExt cx="3688011" cy="121444"/>
          </a:xfrm>
        </p:grpSpPr>
        <p:sp>
          <p:nvSpPr>
            <p:cNvPr id="5" name="object 18">
              <a:extLst>
                <a:ext uri="{FF2B5EF4-FFF2-40B4-BE49-F238E27FC236}">
                  <a16:creationId xmlns:a16="http://schemas.microsoft.com/office/drawing/2014/main" id="{FFBF2EA9-202C-0261-DA62-274CEF7DDEBA}"/>
                </a:ext>
              </a:extLst>
            </p:cNvPr>
            <p:cNvSpPr txBox="1"/>
            <p:nvPr/>
          </p:nvSpPr>
          <p:spPr>
            <a:xfrm>
              <a:off x="381000" y="6469633"/>
              <a:ext cx="2133600" cy="118237"/>
            </a:xfrm>
            <a:prstGeom prst="rect">
              <a:avLst/>
            </a:prstGeom>
          </p:spPr>
          <p:txBody>
            <a:bodyPr vert="horz" wrap="square" lIns="0" tIns="0" rIns="0" bIns="0" rtlCol="0">
              <a:spAutoFit/>
            </a:bodyPr>
            <a:lstStyle/>
            <a:p>
              <a:pPr marL="12700">
                <a:lnSpc>
                  <a:spcPts val="900"/>
                </a:lnSpc>
              </a:pPr>
              <a:r>
                <a:rPr lang="en-US" sz="1000" b="0" dirty="0">
                  <a:solidFill>
                    <a:srgbClr val="5F5F5F"/>
                  </a:solidFill>
                  <a:latin typeface="Tenorite" panose="00000500000000000000" pitchFamily="2" charset="0"/>
                  <a:cs typeface="MrEavesXLModOTBook"/>
                </a:rPr>
                <a:t>© 2025 Kellogg Brown &amp; Root LLC </a:t>
              </a:r>
            </a:p>
          </p:txBody>
        </p:sp>
        <p:sp>
          <p:nvSpPr>
            <p:cNvPr id="6" name="object 18">
              <a:extLst>
                <a:ext uri="{FF2B5EF4-FFF2-40B4-BE49-F238E27FC236}">
                  <a16:creationId xmlns:a16="http://schemas.microsoft.com/office/drawing/2014/main" id="{41E6403C-82D6-DA76-B2B6-0D819C140742}"/>
                </a:ext>
              </a:extLst>
            </p:cNvPr>
            <p:cNvSpPr txBox="1"/>
            <p:nvPr/>
          </p:nvSpPr>
          <p:spPr>
            <a:xfrm>
              <a:off x="2416905" y="6469633"/>
              <a:ext cx="1652106" cy="121444"/>
            </a:xfrm>
            <a:prstGeom prst="rect">
              <a:avLst/>
            </a:prstGeom>
          </p:spPr>
          <p:txBody>
            <a:bodyPr vert="horz" wrap="square" lIns="0" tIns="0" rIns="0" bIns="0" rtlCol="0">
              <a:spAutoFit/>
            </a:bodyPr>
            <a:lstStyle/>
            <a:p>
              <a:pPr marL="12700">
                <a:lnSpc>
                  <a:spcPts val="900"/>
                </a:lnSpc>
              </a:pPr>
              <a:r>
                <a:rPr lang="en-US" sz="1050" dirty="0">
                  <a:solidFill>
                    <a:srgbClr val="5F5F5F"/>
                  </a:solidFill>
                  <a:latin typeface="Tenorite" panose="00000500000000000000" pitchFamily="2" charset="0"/>
                  <a:cs typeface="MrEavesXLModOTBook"/>
                </a:rPr>
                <a:t>KBR CONFIDENTIAL</a:t>
              </a:r>
            </a:p>
          </p:txBody>
        </p:sp>
      </p:grpSp>
    </p:spTree>
    <p:extLst>
      <p:ext uri="{BB962C8B-B14F-4D97-AF65-F5344CB8AC3E}">
        <p14:creationId xmlns:p14="http://schemas.microsoft.com/office/powerpoint/2010/main" val="23575502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hapter Break - Opt2">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BC116-40EB-69C4-DBE6-AE06D62E82EE}"/>
              </a:ext>
            </a:extLst>
          </p:cNvPr>
          <p:cNvSpPr>
            <a:spLocks noGrp="1"/>
          </p:cNvSpPr>
          <p:nvPr>
            <p:ph type="title" hasCustomPrompt="1"/>
          </p:nvPr>
        </p:nvSpPr>
        <p:spPr>
          <a:xfrm>
            <a:off x="459146" y="1784150"/>
            <a:ext cx="4613598" cy="1500187"/>
          </a:xfrm>
          <a:prstGeom prst="rect">
            <a:avLst/>
          </a:prstGeom>
        </p:spPr>
        <p:txBody>
          <a:bodyPr anchor="b">
            <a:normAutofit/>
          </a:bodyPr>
          <a:lstStyle>
            <a:lvl1pPr>
              <a:defRPr sz="3000">
                <a:solidFill>
                  <a:schemeClr val="bg1"/>
                </a:solidFill>
              </a:defRPr>
            </a:lvl1pPr>
          </a:lstStyle>
          <a:p>
            <a:r>
              <a:rPr lang="en-US"/>
              <a:t>Chapter Break</a:t>
            </a:r>
          </a:p>
        </p:txBody>
      </p:sp>
      <p:pic>
        <p:nvPicPr>
          <p:cNvPr id="7" name="Picture 6">
            <a:extLst>
              <a:ext uri="{FF2B5EF4-FFF2-40B4-BE49-F238E27FC236}">
                <a16:creationId xmlns:a16="http://schemas.microsoft.com/office/drawing/2014/main" id="{B02B0527-5952-EC94-FF51-F60778F62A9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416764" y="387367"/>
            <a:ext cx="993615" cy="549476"/>
          </a:xfrm>
          <a:prstGeom prst="rect">
            <a:avLst/>
          </a:prstGeom>
        </p:spPr>
      </p:pic>
      <p:pic>
        <p:nvPicPr>
          <p:cNvPr id="6" name="Picture 5">
            <a:extLst>
              <a:ext uri="{FF2B5EF4-FFF2-40B4-BE49-F238E27FC236}">
                <a16:creationId xmlns:a16="http://schemas.microsoft.com/office/drawing/2014/main" id="{A6A0B77C-29BA-A0AB-1539-1E2FD8F2B40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406537" y="-2977"/>
            <a:ext cx="7785463" cy="6866778"/>
          </a:xfrm>
          <a:prstGeom prst="rect">
            <a:avLst/>
          </a:prstGeom>
        </p:spPr>
      </p:pic>
      <p:sp>
        <p:nvSpPr>
          <p:cNvPr id="13" name="Slide Number Placeholder 12">
            <a:extLst>
              <a:ext uri="{FF2B5EF4-FFF2-40B4-BE49-F238E27FC236}">
                <a16:creationId xmlns:a16="http://schemas.microsoft.com/office/drawing/2014/main" id="{5A3A4AEA-B555-3C88-E8D9-C41598CD291F}"/>
              </a:ext>
            </a:extLst>
          </p:cNvPr>
          <p:cNvSpPr>
            <a:spLocks noGrp="1"/>
          </p:cNvSpPr>
          <p:nvPr>
            <p:ph type="sldNum" sz="quarter" idx="12"/>
          </p:nvPr>
        </p:nvSpPr>
        <p:spPr/>
        <p:txBody>
          <a:bodyPr/>
          <a:lstStyle>
            <a:lvl1pPr>
              <a:defRPr>
                <a:solidFill>
                  <a:schemeClr val="bg1">
                    <a:alpha val="0"/>
                  </a:schemeClr>
                </a:solidFill>
              </a:defRPr>
            </a:lvl1pPr>
          </a:lstStyle>
          <a:p>
            <a:fld id="{C0FA31A7-732C-40C2-A28A-07E96151A6FA}" type="slidenum">
              <a:rPr lang="en-US" smtClean="0"/>
              <a:t>‹#›</a:t>
            </a:fld>
            <a:endParaRPr lang="en-US"/>
          </a:p>
        </p:txBody>
      </p:sp>
      <p:grpSp>
        <p:nvGrpSpPr>
          <p:cNvPr id="3" name="Group 2">
            <a:extLst>
              <a:ext uri="{FF2B5EF4-FFF2-40B4-BE49-F238E27FC236}">
                <a16:creationId xmlns:a16="http://schemas.microsoft.com/office/drawing/2014/main" id="{4007F0BC-6299-C012-3DE8-877016F108BE}"/>
              </a:ext>
            </a:extLst>
          </p:cNvPr>
          <p:cNvGrpSpPr/>
          <p:nvPr/>
        </p:nvGrpSpPr>
        <p:grpSpPr>
          <a:xfrm>
            <a:off x="457200" y="6469633"/>
            <a:ext cx="3688011" cy="121444"/>
            <a:chOff x="381000" y="6469633"/>
            <a:chExt cx="3688011" cy="121444"/>
          </a:xfrm>
        </p:grpSpPr>
        <p:sp>
          <p:nvSpPr>
            <p:cNvPr id="4" name="object 18">
              <a:extLst>
                <a:ext uri="{FF2B5EF4-FFF2-40B4-BE49-F238E27FC236}">
                  <a16:creationId xmlns:a16="http://schemas.microsoft.com/office/drawing/2014/main" id="{106BFC11-B12C-6E8D-B9AC-E676678FFCDB}"/>
                </a:ext>
              </a:extLst>
            </p:cNvPr>
            <p:cNvSpPr txBox="1"/>
            <p:nvPr/>
          </p:nvSpPr>
          <p:spPr>
            <a:xfrm>
              <a:off x="381000" y="6469633"/>
              <a:ext cx="2133600" cy="118237"/>
            </a:xfrm>
            <a:prstGeom prst="rect">
              <a:avLst/>
            </a:prstGeom>
          </p:spPr>
          <p:txBody>
            <a:bodyPr vert="horz" wrap="square" lIns="0" tIns="0" rIns="0" bIns="0" rtlCol="0">
              <a:spAutoFit/>
            </a:bodyPr>
            <a:lstStyle/>
            <a:p>
              <a:pPr marL="12700">
                <a:lnSpc>
                  <a:spcPts val="900"/>
                </a:lnSpc>
              </a:pPr>
              <a:r>
                <a:rPr lang="en-US" sz="1000" b="0" dirty="0">
                  <a:solidFill>
                    <a:schemeClr val="tx1">
                      <a:lumMod val="20000"/>
                      <a:lumOff val="80000"/>
                    </a:schemeClr>
                  </a:solidFill>
                  <a:latin typeface="Tenorite" panose="00000500000000000000" pitchFamily="2" charset="0"/>
                  <a:cs typeface="MrEavesXLModOTBook"/>
                </a:rPr>
                <a:t>© 2025 Kellogg Brown &amp; Root LLC </a:t>
              </a:r>
            </a:p>
          </p:txBody>
        </p:sp>
        <p:sp>
          <p:nvSpPr>
            <p:cNvPr id="5" name="object 18">
              <a:extLst>
                <a:ext uri="{FF2B5EF4-FFF2-40B4-BE49-F238E27FC236}">
                  <a16:creationId xmlns:a16="http://schemas.microsoft.com/office/drawing/2014/main" id="{1079D68E-B651-BDA5-2C71-86B49932133A}"/>
                </a:ext>
              </a:extLst>
            </p:cNvPr>
            <p:cNvSpPr txBox="1"/>
            <p:nvPr/>
          </p:nvSpPr>
          <p:spPr>
            <a:xfrm>
              <a:off x="2416905" y="6469633"/>
              <a:ext cx="1652106" cy="121444"/>
            </a:xfrm>
            <a:prstGeom prst="rect">
              <a:avLst/>
            </a:prstGeom>
          </p:spPr>
          <p:txBody>
            <a:bodyPr vert="horz" wrap="square" lIns="0" tIns="0" rIns="0" bIns="0" rtlCol="0">
              <a:spAutoFit/>
            </a:bodyPr>
            <a:lstStyle/>
            <a:p>
              <a:pPr marL="12700">
                <a:lnSpc>
                  <a:spcPts val="900"/>
                </a:lnSpc>
              </a:pPr>
              <a:r>
                <a:rPr lang="en-US" sz="1050" dirty="0">
                  <a:solidFill>
                    <a:schemeClr val="tx1">
                      <a:lumMod val="20000"/>
                      <a:lumOff val="80000"/>
                    </a:schemeClr>
                  </a:solidFill>
                  <a:latin typeface="Tenorite" panose="00000500000000000000" pitchFamily="2" charset="0"/>
                  <a:cs typeface="MrEavesXLModOTBook"/>
                </a:rPr>
                <a:t>KBR CONFIDENTIAL</a:t>
              </a:r>
            </a:p>
          </p:txBody>
        </p:sp>
      </p:grpSp>
    </p:spTree>
    <p:extLst>
      <p:ext uri="{BB962C8B-B14F-4D97-AF65-F5344CB8AC3E}">
        <p14:creationId xmlns:p14="http://schemas.microsoft.com/office/powerpoint/2010/main" val="2807740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Presenter 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BC116-40EB-69C4-DBE6-AE06D62E82EE}"/>
              </a:ext>
            </a:extLst>
          </p:cNvPr>
          <p:cNvSpPr>
            <a:spLocks noGrp="1"/>
          </p:cNvSpPr>
          <p:nvPr>
            <p:ph type="title" hasCustomPrompt="1"/>
          </p:nvPr>
        </p:nvSpPr>
        <p:spPr>
          <a:xfrm>
            <a:off x="459146" y="1784150"/>
            <a:ext cx="4613598" cy="1500187"/>
          </a:xfrm>
          <a:prstGeom prst="rect">
            <a:avLst/>
          </a:prstGeom>
        </p:spPr>
        <p:txBody>
          <a:bodyPr anchor="b">
            <a:normAutofit/>
          </a:bodyPr>
          <a:lstStyle>
            <a:lvl1pPr>
              <a:defRPr sz="3000">
                <a:solidFill>
                  <a:schemeClr val="bg1"/>
                </a:solidFill>
              </a:defRPr>
            </a:lvl1pPr>
          </a:lstStyle>
          <a:p>
            <a:r>
              <a:rPr lang="en-US"/>
              <a:t>Presenter Introductions</a:t>
            </a:r>
          </a:p>
        </p:txBody>
      </p:sp>
      <p:pic>
        <p:nvPicPr>
          <p:cNvPr id="6" name="Picture 5">
            <a:extLst>
              <a:ext uri="{FF2B5EF4-FFF2-40B4-BE49-F238E27FC236}">
                <a16:creationId xmlns:a16="http://schemas.microsoft.com/office/drawing/2014/main" id="{C0C5ABDF-53C2-23BC-40DC-EC007F6269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416764" y="387367"/>
            <a:ext cx="993615" cy="549476"/>
          </a:xfrm>
          <a:prstGeom prst="rect">
            <a:avLst/>
          </a:prstGeom>
        </p:spPr>
      </p:pic>
      <p:cxnSp>
        <p:nvCxnSpPr>
          <p:cNvPr id="14" name="Straight Connector 13">
            <a:extLst>
              <a:ext uri="{FF2B5EF4-FFF2-40B4-BE49-F238E27FC236}">
                <a16:creationId xmlns:a16="http://schemas.microsoft.com/office/drawing/2014/main" id="{E1D20AC6-301D-3543-081E-BDCA29FB599A}"/>
              </a:ext>
            </a:extLst>
          </p:cNvPr>
          <p:cNvCxnSpPr/>
          <p:nvPr/>
        </p:nvCxnSpPr>
        <p:spPr>
          <a:xfrm>
            <a:off x="459145" y="4409038"/>
            <a:ext cx="11281054"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F55ADD4E-9DFA-BFF9-F08A-DCE4AD1FCBC0}"/>
              </a:ext>
            </a:extLst>
          </p:cNvPr>
          <p:cNvPicPr>
            <a:picLocks noChangeAspect="1"/>
          </p:cNvPicPr>
          <p:nvPr/>
        </p:nvPicPr>
        <p:blipFill>
          <a:blip r:embed="rId3">
            <a:extLst>
              <a:ext uri="{28A0092B-C50C-407E-A947-70E740481C1C}">
                <a14:useLocalDpi xmlns:a14="http://schemas.microsoft.com/office/drawing/2010/main" val="0"/>
              </a:ext>
            </a:extLst>
          </a:blip>
          <a:srcRect b="43089"/>
          <a:stretch/>
        </p:blipFill>
        <p:spPr>
          <a:xfrm>
            <a:off x="4406537" y="-2977"/>
            <a:ext cx="7785463" cy="3907971"/>
          </a:xfrm>
          <a:prstGeom prst="rect">
            <a:avLst/>
          </a:prstGeom>
        </p:spPr>
      </p:pic>
      <p:sp>
        <p:nvSpPr>
          <p:cNvPr id="3" name="Picture Placeholder 3">
            <a:extLst>
              <a:ext uri="{FF2B5EF4-FFF2-40B4-BE49-F238E27FC236}">
                <a16:creationId xmlns:a16="http://schemas.microsoft.com/office/drawing/2014/main" id="{4D3B5168-B23E-3E4F-DDCF-77FA03B5518E}"/>
              </a:ext>
            </a:extLst>
          </p:cNvPr>
          <p:cNvSpPr>
            <a:spLocks noGrp="1"/>
          </p:cNvSpPr>
          <p:nvPr>
            <p:ph type="pic" sz="quarter" idx="59"/>
          </p:nvPr>
        </p:nvSpPr>
        <p:spPr>
          <a:xfrm>
            <a:off x="3633779" y="4745867"/>
            <a:ext cx="1159268" cy="1159268"/>
          </a:xfrm>
          <a:prstGeom prst="rect">
            <a:avLst/>
          </a:prstGeom>
          <a:blipFill>
            <a:blip r:embed="rId4"/>
            <a:stretch>
              <a:fillRect/>
            </a:stretch>
          </a:blipFill>
          <a:ln w="3175">
            <a:noFill/>
          </a:ln>
          <a:effectLst/>
        </p:spPr>
        <p:txBody>
          <a:bodyPr lIns="91440" tIns="91440" anchor="t" anchorCtr="0">
            <a:normAutofit/>
          </a:bodyPr>
          <a:lstStyle>
            <a:lvl1pPr marL="0" indent="0" algn="l">
              <a:buNone/>
              <a:defRPr sz="1050"/>
            </a:lvl1pPr>
          </a:lstStyle>
          <a:p>
            <a:r>
              <a:rPr lang="en-US"/>
              <a:t>Click icon to add picture</a:t>
            </a:r>
          </a:p>
        </p:txBody>
      </p:sp>
      <p:sp>
        <p:nvSpPr>
          <p:cNvPr id="11" name="Text Placeholder 2">
            <a:extLst>
              <a:ext uri="{FF2B5EF4-FFF2-40B4-BE49-F238E27FC236}">
                <a16:creationId xmlns:a16="http://schemas.microsoft.com/office/drawing/2014/main" id="{4D1BE81E-2834-683D-BB02-D405804161F8}"/>
              </a:ext>
            </a:extLst>
          </p:cNvPr>
          <p:cNvSpPr>
            <a:spLocks noGrp="1"/>
          </p:cNvSpPr>
          <p:nvPr>
            <p:ph type="body" idx="68" hasCustomPrompt="1"/>
          </p:nvPr>
        </p:nvSpPr>
        <p:spPr>
          <a:xfrm>
            <a:off x="5034813" y="4752300"/>
            <a:ext cx="2364277" cy="319163"/>
          </a:xfrm>
          <a:prstGeom prst="rect">
            <a:avLst/>
          </a:prstGeom>
          <a:noFill/>
        </p:spPr>
        <p:txBody>
          <a:bodyPr lIns="0" tIns="0" rIns="0" bIns="0" anchor="t" anchorCtr="0"/>
          <a:lstStyle>
            <a:lvl1pPr marL="0" indent="0" algn="l">
              <a:lnSpc>
                <a:spcPct val="70000"/>
              </a:lnSpc>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Presenters Name</a:t>
            </a:r>
          </a:p>
        </p:txBody>
      </p:sp>
      <p:sp>
        <p:nvSpPr>
          <p:cNvPr id="12" name="Text Placeholder 2">
            <a:extLst>
              <a:ext uri="{FF2B5EF4-FFF2-40B4-BE49-F238E27FC236}">
                <a16:creationId xmlns:a16="http://schemas.microsoft.com/office/drawing/2014/main" id="{84E606FE-DDAE-43FA-C128-CF6352ACF6FE}"/>
              </a:ext>
            </a:extLst>
          </p:cNvPr>
          <p:cNvSpPr>
            <a:spLocks noGrp="1"/>
          </p:cNvSpPr>
          <p:nvPr>
            <p:ph type="body" idx="99" hasCustomPrompt="1"/>
          </p:nvPr>
        </p:nvSpPr>
        <p:spPr>
          <a:xfrm>
            <a:off x="5034813" y="5159228"/>
            <a:ext cx="2364277" cy="745907"/>
          </a:xfrm>
          <a:prstGeom prst="rect">
            <a:avLst/>
          </a:prstGeom>
          <a:noFill/>
        </p:spPr>
        <p:txBody>
          <a:bodyPr lIns="0" tIns="0" rIns="0" bIns="0" anchor="t" anchorCtr="0"/>
          <a:lstStyle>
            <a:lvl1pPr marL="0" indent="0" algn="l">
              <a:lnSpc>
                <a:spcPct val="70000"/>
              </a:lnSpc>
              <a:buNone/>
              <a:defRPr sz="1800" b="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Presenters Title</a:t>
            </a:r>
          </a:p>
        </p:txBody>
      </p:sp>
      <p:sp>
        <p:nvSpPr>
          <p:cNvPr id="15" name="Picture Placeholder 3">
            <a:extLst>
              <a:ext uri="{FF2B5EF4-FFF2-40B4-BE49-F238E27FC236}">
                <a16:creationId xmlns:a16="http://schemas.microsoft.com/office/drawing/2014/main" id="{817F0841-FE9F-8C5E-7EF5-02201B5BF14F}"/>
              </a:ext>
            </a:extLst>
          </p:cNvPr>
          <p:cNvSpPr>
            <a:spLocks noGrp="1"/>
          </p:cNvSpPr>
          <p:nvPr>
            <p:ph type="pic" sz="quarter" idx="100"/>
          </p:nvPr>
        </p:nvSpPr>
        <p:spPr>
          <a:xfrm>
            <a:off x="7962499" y="4745867"/>
            <a:ext cx="1159268" cy="1159268"/>
          </a:xfrm>
          <a:prstGeom prst="rect">
            <a:avLst/>
          </a:prstGeom>
          <a:blipFill>
            <a:blip r:embed="rId4"/>
            <a:stretch>
              <a:fillRect/>
            </a:stretch>
          </a:blipFill>
          <a:ln w="3175">
            <a:noFill/>
          </a:ln>
          <a:effectLst/>
        </p:spPr>
        <p:txBody>
          <a:bodyPr lIns="91440" tIns="91440" anchor="t" anchorCtr="0">
            <a:normAutofit/>
          </a:bodyPr>
          <a:lstStyle>
            <a:lvl1pPr marL="0" indent="0" algn="l">
              <a:buNone/>
              <a:defRPr sz="1050"/>
            </a:lvl1pPr>
          </a:lstStyle>
          <a:p>
            <a:r>
              <a:rPr lang="en-US"/>
              <a:t>Click icon to add picture</a:t>
            </a:r>
          </a:p>
        </p:txBody>
      </p:sp>
      <p:sp>
        <p:nvSpPr>
          <p:cNvPr id="16" name="Text Placeholder 2">
            <a:extLst>
              <a:ext uri="{FF2B5EF4-FFF2-40B4-BE49-F238E27FC236}">
                <a16:creationId xmlns:a16="http://schemas.microsoft.com/office/drawing/2014/main" id="{E22D13C1-FD43-705A-AC8E-91E2A70E0D30}"/>
              </a:ext>
            </a:extLst>
          </p:cNvPr>
          <p:cNvSpPr>
            <a:spLocks noGrp="1"/>
          </p:cNvSpPr>
          <p:nvPr>
            <p:ph type="body" idx="101" hasCustomPrompt="1"/>
          </p:nvPr>
        </p:nvSpPr>
        <p:spPr>
          <a:xfrm>
            <a:off x="9363533" y="4752300"/>
            <a:ext cx="2364277" cy="319163"/>
          </a:xfrm>
          <a:prstGeom prst="rect">
            <a:avLst/>
          </a:prstGeom>
          <a:noFill/>
        </p:spPr>
        <p:txBody>
          <a:bodyPr lIns="0" tIns="0" rIns="0" bIns="0" anchor="t" anchorCtr="0"/>
          <a:lstStyle>
            <a:lvl1pPr marL="0" indent="0" algn="l">
              <a:lnSpc>
                <a:spcPct val="70000"/>
              </a:lnSpc>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Presenters Name</a:t>
            </a:r>
          </a:p>
        </p:txBody>
      </p:sp>
      <p:sp>
        <p:nvSpPr>
          <p:cNvPr id="17" name="Text Placeholder 2">
            <a:extLst>
              <a:ext uri="{FF2B5EF4-FFF2-40B4-BE49-F238E27FC236}">
                <a16:creationId xmlns:a16="http://schemas.microsoft.com/office/drawing/2014/main" id="{0B81C334-F9B7-9018-0EA9-EFC8F8AA94D6}"/>
              </a:ext>
            </a:extLst>
          </p:cNvPr>
          <p:cNvSpPr>
            <a:spLocks noGrp="1"/>
          </p:cNvSpPr>
          <p:nvPr>
            <p:ph type="body" idx="102" hasCustomPrompt="1"/>
          </p:nvPr>
        </p:nvSpPr>
        <p:spPr>
          <a:xfrm>
            <a:off x="9363533" y="5159228"/>
            <a:ext cx="2364277" cy="745907"/>
          </a:xfrm>
          <a:prstGeom prst="rect">
            <a:avLst/>
          </a:prstGeom>
          <a:noFill/>
        </p:spPr>
        <p:txBody>
          <a:bodyPr lIns="0" tIns="0" rIns="0" bIns="0" anchor="t" anchorCtr="0"/>
          <a:lstStyle>
            <a:lvl1pPr marL="0" indent="0" algn="l">
              <a:lnSpc>
                <a:spcPct val="70000"/>
              </a:lnSpc>
              <a:buNone/>
              <a:defRPr sz="1800" b="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Presenters Title</a:t>
            </a:r>
          </a:p>
        </p:txBody>
      </p:sp>
      <p:sp>
        <p:nvSpPr>
          <p:cNvPr id="19" name="Text Placeholder 2">
            <a:extLst>
              <a:ext uri="{FF2B5EF4-FFF2-40B4-BE49-F238E27FC236}">
                <a16:creationId xmlns:a16="http://schemas.microsoft.com/office/drawing/2014/main" id="{E6907993-9346-833E-A421-2759B7F28776}"/>
              </a:ext>
            </a:extLst>
          </p:cNvPr>
          <p:cNvSpPr>
            <a:spLocks noGrp="1"/>
          </p:cNvSpPr>
          <p:nvPr>
            <p:ph type="body" idx="103" hasCustomPrompt="1"/>
          </p:nvPr>
        </p:nvSpPr>
        <p:spPr>
          <a:xfrm>
            <a:off x="459146" y="4752300"/>
            <a:ext cx="2364277" cy="319163"/>
          </a:xfrm>
          <a:prstGeom prst="rect">
            <a:avLst/>
          </a:prstGeom>
          <a:noFill/>
        </p:spPr>
        <p:txBody>
          <a:bodyPr lIns="0" tIns="0" rIns="0" bIns="0" anchor="t" anchorCtr="0"/>
          <a:lstStyle>
            <a:lvl1pPr marL="0" indent="0" algn="l">
              <a:lnSpc>
                <a:spcPct val="70000"/>
              </a:lnSpc>
              <a:buNone/>
              <a:defRPr sz="16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Presented by:</a:t>
            </a:r>
          </a:p>
        </p:txBody>
      </p:sp>
      <p:sp>
        <p:nvSpPr>
          <p:cNvPr id="21" name="Slide Number Placeholder 20">
            <a:extLst>
              <a:ext uri="{FF2B5EF4-FFF2-40B4-BE49-F238E27FC236}">
                <a16:creationId xmlns:a16="http://schemas.microsoft.com/office/drawing/2014/main" id="{13F17136-D320-49E8-BF9C-DC95EF2B479D}"/>
              </a:ext>
            </a:extLst>
          </p:cNvPr>
          <p:cNvSpPr>
            <a:spLocks noGrp="1"/>
          </p:cNvSpPr>
          <p:nvPr>
            <p:ph type="sldNum" sz="quarter" idx="106"/>
          </p:nvPr>
        </p:nvSpPr>
        <p:spPr/>
        <p:txBody>
          <a:bodyPr/>
          <a:lstStyle>
            <a:lvl1pPr>
              <a:defRPr>
                <a:solidFill>
                  <a:schemeClr val="bg1">
                    <a:alpha val="0"/>
                  </a:schemeClr>
                </a:solidFill>
              </a:defRPr>
            </a:lvl1pPr>
          </a:lstStyle>
          <a:p>
            <a:fld id="{C0FA31A7-732C-40C2-A28A-07E96151A6FA}" type="slidenum">
              <a:rPr lang="en-US" smtClean="0"/>
              <a:t>‹#›</a:t>
            </a:fld>
            <a:endParaRPr lang="en-US"/>
          </a:p>
        </p:txBody>
      </p:sp>
      <p:grpSp>
        <p:nvGrpSpPr>
          <p:cNvPr id="4" name="Group 3">
            <a:extLst>
              <a:ext uri="{FF2B5EF4-FFF2-40B4-BE49-F238E27FC236}">
                <a16:creationId xmlns:a16="http://schemas.microsoft.com/office/drawing/2014/main" id="{FBFBB775-B2DF-4DEE-082B-305AF5D5D6AF}"/>
              </a:ext>
            </a:extLst>
          </p:cNvPr>
          <p:cNvGrpSpPr/>
          <p:nvPr/>
        </p:nvGrpSpPr>
        <p:grpSpPr>
          <a:xfrm>
            <a:off x="457200" y="6469633"/>
            <a:ext cx="3688011" cy="121444"/>
            <a:chOff x="381000" y="6469633"/>
            <a:chExt cx="3688011" cy="121444"/>
          </a:xfrm>
        </p:grpSpPr>
        <p:sp>
          <p:nvSpPr>
            <p:cNvPr id="5" name="object 18">
              <a:extLst>
                <a:ext uri="{FF2B5EF4-FFF2-40B4-BE49-F238E27FC236}">
                  <a16:creationId xmlns:a16="http://schemas.microsoft.com/office/drawing/2014/main" id="{F8AE9A1F-0F8A-551E-393A-D82DB0A1D847}"/>
                </a:ext>
              </a:extLst>
            </p:cNvPr>
            <p:cNvSpPr txBox="1"/>
            <p:nvPr/>
          </p:nvSpPr>
          <p:spPr>
            <a:xfrm>
              <a:off x="381000" y="6469633"/>
              <a:ext cx="2133600" cy="118237"/>
            </a:xfrm>
            <a:prstGeom prst="rect">
              <a:avLst/>
            </a:prstGeom>
          </p:spPr>
          <p:txBody>
            <a:bodyPr vert="horz" wrap="square" lIns="0" tIns="0" rIns="0" bIns="0" rtlCol="0">
              <a:spAutoFit/>
            </a:bodyPr>
            <a:lstStyle/>
            <a:p>
              <a:pPr marL="12700">
                <a:lnSpc>
                  <a:spcPts val="900"/>
                </a:lnSpc>
              </a:pPr>
              <a:r>
                <a:rPr lang="en-US" sz="1000" b="0" dirty="0">
                  <a:solidFill>
                    <a:schemeClr val="tx1">
                      <a:lumMod val="20000"/>
                      <a:lumOff val="80000"/>
                    </a:schemeClr>
                  </a:solidFill>
                  <a:latin typeface="Tenorite" panose="00000500000000000000" pitchFamily="2" charset="0"/>
                  <a:cs typeface="MrEavesXLModOTBook"/>
                </a:rPr>
                <a:t>© 2025 Kellogg Brown &amp; Root LLC </a:t>
              </a:r>
            </a:p>
          </p:txBody>
        </p:sp>
        <p:sp>
          <p:nvSpPr>
            <p:cNvPr id="8" name="object 18">
              <a:extLst>
                <a:ext uri="{FF2B5EF4-FFF2-40B4-BE49-F238E27FC236}">
                  <a16:creationId xmlns:a16="http://schemas.microsoft.com/office/drawing/2014/main" id="{35330DD2-DD9E-850C-DDDD-B0F5A05B9816}"/>
                </a:ext>
              </a:extLst>
            </p:cNvPr>
            <p:cNvSpPr txBox="1"/>
            <p:nvPr/>
          </p:nvSpPr>
          <p:spPr>
            <a:xfrm>
              <a:off x="2416905" y="6469633"/>
              <a:ext cx="1652106" cy="121444"/>
            </a:xfrm>
            <a:prstGeom prst="rect">
              <a:avLst/>
            </a:prstGeom>
          </p:spPr>
          <p:txBody>
            <a:bodyPr vert="horz" wrap="square" lIns="0" tIns="0" rIns="0" bIns="0" rtlCol="0">
              <a:spAutoFit/>
            </a:bodyPr>
            <a:lstStyle/>
            <a:p>
              <a:pPr marL="12700">
                <a:lnSpc>
                  <a:spcPts val="900"/>
                </a:lnSpc>
              </a:pPr>
              <a:r>
                <a:rPr lang="en-US" sz="1050" dirty="0">
                  <a:solidFill>
                    <a:schemeClr val="tx1">
                      <a:lumMod val="20000"/>
                      <a:lumOff val="80000"/>
                    </a:schemeClr>
                  </a:solidFill>
                  <a:latin typeface="Tenorite" panose="00000500000000000000" pitchFamily="2" charset="0"/>
                  <a:cs typeface="MrEavesXLModOTBook"/>
                </a:rPr>
                <a:t>KBR CONFIDENTIAL</a:t>
              </a:r>
            </a:p>
          </p:txBody>
        </p:sp>
      </p:grpSp>
    </p:spTree>
    <p:extLst>
      <p:ext uri="{BB962C8B-B14F-4D97-AF65-F5344CB8AC3E}">
        <p14:creationId xmlns:p14="http://schemas.microsoft.com/office/powerpoint/2010/main" val="3363984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Zero Harm">
    <p:spTree>
      <p:nvGrpSpPr>
        <p:cNvPr id="1" name=""/>
        <p:cNvGrpSpPr/>
        <p:nvPr/>
      </p:nvGrpSpPr>
      <p:grpSpPr>
        <a:xfrm>
          <a:off x="0" y="0"/>
          <a:ext cx="0" cy="0"/>
          <a:chOff x="0" y="0"/>
          <a:chExt cx="0" cy="0"/>
        </a:xfrm>
      </p:grpSpPr>
      <p:pic>
        <p:nvPicPr>
          <p:cNvPr id="5" name="Picture 4" descr="A blue and green logo&#10;&#10;Description automatically generated">
            <a:extLst>
              <a:ext uri="{FF2B5EF4-FFF2-40B4-BE49-F238E27FC236}">
                <a16:creationId xmlns:a16="http://schemas.microsoft.com/office/drawing/2014/main" id="{6D6A76E7-FD61-EE07-B4E8-29BC5D637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5490" y="1513608"/>
            <a:ext cx="4988069" cy="3946116"/>
          </a:xfrm>
          <a:prstGeom prst="rect">
            <a:avLst/>
          </a:prstGeom>
        </p:spPr>
      </p:pic>
      <p:sp>
        <p:nvSpPr>
          <p:cNvPr id="2" name="Title 1">
            <a:extLst>
              <a:ext uri="{FF2B5EF4-FFF2-40B4-BE49-F238E27FC236}">
                <a16:creationId xmlns:a16="http://schemas.microsoft.com/office/drawing/2014/main" id="{C28739E2-428C-C26F-C78E-244E57C7CCDC}"/>
              </a:ext>
            </a:extLst>
          </p:cNvPr>
          <p:cNvSpPr>
            <a:spLocks noGrp="1"/>
          </p:cNvSpPr>
          <p:nvPr>
            <p:ph type="title"/>
          </p:nvPr>
        </p:nvSpPr>
        <p:spPr/>
        <p:txBody>
          <a:bodyPr/>
          <a:lstStyle/>
          <a:p>
            <a:r>
              <a:rPr lang="en-US"/>
              <a:t>Click to edit Master title style</a:t>
            </a:r>
          </a:p>
        </p:txBody>
      </p:sp>
      <p:sp>
        <p:nvSpPr>
          <p:cNvPr id="14" name="Slide Number Placeholder 13">
            <a:extLst>
              <a:ext uri="{FF2B5EF4-FFF2-40B4-BE49-F238E27FC236}">
                <a16:creationId xmlns:a16="http://schemas.microsoft.com/office/drawing/2014/main" id="{1FB43B1C-F114-5949-7837-D382DB97F70F}"/>
              </a:ext>
            </a:extLst>
          </p:cNvPr>
          <p:cNvSpPr>
            <a:spLocks noGrp="1"/>
          </p:cNvSpPr>
          <p:nvPr>
            <p:ph type="sldNum" sz="quarter" idx="12"/>
          </p:nvPr>
        </p:nvSpPr>
        <p:spPr/>
        <p:txBody>
          <a:bodyPr/>
          <a:lstStyle/>
          <a:p>
            <a:fld id="{C0FA31A7-732C-40C2-A28A-07E96151A6FA}" type="slidenum">
              <a:rPr lang="en-US" smtClean="0"/>
              <a:t>‹#›</a:t>
            </a:fld>
            <a:endParaRPr lang="en-US"/>
          </a:p>
        </p:txBody>
      </p:sp>
      <p:sp>
        <p:nvSpPr>
          <p:cNvPr id="3" name="Date Placeholder 3">
            <a:extLst>
              <a:ext uri="{FF2B5EF4-FFF2-40B4-BE49-F238E27FC236}">
                <a16:creationId xmlns:a16="http://schemas.microsoft.com/office/drawing/2014/main" id="{C4D61B16-8D56-7E06-2B3D-95B078E4F91C}"/>
              </a:ext>
            </a:extLst>
          </p:cNvPr>
          <p:cNvSpPr>
            <a:spLocks noGrp="1"/>
          </p:cNvSpPr>
          <p:nvPr>
            <p:ph type="dt" sz="half" idx="2"/>
          </p:nvPr>
        </p:nvSpPr>
        <p:spPr>
          <a:xfrm>
            <a:off x="381002" y="6381064"/>
            <a:ext cx="2143537" cy="365125"/>
          </a:xfrm>
          <a:prstGeom prst="rect">
            <a:avLst/>
          </a:prstGeom>
        </p:spPr>
        <p:txBody>
          <a:bodyPr vert="horz" lIns="91440" tIns="45720" rIns="91440" bIns="45720" rtlCol="0" anchor="ctr"/>
          <a:lstStyle>
            <a:lvl1pPr algn="l">
              <a:defRPr sz="1000">
                <a:solidFill>
                  <a:schemeClr val="accent6"/>
                </a:solidFill>
              </a:defRPr>
            </a:lvl1pPr>
          </a:lstStyle>
          <a:p>
            <a:fld id="{694D8807-B403-4524-B53B-1793E78DACE4}" type="datetimeFigureOut">
              <a:rPr lang="en-US" smtClean="0"/>
              <a:t>5/7/2025</a:t>
            </a:fld>
            <a:endParaRPr lang="en-US"/>
          </a:p>
        </p:txBody>
      </p:sp>
      <p:sp>
        <p:nvSpPr>
          <p:cNvPr id="4" name="Footer Placeholder 4">
            <a:extLst>
              <a:ext uri="{FF2B5EF4-FFF2-40B4-BE49-F238E27FC236}">
                <a16:creationId xmlns:a16="http://schemas.microsoft.com/office/drawing/2014/main" id="{E98D61F9-4AD9-06CB-13A3-75DF7CD2DD16}"/>
              </a:ext>
            </a:extLst>
          </p:cNvPr>
          <p:cNvSpPr>
            <a:spLocks noGrp="1"/>
          </p:cNvSpPr>
          <p:nvPr>
            <p:ph type="ftr" sz="quarter" idx="3"/>
          </p:nvPr>
        </p:nvSpPr>
        <p:spPr>
          <a:xfrm>
            <a:off x="2657324" y="6381064"/>
            <a:ext cx="1723764" cy="365125"/>
          </a:xfrm>
          <a:prstGeom prst="rect">
            <a:avLst/>
          </a:prstGeom>
        </p:spPr>
        <p:txBody>
          <a:bodyPr vert="horz" lIns="91440" tIns="45720" rIns="91440" bIns="45720" rtlCol="0" anchor="ctr"/>
          <a:lstStyle>
            <a:lvl1pPr algn="l">
              <a:defRPr sz="1000">
                <a:solidFill>
                  <a:schemeClr val="accent6"/>
                </a:solidFill>
              </a:defRPr>
            </a:lvl1pPr>
          </a:lstStyle>
          <a:p>
            <a:endParaRPr lang="en-US"/>
          </a:p>
        </p:txBody>
      </p:sp>
    </p:spTree>
    <p:extLst>
      <p:ext uri="{BB962C8B-B14F-4D97-AF65-F5344CB8AC3E}">
        <p14:creationId xmlns:p14="http://schemas.microsoft.com/office/powerpoint/2010/main" val="3432628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Zero Harm with Image and Conten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ABC0CBC-14A6-8B5F-6552-B4388B03F275}"/>
              </a:ext>
            </a:extLst>
          </p:cNvPr>
          <p:cNvSpPr/>
          <p:nvPr/>
        </p:nvSpPr>
        <p:spPr>
          <a:xfrm>
            <a:off x="8156265" y="1125675"/>
            <a:ext cx="3593512" cy="4959241"/>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8739E2-428C-C26F-C78E-244E57C7CCDC}"/>
              </a:ext>
            </a:extLst>
          </p:cNvPr>
          <p:cNvSpPr>
            <a:spLocks noGrp="1"/>
          </p:cNvSpPr>
          <p:nvPr>
            <p:ph type="title"/>
          </p:nvPr>
        </p:nvSpPr>
        <p:spPr/>
        <p:txBody>
          <a:bodyPr/>
          <a:lstStyle/>
          <a:p>
            <a:r>
              <a:rPr lang="en-US"/>
              <a:t>Click to edit Master title style</a:t>
            </a:r>
          </a:p>
        </p:txBody>
      </p:sp>
      <p:pic>
        <p:nvPicPr>
          <p:cNvPr id="5" name="Picture 4" descr="A blue and green logo&#10;&#10;Description automatically generated">
            <a:extLst>
              <a:ext uri="{FF2B5EF4-FFF2-40B4-BE49-F238E27FC236}">
                <a16:creationId xmlns:a16="http://schemas.microsoft.com/office/drawing/2014/main" id="{22F1CBDD-7ADB-9B25-5359-F90DF8DDCB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9359" y="1378137"/>
            <a:ext cx="2115428" cy="1673538"/>
          </a:xfrm>
          <a:prstGeom prst="rect">
            <a:avLst/>
          </a:prstGeom>
        </p:spPr>
      </p:pic>
      <p:sp>
        <p:nvSpPr>
          <p:cNvPr id="15" name="Slide Number Placeholder 14">
            <a:extLst>
              <a:ext uri="{FF2B5EF4-FFF2-40B4-BE49-F238E27FC236}">
                <a16:creationId xmlns:a16="http://schemas.microsoft.com/office/drawing/2014/main" id="{6AB6DC6D-57B5-83B7-3AE8-55F74812D132}"/>
              </a:ext>
            </a:extLst>
          </p:cNvPr>
          <p:cNvSpPr>
            <a:spLocks noGrp="1"/>
          </p:cNvSpPr>
          <p:nvPr>
            <p:ph type="sldNum" sz="quarter" idx="12"/>
          </p:nvPr>
        </p:nvSpPr>
        <p:spPr/>
        <p:txBody>
          <a:bodyPr/>
          <a:lstStyle/>
          <a:p>
            <a:fld id="{C0FA31A7-732C-40C2-A28A-07E96151A6FA}" type="slidenum">
              <a:rPr lang="en-US" smtClean="0"/>
              <a:t>‹#›</a:t>
            </a:fld>
            <a:endParaRPr lang="en-US"/>
          </a:p>
        </p:txBody>
      </p:sp>
      <p:sp>
        <p:nvSpPr>
          <p:cNvPr id="8" name="Picture Placeholder 3">
            <a:extLst>
              <a:ext uri="{FF2B5EF4-FFF2-40B4-BE49-F238E27FC236}">
                <a16:creationId xmlns:a16="http://schemas.microsoft.com/office/drawing/2014/main" id="{ABD0149B-C655-9F02-FF3D-59AAA5E4F8D3}"/>
              </a:ext>
            </a:extLst>
          </p:cNvPr>
          <p:cNvSpPr>
            <a:spLocks noGrp="1"/>
          </p:cNvSpPr>
          <p:nvPr>
            <p:ph type="pic" sz="quarter" idx="63"/>
          </p:nvPr>
        </p:nvSpPr>
        <p:spPr>
          <a:xfrm>
            <a:off x="467777" y="1125675"/>
            <a:ext cx="7438259" cy="2148102"/>
          </a:xfrm>
          <a:prstGeom prst="rect">
            <a:avLst/>
          </a:prstGeom>
          <a:solidFill>
            <a:schemeClr val="bg1">
              <a:lumMod val="95000"/>
            </a:schemeClr>
          </a:solidFill>
          <a:ln w="3175">
            <a:noFill/>
          </a:ln>
          <a:effectLst/>
        </p:spPr>
        <p:txBody>
          <a:bodyPr tIns="548640" anchor="t" anchorCtr="0">
            <a:normAutofit/>
          </a:bodyPr>
          <a:lstStyle>
            <a:lvl1pPr marL="0" indent="0" algn="ctr">
              <a:buNone/>
              <a:defRPr sz="1050"/>
            </a:lvl1pPr>
          </a:lstStyle>
          <a:p>
            <a:r>
              <a:rPr lang="en-US"/>
              <a:t>Click icon to add picture</a:t>
            </a:r>
          </a:p>
        </p:txBody>
      </p:sp>
      <p:sp>
        <p:nvSpPr>
          <p:cNvPr id="10" name="Content Placeholder 3">
            <a:extLst>
              <a:ext uri="{FF2B5EF4-FFF2-40B4-BE49-F238E27FC236}">
                <a16:creationId xmlns:a16="http://schemas.microsoft.com/office/drawing/2014/main" id="{24EFD832-C134-D04C-2131-C2D421E6645F}"/>
              </a:ext>
            </a:extLst>
          </p:cNvPr>
          <p:cNvSpPr>
            <a:spLocks noGrp="1"/>
          </p:cNvSpPr>
          <p:nvPr>
            <p:ph sz="half" idx="2"/>
          </p:nvPr>
        </p:nvSpPr>
        <p:spPr>
          <a:xfrm>
            <a:off x="467777" y="3308613"/>
            <a:ext cx="7438259" cy="2776303"/>
          </a:xfrm>
          <a:noFill/>
        </p:spPr>
        <p:txBody>
          <a:bodyPr lIns="0" tIns="182880" rIns="182880" bIns="18288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3">
            <a:extLst>
              <a:ext uri="{FF2B5EF4-FFF2-40B4-BE49-F238E27FC236}">
                <a16:creationId xmlns:a16="http://schemas.microsoft.com/office/drawing/2014/main" id="{C4741AB1-F5A3-DDBB-D52C-8088B012C2A3}"/>
              </a:ext>
            </a:extLst>
          </p:cNvPr>
          <p:cNvSpPr>
            <a:spLocks noGrp="1"/>
          </p:cNvSpPr>
          <p:nvPr>
            <p:ph sz="half" idx="72"/>
          </p:nvPr>
        </p:nvSpPr>
        <p:spPr>
          <a:xfrm>
            <a:off x="8167554" y="3429000"/>
            <a:ext cx="3570934" cy="2655916"/>
          </a:xfrm>
          <a:noFill/>
        </p:spPr>
        <p:txBody>
          <a:bodyPr lIns="274320" tIns="182880" rIns="274320" bIns="18288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9" name="Straight Connector 18">
            <a:extLst>
              <a:ext uri="{FF2B5EF4-FFF2-40B4-BE49-F238E27FC236}">
                <a16:creationId xmlns:a16="http://schemas.microsoft.com/office/drawing/2014/main" id="{A4C5BF50-4492-EFB1-8799-55AD177845DA}"/>
              </a:ext>
            </a:extLst>
          </p:cNvPr>
          <p:cNvCxnSpPr>
            <a:cxnSpLocks/>
          </p:cNvCxnSpPr>
          <p:nvPr/>
        </p:nvCxnSpPr>
        <p:spPr>
          <a:xfrm>
            <a:off x="8442628" y="3300449"/>
            <a:ext cx="3020786" cy="0"/>
          </a:xfrm>
          <a:prstGeom prst="line">
            <a:avLst/>
          </a:prstGeom>
          <a:ln w="9525">
            <a:solidFill>
              <a:schemeClr val="accent1">
                <a:alpha val="50000"/>
              </a:schemeClr>
            </a:solidFill>
          </a:ln>
        </p:spPr>
        <p:style>
          <a:lnRef idx="2">
            <a:schemeClr val="accent1"/>
          </a:lnRef>
          <a:fillRef idx="0">
            <a:schemeClr val="accent1"/>
          </a:fillRef>
          <a:effectRef idx="1">
            <a:schemeClr val="accent1"/>
          </a:effectRef>
          <a:fontRef idx="minor">
            <a:schemeClr val="tx1"/>
          </a:fontRef>
        </p:style>
      </p:cxnSp>
      <p:sp>
        <p:nvSpPr>
          <p:cNvPr id="3" name="Date Placeholder 3">
            <a:extLst>
              <a:ext uri="{FF2B5EF4-FFF2-40B4-BE49-F238E27FC236}">
                <a16:creationId xmlns:a16="http://schemas.microsoft.com/office/drawing/2014/main" id="{91827542-9E32-A9A9-54DE-BA06C887C205}"/>
              </a:ext>
            </a:extLst>
          </p:cNvPr>
          <p:cNvSpPr>
            <a:spLocks noGrp="1"/>
          </p:cNvSpPr>
          <p:nvPr>
            <p:ph type="dt" sz="half" idx="73"/>
          </p:nvPr>
        </p:nvSpPr>
        <p:spPr>
          <a:xfrm>
            <a:off x="381002" y="6381064"/>
            <a:ext cx="2143537" cy="365125"/>
          </a:xfrm>
          <a:prstGeom prst="rect">
            <a:avLst/>
          </a:prstGeom>
        </p:spPr>
        <p:txBody>
          <a:bodyPr vert="horz" lIns="91440" tIns="45720" rIns="91440" bIns="45720" rtlCol="0" anchor="ctr"/>
          <a:lstStyle>
            <a:lvl1pPr algn="l">
              <a:defRPr sz="1000">
                <a:solidFill>
                  <a:schemeClr val="accent6"/>
                </a:solidFill>
              </a:defRPr>
            </a:lvl1pPr>
          </a:lstStyle>
          <a:p>
            <a:fld id="{694D8807-B403-4524-B53B-1793E78DACE4}" type="datetimeFigureOut">
              <a:rPr lang="en-US" smtClean="0"/>
              <a:t>5/7/2025</a:t>
            </a:fld>
            <a:endParaRPr lang="en-US"/>
          </a:p>
        </p:txBody>
      </p:sp>
      <p:sp>
        <p:nvSpPr>
          <p:cNvPr id="4" name="Footer Placeholder 4">
            <a:extLst>
              <a:ext uri="{FF2B5EF4-FFF2-40B4-BE49-F238E27FC236}">
                <a16:creationId xmlns:a16="http://schemas.microsoft.com/office/drawing/2014/main" id="{6FE6A87E-EBD7-1137-FE71-4E72F2B993AA}"/>
              </a:ext>
            </a:extLst>
          </p:cNvPr>
          <p:cNvSpPr>
            <a:spLocks noGrp="1"/>
          </p:cNvSpPr>
          <p:nvPr>
            <p:ph type="ftr" sz="quarter" idx="3"/>
          </p:nvPr>
        </p:nvSpPr>
        <p:spPr>
          <a:xfrm>
            <a:off x="2657324" y="6381064"/>
            <a:ext cx="1723764" cy="365125"/>
          </a:xfrm>
          <a:prstGeom prst="rect">
            <a:avLst/>
          </a:prstGeom>
        </p:spPr>
        <p:txBody>
          <a:bodyPr vert="horz" lIns="91440" tIns="45720" rIns="91440" bIns="45720" rtlCol="0" anchor="ctr"/>
          <a:lstStyle>
            <a:lvl1pPr algn="l">
              <a:defRPr sz="1000">
                <a:solidFill>
                  <a:schemeClr val="accent6"/>
                </a:solidFill>
              </a:defRPr>
            </a:lvl1pPr>
          </a:lstStyle>
          <a:p>
            <a:endParaRPr lang="en-US"/>
          </a:p>
        </p:txBody>
      </p:sp>
    </p:spTree>
    <p:extLst>
      <p:ext uri="{BB962C8B-B14F-4D97-AF65-F5344CB8AC3E}">
        <p14:creationId xmlns:p14="http://schemas.microsoft.com/office/powerpoint/2010/main" val="28233128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FD6FD-61CE-926C-61E3-EA2EBD1F3D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1172D6-EF56-2B23-6B7C-BE2DC514AB1B}"/>
              </a:ext>
            </a:extLst>
          </p:cNvPr>
          <p:cNvSpPr>
            <a:spLocks noGrp="1"/>
          </p:cNvSpPr>
          <p:nvPr>
            <p:ph sz="half" idx="1"/>
          </p:nvPr>
        </p:nvSpPr>
        <p:spPr>
          <a:xfrm>
            <a:off x="469784" y="1652954"/>
            <a:ext cx="5550016" cy="4524009"/>
          </a:xfrm>
        </p:spPr>
        <p:txBody>
          <a:bodyPr/>
          <a:lstStyle>
            <a:lvl1pPr>
              <a:defRPr/>
            </a:lvl1pPr>
            <a:lvl6pPr marL="2286000" indent="0">
              <a:buNone/>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47CACA-3529-6CFC-85A8-A45E63F63039}"/>
              </a:ext>
            </a:extLst>
          </p:cNvPr>
          <p:cNvSpPr>
            <a:spLocks noGrp="1"/>
          </p:cNvSpPr>
          <p:nvPr>
            <p:ph sz="half" idx="2"/>
          </p:nvPr>
        </p:nvSpPr>
        <p:spPr>
          <a:xfrm>
            <a:off x="6172200" y="1652954"/>
            <a:ext cx="5563074" cy="45240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2">
            <a:extLst>
              <a:ext uri="{FF2B5EF4-FFF2-40B4-BE49-F238E27FC236}">
                <a16:creationId xmlns:a16="http://schemas.microsoft.com/office/drawing/2014/main" id="{70B86F8B-00EA-6F20-438D-C735A9C46528}"/>
              </a:ext>
            </a:extLst>
          </p:cNvPr>
          <p:cNvSpPr>
            <a:spLocks noGrp="1"/>
          </p:cNvSpPr>
          <p:nvPr>
            <p:ph type="body" idx="68"/>
          </p:nvPr>
        </p:nvSpPr>
        <p:spPr>
          <a:xfrm>
            <a:off x="469784" y="974829"/>
            <a:ext cx="11265490" cy="612397"/>
          </a:xfrm>
          <a:prstGeom prst="rect">
            <a:avLst/>
          </a:prstGeom>
          <a:noFill/>
        </p:spPr>
        <p:txBody>
          <a:bodyPr lIns="0" tIns="91440" rIns="0" bIns="91440" anchor="t" anchorCtr="0"/>
          <a:lstStyle>
            <a:lvl1pPr marL="0" indent="0" algn="l">
              <a:lnSpc>
                <a:spcPct val="70000"/>
              </a:lnSpc>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Slide Number Placeholder 15">
            <a:extLst>
              <a:ext uri="{FF2B5EF4-FFF2-40B4-BE49-F238E27FC236}">
                <a16:creationId xmlns:a16="http://schemas.microsoft.com/office/drawing/2014/main" id="{C3E6D221-9499-AF72-06D4-6DAC90099BD6}"/>
              </a:ext>
            </a:extLst>
          </p:cNvPr>
          <p:cNvSpPr>
            <a:spLocks noGrp="1"/>
          </p:cNvSpPr>
          <p:nvPr>
            <p:ph type="sldNum" sz="quarter" idx="71"/>
          </p:nvPr>
        </p:nvSpPr>
        <p:spPr/>
        <p:txBody>
          <a:bodyPr/>
          <a:lstStyle/>
          <a:p>
            <a:fld id="{C0FA31A7-732C-40C2-A28A-07E96151A6FA}" type="slidenum">
              <a:rPr lang="en-US" smtClean="0"/>
              <a:t>‹#›</a:t>
            </a:fld>
            <a:endParaRPr lang="en-US"/>
          </a:p>
        </p:txBody>
      </p:sp>
      <p:sp>
        <p:nvSpPr>
          <p:cNvPr id="5" name="Date Placeholder 3">
            <a:extLst>
              <a:ext uri="{FF2B5EF4-FFF2-40B4-BE49-F238E27FC236}">
                <a16:creationId xmlns:a16="http://schemas.microsoft.com/office/drawing/2014/main" id="{D74BAE5A-60E5-D155-E4D2-65157FA98CA3}"/>
              </a:ext>
            </a:extLst>
          </p:cNvPr>
          <p:cNvSpPr>
            <a:spLocks noGrp="1"/>
          </p:cNvSpPr>
          <p:nvPr>
            <p:ph type="dt" sz="half" idx="72"/>
          </p:nvPr>
        </p:nvSpPr>
        <p:spPr>
          <a:xfrm>
            <a:off x="381002" y="6381064"/>
            <a:ext cx="2143537" cy="365125"/>
          </a:xfrm>
          <a:prstGeom prst="rect">
            <a:avLst/>
          </a:prstGeom>
        </p:spPr>
        <p:txBody>
          <a:bodyPr vert="horz" lIns="91440" tIns="45720" rIns="91440" bIns="45720" rtlCol="0" anchor="ctr"/>
          <a:lstStyle>
            <a:lvl1pPr algn="l">
              <a:defRPr sz="1000">
                <a:solidFill>
                  <a:schemeClr val="accent6"/>
                </a:solidFill>
              </a:defRPr>
            </a:lvl1pPr>
          </a:lstStyle>
          <a:p>
            <a:fld id="{694D8807-B403-4524-B53B-1793E78DACE4}" type="datetimeFigureOut">
              <a:rPr lang="en-US" smtClean="0"/>
              <a:t>5/7/2025</a:t>
            </a:fld>
            <a:endParaRPr lang="en-US"/>
          </a:p>
        </p:txBody>
      </p:sp>
      <p:sp>
        <p:nvSpPr>
          <p:cNvPr id="6" name="Footer Placeholder 4">
            <a:extLst>
              <a:ext uri="{FF2B5EF4-FFF2-40B4-BE49-F238E27FC236}">
                <a16:creationId xmlns:a16="http://schemas.microsoft.com/office/drawing/2014/main" id="{DE758E56-F352-4DF8-99C4-01513824A3E4}"/>
              </a:ext>
            </a:extLst>
          </p:cNvPr>
          <p:cNvSpPr>
            <a:spLocks noGrp="1"/>
          </p:cNvSpPr>
          <p:nvPr>
            <p:ph type="ftr" sz="quarter" idx="3"/>
          </p:nvPr>
        </p:nvSpPr>
        <p:spPr>
          <a:xfrm>
            <a:off x="2657324" y="6381064"/>
            <a:ext cx="1723764" cy="365125"/>
          </a:xfrm>
          <a:prstGeom prst="rect">
            <a:avLst/>
          </a:prstGeom>
        </p:spPr>
        <p:txBody>
          <a:bodyPr vert="horz" lIns="91440" tIns="45720" rIns="91440" bIns="45720" rtlCol="0" anchor="ctr"/>
          <a:lstStyle>
            <a:lvl1pPr algn="l">
              <a:defRPr sz="1000">
                <a:solidFill>
                  <a:schemeClr val="accent6"/>
                </a:solidFill>
              </a:defRPr>
            </a:lvl1pPr>
          </a:lstStyle>
          <a:p>
            <a:endParaRPr lang="en-US"/>
          </a:p>
        </p:txBody>
      </p:sp>
    </p:spTree>
    <p:extLst>
      <p:ext uri="{BB962C8B-B14F-4D97-AF65-F5344CB8AC3E}">
        <p14:creationId xmlns:p14="http://schemas.microsoft.com/office/powerpoint/2010/main" val="19695625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ntent with Imag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FD6FD-61CE-926C-61E3-EA2EBD1F3D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1172D6-EF56-2B23-6B7C-BE2DC514AB1B}"/>
              </a:ext>
            </a:extLst>
          </p:cNvPr>
          <p:cNvSpPr>
            <a:spLocks noGrp="1"/>
          </p:cNvSpPr>
          <p:nvPr>
            <p:ph sz="half" idx="1"/>
          </p:nvPr>
        </p:nvSpPr>
        <p:spPr>
          <a:xfrm>
            <a:off x="6212266" y="4687236"/>
            <a:ext cx="5520219" cy="1489727"/>
          </a:xfrm>
        </p:spPr>
        <p:txBody>
          <a:bodyPr/>
          <a:lstStyle>
            <a:lvl1pPr>
              <a:defRPr/>
            </a:lvl1pPr>
            <a:lvl6pPr marL="2286000" indent="0">
              <a:buNone/>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2">
            <a:extLst>
              <a:ext uri="{FF2B5EF4-FFF2-40B4-BE49-F238E27FC236}">
                <a16:creationId xmlns:a16="http://schemas.microsoft.com/office/drawing/2014/main" id="{70B86F8B-00EA-6F20-438D-C735A9C46528}"/>
              </a:ext>
            </a:extLst>
          </p:cNvPr>
          <p:cNvSpPr>
            <a:spLocks noGrp="1"/>
          </p:cNvSpPr>
          <p:nvPr>
            <p:ph type="body" idx="68"/>
          </p:nvPr>
        </p:nvSpPr>
        <p:spPr>
          <a:xfrm>
            <a:off x="3446717" y="974829"/>
            <a:ext cx="2503398" cy="832174"/>
          </a:xfrm>
          <a:prstGeom prst="rect">
            <a:avLst/>
          </a:prstGeom>
          <a:noFill/>
        </p:spPr>
        <p:txBody>
          <a:bodyPr lIns="0" tIns="91440" rIns="0" bIns="91440" anchor="t" anchorCtr="0"/>
          <a:lstStyle>
            <a:lvl1pPr marL="0" indent="0" algn="l">
              <a:lnSpc>
                <a:spcPct val="80000"/>
              </a:lnSpc>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Slide Number Placeholder 15">
            <a:extLst>
              <a:ext uri="{FF2B5EF4-FFF2-40B4-BE49-F238E27FC236}">
                <a16:creationId xmlns:a16="http://schemas.microsoft.com/office/drawing/2014/main" id="{C3E6D221-9499-AF72-06D4-6DAC90099BD6}"/>
              </a:ext>
            </a:extLst>
          </p:cNvPr>
          <p:cNvSpPr>
            <a:spLocks noGrp="1"/>
          </p:cNvSpPr>
          <p:nvPr>
            <p:ph type="sldNum" sz="quarter" idx="71"/>
          </p:nvPr>
        </p:nvSpPr>
        <p:spPr/>
        <p:txBody>
          <a:bodyPr/>
          <a:lstStyle/>
          <a:p>
            <a:fld id="{C0FA31A7-732C-40C2-A28A-07E96151A6FA}" type="slidenum">
              <a:rPr lang="en-US" smtClean="0"/>
              <a:t>‹#›</a:t>
            </a:fld>
            <a:endParaRPr lang="en-US"/>
          </a:p>
        </p:txBody>
      </p:sp>
      <p:sp>
        <p:nvSpPr>
          <p:cNvPr id="5" name="Text Placeholder 28">
            <a:extLst>
              <a:ext uri="{FF2B5EF4-FFF2-40B4-BE49-F238E27FC236}">
                <a16:creationId xmlns:a16="http://schemas.microsoft.com/office/drawing/2014/main" id="{0034F6BD-CDD5-82E1-B003-C4C476786AAD}"/>
              </a:ext>
            </a:extLst>
          </p:cNvPr>
          <p:cNvSpPr>
            <a:spLocks noGrp="1"/>
          </p:cNvSpPr>
          <p:nvPr>
            <p:ph type="body" sz="quarter" idx="14"/>
          </p:nvPr>
        </p:nvSpPr>
        <p:spPr>
          <a:xfrm>
            <a:off x="3446717" y="1887523"/>
            <a:ext cx="2503397" cy="2631690"/>
          </a:xfrm>
        </p:spPr>
        <p:txBody>
          <a:bodyPr/>
          <a:lstStyle/>
          <a:p>
            <a:pPr lvl="0"/>
            <a:r>
              <a:rPr lang="en-US"/>
              <a:t>Click to edit Master text styles</a:t>
            </a:r>
          </a:p>
          <a:p>
            <a:pPr lvl="1"/>
            <a:r>
              <a:rPr lang="en-US"/>
              <a:t>Second level</a:t>
            </a:r>
          </a:p>
        </p:txBody>
      </p:sp>
      <p:sp>
        <p:nvSpPr>
          <p:cNvPr id="39" name="Content Placeholder 2">
            <a:extLst>
              <a:ext uri="{FF2B5EF4-FFF2-40B4-BE49-F238E27FC236}">
                <a16:creationId xmlns:a16="http://schemas.microsoft.com/office/drawing/2014/main" id="{2A0113A4-351E-A796-CA68-A00A84C4A419}"/>
              </a:ext>
            </a:extLst>
          </p:cNvPr>
          <p:cNvSpPr>
            <a:spLocks noGrp="1"/>
          </p:cNvSpPr>
          <p:nvPr>
            <p:ph sz="half" idx="72"/>
          </p:nvPr>
        </p:nvSpPr>
        <p:spPr>
          <a:xfrm>
            <a:off x="456724" y="4687236"/>
            <a:ext cx="5493390" cy="1489727"/>
          </a:xfrm>
        </p:spPr>
        <p:txBody>
          <a:bodyPr/>
          <a:lstStyle>
            <a:lvl1pPr>
              <a:defRPr/>
            </a:lvl1pPr>
            <a:lvl6pPr marL="2286000" indent="0">
              <a:buNone/>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0" name="Text Placeholder 2">
            <a:extLst>
              <a:ext uri="{FF2B5EF4-FFF2-40B4-BE49-F238E27FC236}">
                <a16:creationId xmlns:a16="http://schemas.microsoft.com/office/drawing/2014/main" id="{C868CF3E-64C6-2ED6-9E2D-5DA3A53B2F8E}"/>
              </a:ext>
            </a:extLst>
          </p:cNvPr>
          <p:cNvSpPr>
            <a:spLocks noGrp="1"/>
          </p:cNvSpPr>
          <p:nvPr>
            <p:ph type="body" idx="73"/>
          </p:nvPr>
        </p:nvSpPr>
        <p:spPr>
          <a:xfrm>
            <a:off x="9201564" y="974829"/>
            <a:ext cx="2533019" cy="832174"/>
          </a:xfrm>
          <a:prstGeom prst="rect">
            <a:avLst/>
          </a:prstGeom>
          <a:noFill/>
        </p:spPr>
        <p:txBody>
          <a:bodyPr lIns="0" tIns="91440" rIns="0" bIns="91440" anchor="t" anchorCtr="0"/>
          <a:lstStyle>
            <a:lvl1pPr marL="0" indent="0" algn="l">
              <a:lnSpc>
                <a:spcPct val="80000"/>
              </a:lnSpc>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Text Placeholder 28">
            <a:extLst>
              <a:ext uri="{FF2B5EF4-FFF2-40B4-BE49-F238E27FC236}">
                <a16:creationId xmlns:a16="http://schemas.microsoft.com/office/drawing/2014/main" id="{60380211-AC6E-6EEB-48F8-168D1B537D68}"/>
              </a:ext>
            </a:extLst>
          </p:cNvPr>
          <p:cNvSpPr>
            <a:spLocks noGrp="1"/>
          </p:cNvSpPr>
          <p:nvPr>
            <p:ph type="body" sz="quarter" idx="74"/>
          </p:nvPr>
        </p:nvSpPr>
        <p:spPr>
          <a:xfrm>
            <a:off x="9201565" y="1887523"/>
            <a:ext cx="2523056" cy="2631690"/>
          </a:xfrm>
        </p:spPr>
        <p:txBody>
          <a:bodyPr/>
          <a:lstStyle/>
          <a:p>
            <a:pPr lvl="0"/>
            <a:r>
              <a:rPr lang="en-US"/>
              <a:t>Click to edit Master text styles</a:t>
            </a:r>
          </a:p>
          <a:p>
            <a:pPr lvl="1"/>
            <a:r>
              <a:rPr lang="en-US"/>
              <a:t>Second level</a:t>
            </a:r>
          </a:p>
        </p:txBody>
      </p:sp>
      <p:sp>
        <p:nvSpPr>
          <p:cNvPr id="42" name="Picture Placeholder 3">
            <a:extLst>
              <a:ext uri="{FF2B5EF4-FFF2-40B4-BE49-F238E27FC236}">
                <a16:creationId xmlns:a16="http://schemas.microsoft.com/office/drawing/2014/main" id="{34E3DAE8-F4B4-DFDE-53FB-DFB9DEEECABB}"/>
              </a:ext>
            </a:extLst>
          </p:cNvPr>
          <p:cNvSpPr>
            <a:spLocks noGrp="1"/>
          </p:cNvSpPr>
          <p:nvPr>
            <p:ph type="pic" sz="quarter" idx="67"/>
          </p:nvPr>
        </p:nvSpPr>
        <p:spPr>
          <a:xfrm>
            <a:off x="456724" y="972587"/>
            <a:ext cx="2782437" cy="3544383"/>
          </a:xfrm>
          <a:prstGeom prst="rect">
            <a:avLst/>
          </a:prstGeom>
          <a:solidFill>
            <a:schemeClr val="bg1">
              <a:lumMod val="95000"/>
            </a:schemeClr>
          </a:solidFill>
          <a:ln w="3175">
            <a:noFill/>
          </a:ln>
          <a:effectLst/>
        </p:spPr>
        <p:txBody>
          <a:bodyPr tIns="822960" anchor="t" anchorCtr="0">
            <a:normAutofit/>
          </a:bodyPr>
          <a:lstStyle>
            <a:lvl1pPr marL="0" indent="0" algn="ctr">
              <a:buNone/>
              <a:defRPr sz="1050"/>
            </a:lvl1pPr>
          </a:lstStyle>
          <a:p>
            <a:r>
              <a:rPr lang="en-US"/>
              <a:t>Click icon to add picture</a:t>
            </a:r>
          </a:p>
        </p:txBody>
      </p:sp>
      <p:sp>
        <p:nvSpPr>
          <p:cNvPr id="43" name="Picture Placeholder 3">
            <a:extLst>
              <a:ext uri="{FF2B5EF4-FFF2-40B4-BE49-F238E27FC236}">
                <a16:creationId xmlns:a16="http://schemas.microsoft.com/office/drawing/2014/main" id="{90ADD7EC-6B6E-EC49-CC3A-257394083EB2}"/>
              </a:ext>
            </a:extLst>
          </p:cNvPr>
          <p:cNvSpPr>
            <a:spLocks noGrp="1"/>
          </p:cNvSpPr>
          <p:nvPr>
            <p:ph type="pic" sz="quarter" idx="75"/>
          </p:nvPr>
        </p:nvSpPr>
        <p:spPr>
          <a:xfrm>
            <a:off x="6210766" y="972587"/>
            <a:ext cx="2782437" cy="3544383"/>
          </a:xfrm>
          <a:prstGeom prst="rect">
            <a:avLst/>
          </a:prstGeom>
          <a:solidFill>
            <a:schemeClr val="bg1">
              <a:lumMod val="95000"/>
            </a:schemeClr>
          </a:solidFill>
          <a:ln w="3175">
            <a:noFill/>
          </a:ln>
          <a:effectLst/>
        </p:spPr>
        <p:txBody>
          <a:bodyPr tIns="822960" anchor="t" anchorCtr="0">
            <a:normAutofit/>
          </a:bodyPr>
          <a:lstStyle>
            <a:lvl1pPr marL="0" indent="0" algn="ctr">
              <a:buNone/>
              <a:defRPr sz="1050"/>
            </a:lvl1pPr>
          </a:lstStyle>
          <a:p>
            <a:r>
              <a:rPr lang="en-US"/>
              <a:t>Click icon to add picture</a:t>
            </a:r>
          </a:p>
        </p:txBody>
      </p:sp>
      <p:sp>
        <p:nvSpPr>
          <p:cNvPr id="4" name="Date Placeholder 3">
            <a:extLst>
              <a:ext uri="{FF2B5EF4-FFF2-40B4-BE49-F238E27FC236}">
                <a16:creationId xmlns:a16="http://schemas.microsoft.com/office/drawing/2014/main" id="{BD927AC0-B6AC-5D8D-A455-2FB34A441129}"/>
              </a:ext>
            </a:extLst>
          </p:cNvPr>
          <p:cNvSpPr>
            <a:spLocks noGrp="1"/>
          </p:cNvSpPr>
          <p:nvPr>
            <p:ph type="dt" sz="half" idx="2"/>
          </p:nvPr>
        </p:nvSpPr>
        <p:spPr>
          <a:xfrm>
            <a:off x="381002" y="6381064"/>
            <a:ext cx="2143537" cy="365125"/>
          </a:xfrm>
          <a:prstGeom prst="rect">
            <a:avLst/>
          </a:prstGeom>
        </p:spPr>
        <p:txBody>
          <a:bodyPr vert="horz" lIns="91440" tIns="45720" rIns="91440" bIns="45720" rtlCol="0" anchor="ctr"/>
          <a:lstStyle>
            <a:lvl1pPr algn="l">
              <a:defRPr sz="1000">
                <a:solidFill>
                  <a:schemeClr val="accent6"/>
                </a:solidFill>
              </a:defRPr>
            </a:lvl1pPr>
          </a:lstStyle>
          <a:p>
            <a:fld id="{694D8807-B403-4524-B53B-1793E78DACE4}" type="datetimeFigureOut">
              <a:rPr lang="en-US" smtClean="0"/>
              <a:t>5/7/2025</a:t>
            </a:fld>
            <a:endParaRPr lang="en-US"/>
          </a:p>
        </p:txBody>
      </p:sp>
      <p:sp>
        <p:nvSpPr>
          <p:cNvPr id="6" name="Footer Placeholder 4">
            <a:extLst>
              <a:ext uri="{FF2B5EF4-FFF2-40B4-BE49-F238E27FC236}">
                <a16:creationId xmlns:a16="http://schemas.microsoft.com/office/drawing/2014/main" id="{ADEB7B88-E71A-EF19-DFBA-3033A802A241}"/>
              </a:ext>
            </a:extLst>
          </p:cNvPr>
          <p:cNvSpPr>
            <a:spLocks noGrp="1"/>
          </p:cNvSpPr>
          <p:nvPr>
            <p:ph type="ftr" sz="quarter" idx="3"/>
          </p:nvPr>
        </p:nvSpPr>
        <p:spPr>
          <a:xfrm>
            <a:off x="2657324" y="6381064"/>
            <a:ext cx="1723764" cy="365125"/>
          </a:xfrm>
          <a:prstGeom prst="rect">
            <a:avLst/>
          </a:prstGeom>
        </p:spPr>
        <p:txBody>
          <a:bodyPr vert="horz" lIns="91440" tIns="45720" rIns="91440" bIns="45720" rtlCol="0" anchor="ctr"/>
          <a:lstStyle>
            <a:lvl1pPr algn="l">
              <a:defRPr sz="1000">
                <a:solidFill>
                  <a:schemeClr val="accent6"/>
                </a:solidFill>
              </a:defRPr>
            </a:lvl1pPr>
          </a:lstStyle>
          <a:p>
            <a:endParaRPr lang="en-US"/>
          </a:p>
        </p:txBody>
      </p:sp>
    </p:spTree>
    <p:extLst>
      <p:ext uri="{BB962C8B-B14F-4D97-AF65-F5344CB8AC3E}">
        <p14:creationId xmlns:p14="http://schemas.microsoft.com/office/powerpoint/2010/main" val="35899487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id="{6763D258-CB86-52DD-BFA4-F1A7449E2AA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70282" y="736600"/>
            <a:ext cx="3221718" cy="5576050"/>
          </a:xfrm>
          <a:prstGeom prst="rect">
            <a:avLst/>
          </a:prstGeom>
        </p:spPr>
      </p:pic>
      <p:sp>
        <p:nvSpPr>
          <p:cNvPr id="8" name="Picture Placeholder 3">
            <a:extLst>
              <a:ext uri="{FF2B5EF4-FFF2-40B4-BE49-F238E27FC236}">
                <a16:creationId xmlns:a16="http://schemas.microsoft.com/office/drawing/2014/main" id="{4180BA8F-51A5-A38A-C9D7-17702F092F9C}"/>
              </a:ext>
            </a:extLst>
          </p:cNvPr>
          <p:cNvSpPr>
            <a:spLocks noGrp="1"/>
          </p:cNvSpPr>
          <p:nvPr>
            <p:ph type="pic" sz="quarter" idx="67"/>
          </p:nvPr>
        </p:nvSpPr>
        <p:spPr>
          <a:xfrm>
            <a:off x="6137031" y="963599"/>
            <a:ext cx="5610214" cy="5172789"/>
          </a:xfrm>
          <a:prstGeom prst="rect">
            <a:avLst/>
          </a:prstGeom>
          <a:solidFill>
            <a:schemeClr val="bg1">
              <a:lumMod val="95000"/>
            </a:schemeClr>
          </a:solidFill>
          <a:ln w="3175">
            <a:noFill/>
          </a:ln>
          <a:effectLst/>
        </p:spPr>
        <p:txBody>
          <a:bodyPr tIns="2011680" anchor="t" anchorCtr="0">
            <a:normAutofit/>
          </a:bodyPr>
          <a:lstStyle>
            <a:lvl1pPr marL="0" indent="0" algn="ctr">
              <a:buNone/>
              <a:defRPr sz="1050"/>
            </a:lvl1pPr>
          </a:lstStyle>
          <a:p>
            <a:r>
              <a:rPr lang="en-US"/>
              <a:t>Click icon to add picture</a:t>
            </a:r>
          </a:p>
        </p:txBody>
      </p:sp>
      <p:sp>
        <p:nvSpPr>
          <p:cNvPr id="9" name="Text Placeholder 2">
            <a:extLst>
              <a:ext uri="{FF2B5EF4-FFF2-40B4-BE49-F238E27FC236}">
                <a16:creationId xmlns:a16="http://schemas.microsoft.com/office/drawing/2014/main" id="{552F10F3-8A71-43F6-7FB4-1C921B641F24}"/>
              </a:ext>
            </a:extLst>
          </p:cNvPr>
          <p:cNvSpPr>
            <a:spLocks noGrp="1"/>
          </p:cNvSpPr>
          <p:nvPr>
            <p:ph type="body" idx="68"/>
          </p:nvPr>
        </p:nvSpPr>
        <p:spPr>
          <a:xfrm>
            <a:off x="469784" y="974310"/>
            <a:ext cx="5542604" cy="612397"/>
          </a:xfrm>
          <a:prstGeom prst="rect">
            <a:avLst/>
          </a:prstGeom>
          <a:noFill/>
        </p:spPr>
        <p:txBody>
          <a:bodyPr lIns="0" tIns="91440" rIns="0" bIns="91440" anchor="t" anchorCtr="0"/>
          <a:lstStyle>
            <a:lvl1pPr marL="0" indent="0" algn="l">
              <a:lnSpc>
                <a:spcPct val="70000"/>
              </a:lnSpc>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itle 9">
            <a:extLst>
              <a:ext uri="{FF2B5EF4-FFF2-40B4-BE49-F238E27FC236}">
                <a16:creationId xmlns:a16="http://schemas.microsoft.com/office/drawing/2014/main" id="{C0BF403F-6DA4-7DFC-2ACC-C2C6A0D2C6FA}"/>
              </a:ext>
            </a:extLst>
          </p:cNvPr>
          <p:cNvSpPr>
            <a:spLocks noGrp="1"/>
          </p:cNvSpPr>
          <p:nvPr>
            <p:ph type="title"/>
          </p:nvPr>
        </p:nvSpPr>
        <p:spPr/>
        <p:txBody>
          <a:bodyPr/>
          <a:lstStyle/>
          <a:p>
            <a:r>
              <a:rPr lang="en-US"/>
              <a:t>Click to edit Master title style</a:t>
            </a:r>
          </a:p>
        </p:txBody>
      </p:sp>
      <p:sp>
        <p:nvSpPr>
          <p:cNvPr id="11" name="Content Placeholder 2">
            <a:extLst>
              <a:ext uri="{FF2B5EF4-FFF2-40B4-BE49-F238E27FC236}">
                <a16:creationId xmlns:a16="http://schemas.microsoft.com/office/drawing/2014/main" id="{8D8F800A-5384-AD19-89E0-B46472832038}"/>
              </a:ext>
            </a:extLst>
          </p:cNvPr>
          <p:cNvSpPr>
            <a:spLocks noGrp="1"/>
          </p:cNvSpPr>
          <p:nvPr>
            <p:ph sz="half" idx="69"/>
          </p:nvPr>
        </p:nvSpPr>
        <p:spPr>
          <a:xfrm>
            <a:off x="469784" y="1652955"/>
            <a:ext cx="5550016" cy="4477238"/>
          </a:xfrm>
        </p:spPr>
        <p:txBody>
          <a:bodyPr/>
          <a:lstStyle>
            <a:lvl1pPr>
              <a:defRPr/>
            </a:lvl1pPr>
            <a:lvl6pPr marL="2286000" indent="0">
              <a:buNone/>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Slide Number Placeholder 17">
            <a:extLst>
              <a:ext uri="{FF2B5EF4-FFF2-40B4-BE49-F238E27FC236}">
                <a16:creationId xmlns:a16="http://schemas.microsoft.com/office/drawing/2014/main" id="{846719F3-CEFE-4624-FDCE-B664231822F8}"/>
              </a:ext>
            </a:extLst>
          </p:cNvPr>
          <p:cNvSpPr>
            <a:spLocks noGrp="1"/>
          </p:cNvSpPr>
          <p:nvPr>
            <p:ph type="sldNum" sz="quarter" idx="72"/>
          </p:nvPr>
        </p:nvSpPr>
        <p:spPr/>
        <p:txBody>
          <a:bodyPr/>
          <a:lstStyle/>
          <a:p>
            <a:fld id="{C0FA31A7-732C-40C2-A28A-07E96151A6FA}" type="slidenum">
              <a:rPr lang="en-US" smtClean="0"/>
              <a:t>‹#›</a:t>
            </a:fld>
            <a:endParaRPr lang="en-US"/>
          </a:p>
        </p:txBody>
      </p:sp>
      <p:sp>
        <p:nvSpPr>
          <p:cNvPr id="2" name="Date Placeholder 3">
            <a:extLst>
              <a:ext uri="{FF2B5EF4-FFF2-40B4-BE49-F238E27FC236}">
                <a16:creationId xmlns:a16="http://schemas.microsoft.com/office/drawing/2014/main" id="{8DCF921B-5087-C93D-0F1B-F57648DF5365}"/>
              </a:ext>
            </a:extLst>
          </p:cNvPr>
          <p:cNvSpPr>
            <a:spLocks noGrp="1"/>
          </p:cNvSpPr>
          <p:nvPr>
            <p:ph type="dt" sz="half" idx="2"/>
          </p:nvPr>
        </p:nvSpPr>
        <p:spPr>
          <a:xfrm>
            <a:off x="381002" y="6381064"/>
            <a:ext cx="2143537" cy="365125"/>
          </a:xfrm>
          <a:prstGeom prst="rect">
            <a:avLst/>
          </a:prstGeom>
        </p:spPr>
        <p:txBody>
          <a:bodyPr vert="horz" lIns="91440" tIns="45720" rIns="91440" bIns="45720" rtlCol="0" anchor="ctr"/>
          <a:lstStyle>
            <a:lvl1pPr algn="l">
              <a:defRPr sz="1000">
                <a:solidFill>
                  <a:schemeClr val="accent6"/>
                </a:solidFill>
              </a:defRPr>
            </a:lvl1pPr>
          </a:lstStyle>
          <a:p>
            <a:fld id="{694D8807-B403-4524-B53B-1793E78DACE4}" type="datetimeFigureOut">
              <a:rPr lang="en-US" smtClean="0"/>
              <a:t>5/7/2025</a:t>
            </a:fld>
            <a:endParaRPr lang="en-US"/>
          </a:p>
        </p:txBody>
      </p:sp>
      <p:sp>
        <p:nvSpPr>
          <p:cNvPr id="3" name="Footer Placeholder 4">
            <a:extLst>
              <a:ext uri="{FF2B5EF4-FFF2-40B4-BE49-F238E27FC236}">
                <a16:creationId xmlns:a16="http://schemas.microsoft.com/office/drawing/2014/main" id="{9FA9D0F0-D356-0590-30BE-D2FE9CBEA398}"/>
              </a:ext>
            </a:extLst>
          </p:cNvPr>
          <p:cNvSpPr>
            <a:spLocks noGrp="1"/>
          </p:cNvSpPr>
          <p:nvPr>
            <p:ph type="ftr" sz="quarter" idx="3"/>
          </p:nvPr>
        </p:nvSpPr>
        <p:spPr>
          <a:xfrm>
            <a:off x="2657324" y="6381064"/>
            <a:ext cx="1723764" cy="365125"/>
          </a:xfrm>
          <a:prstGeom prst="rect">
            <a:avLst/>
          </a:prstGeom>
        </p:spPr>
        <p:txBody>
          <a:bodyPr vert="horz" lIns="91440" tIns="45720" rIns="91440" bIns="45720" rtlCol="0" anchor="ctr"/>
          <a:lstStyle>
            <a:lvl1pPr algn="l">
              <a:defRPr sz="1000">
                <a:solidFill>
                  <a:schemeClr val="accent6"/>
                </a:solidFill>
              </a:defRPr>
            </a:lvl1pPr>
          </a:lstStyle>
          <a:p>
            <a:endParaRPr lang="en-US"/>
          </a:p>
        </p:txBody>
      </p:sp>
    </p:spTree>
    <p:extLst>
      <p:ext uri="{BB962C8B-B14F-4D97-AF65-F5344CB8AC3E}">
        <p14:creationId xmlns:p14="http://schemas.microsoft.com/office/powerpoint/2010/main" val="2734762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 Opt2">
    <p:bg>
      <p:bgPr>
        <a:solidFill>
          <a:schemeClr val="accent1"/>
        </a:solidFill>
        <a:effectLst/>
      </p:bgPr>
    </p:bg>
    <p:spTree>
      <p:nvGrpSpPr>
        <p:cNvPr id="1" name=""/>
        <p:cNvGrpSpPr/>
        <p:nvPr/>
      </p:nvGrpSpPr>
      <p:grpSpPr>
        <a:xfrm>
          <a:off x="0" y="0"/>
          <a:ext cx="0" cy="0"/>
          <a:chOff x="0" y="0"/>
          <a:chExt cx="0" cy="0"/>
        </a:xfrm>
      </p:grpSpPr>
      <p:sp>
        <p:nvSpPr>
          <p:cNvPr id="7" name="Parallelogram 6">
            <a:extLst>
              <a:ext uri="{FF2B5EF4-FFF2-40B4-BE49-F238E27FC236}">
                <a16:creationId xmlns:a16="http://schemas.microsoft.com/office/drawing/2014/main" id="{022DCD91-073C-D026-C623-F5D4AC015E0A}"/>
              </a:ext>
            </a:extLst>
          </p:cNvPr>
          <p:cNvSpPr/>
          <p:nvPr/>
        </p:nvSpPr>
        <p:spPr>
          <a:xfrm>
            <a:off x="5749685" y="989318"/>
            <a:ext cx="6023240" cy="5868681"/>
          </a:xfrm>
          <a:prstGeom prst="parallelogram">
            <a:avLst>
              <a:gd name="adj" fmla="val 5772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 name="Title 1">
            <a:extLst>
              <a:ext uri="{FF2B5EF4-FFF2-40B4-BE49-F238E27FC236}">
                <a16:creationId xmlns:a16="http://schemas.microsoft.com/office/drawing/2014/main" id="{79236996-F404-6F88-22B4-BB5736FA46E4}"/>
              </a:ext>
            </a:extLst>
          </p:cNvPr>
          <p:cNvSpPr>
            <a:spLocks noGrp="1"/>
          </p:cNvSpPr>
          <p:nvPr>
            <p:ph type="ctrTitle" hasCustomPrompt="1"/>
          </p:nvPr>
        </p:nvSpPr>
        <p:spPr>
          <a:xfrm>
            <a:off x="419075" y="750197"/>
            <a:ext cx="5045081" cy="1954090"/>
          </a:xfrm>
          <a:prstGeom prst="rect">
            <a:avLst/>
          </a:prstGeom>
        </p:spPr>
        <p:txBody>
          <a:bodyPr tIns="0" rIns="0" bIns="0" anchor="b">
            <a:noAutofit/>
          </a:bodyPr>
          <a:lstStyle>
            <a:lvl1pPr algn="l">
              <a:defRPr sz="5400">
                <a:solidFill>
                  <a:schemeClr val="bg1"/>
                </a:solidFill>
                <a:latin typeface="+mj-lt"/>
              </a:defRPr>
            </a:lvl1pPr>
          </a:lstStyle>
          <a:p>
            <a:pPr>
              <a:lnSpc>
                <a:spcPct val="80000"/>
              </a:lnSpc>
            </a:pPr>
            <a:r>
              <a:rPr lang="en-US" sz="6000" b="1" kern="0" spc="-80">
                <a:latin typeface="Tenorite" panose="00000500000000000000" pitchFamily="2" charset="0"/>
              </a:rPr>
              <a:t>Title Area</a:t>
            </a:r>
          </a:p>
        </p:txBody>
      </p:sp>
      <p:sp>
        <p:nvSpPr>
          <p:cNvPr id="3" name="Subtitle 2">
            <a:extLst>
              <a:ext uri="{FF2B5EF4-FFF2-40B4-BE49-F238E27FC236}">
                <a16:creationId xmlns:a16="http://schemas.microsoft.com/office/drawing/2014/main" id="{69EE0FA4-0953-3F69-4F17-E863908C6ECB}"/>
              </a:ext>
            </a:extLst>
          </p:cNvPr>
          <p:cNvSpPr>
            <a:spLocks noGrp="1"/>
          </p:cNvSpPr>
          <p:nvPr>
            <p:ph type="subTitle" idx="1" hasCustomPrompt="1"/>
          </p:nvPr>
        </p:nvSpPr>
        <p:spPr>
          <a:xfrm>
            <a:off x="419074" y="2872059"/>
            <a:ext cx="4546180" cy="953702"/>
          </a:xfrm>
          <a:prstGeom prst="rect">
            <a:avLst/>
          </a:prstGeom>
        </p:spPr>
        <p:txBody>
          <a:bodyPr/>
          <a:lstStyle>
            <a:lvl1pPr marL="0" indent="0" algn="l">
              <a:buNone/>
              <a:defRPr sz="2800" b="1">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Area</a:t>
            </a:r>
          </a:p>
        </p:txBody>
      </p:sp>
      <p:pic>
        <p:nvPicPr>
          <p:cNvPr id="9" name="Picture 8">
            <a:extLst>
              <a:ext uri="{FF2B5EF4-FFF2-40B4-BE49-F238E27FC236}">
                <a16:creationId xmlns:a16="http://schemas.microsoft.com/office/drawing/2014/main" id="{A45670AB-B751-8102-9FDC-9F97A91D5EB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0684633" y="5881442"/>
            <a:ext cx="1126367" cy="622889"/>
          </a:xfrm>
          <a:prstGeom prst="rect">
            <a:avLst/>
          </a:prstGeom>
        </p:spPr>
      </p:pic>
      <p:sp>
        <p:nvSpPr>
          <p:cNvPr id="13" name="Parallelogram 12">
            <a:extLst>
              <a:ext uri="{FF2B5EF4-FFF2-40B4-BE49-F238E27FC236}">
                <a16:creationId xmlns:a16="http://schemas.microsoft.com/office/drawing/2014/main" id="{A9005C51-DD8A-4ED9-3064-9977FAE8050D}"/>
              </a:ext>
            </a:extLst>
          </p:cNvPr>
          <p:cNvSpPr/>
          <p:nvPr/>
        </p:nvSpPr>
        <p:spPr>
          <a:xfrm>
            <a:off x="3285818" y="4391741"/>
            <a:ext cx="2560433" cy="2465547"/>
          </a:xfrm>
          <a:prstGeom prst="parallelogram">
            <a:avLst>
              <a:gd name="adj" fmla="val 5772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0" name="Picture Placeholder 9">
            <a:extLst>
              <a:ext uri="{FF2B5EF4-FFF2-40B4-BE49-F238E27FC236}">
                <a16:creationId xmlns:a16="http://schemas.microsoft.com/office/drawing/2014/main" id="{341F08B5-527D-8C25-4BEF-3E8AC8095724}"/>
              </a:ext>
            </a:extLst>
          </p:cNvPr>
          <p:cNvSpPr>
            <a:spLocks noGrp="1"/>
          </p:cNvSpPr>
          <p:nvPr>
            <p:ph type="pic" sz="quarter" idx="60"/>
          </p:nvPr>
        </p:nvSpPr>
        <p:spPr>
          <a:xfrm>
            <a:off x="4412807" y="-8238"/>
            <a:ext cx="7653017" cy="6862398"/>
          </a:xfrm>
          <a:custGeom>
            <a:avLst/>
            <a:gdLst>
              <a:gd name="connsiteX0" fmla="*/ 3105683 w 7653017"/>
              <a:gd name="connsiteY0" fmla="*/ 0 h 6862398"/>
              <a:gd name="connsiteX1" fmla="*/ 7653017 w 7653017"/>
              <a:gd name="connsiteY1" fmla="*/ 0 h 6862398"/>
              <a:gd name="connsiteX2" fmla="*/ 3664523 w 7653017"/>
              <a:gd name="connsiteY2" fmla="*/ 6862398 h 6862398"/>
              <a:gd name="connsiteX3" fmla="*/ 0 w 7653017"/>
              <a:gd name="connsiteY3" fmla="*/ 6862398 h 6862398"/>
              <a:gd name="connsiteX4" fmla="*/ 1423286 w 7653017"/>
              <a:gd name="connsiteY4" fmla="*/ 4396851 h 6862398"/>
              <a:gd name="connsiteX5" fmla="*/ 550190 w 7653017"/>
              <a:gd name="connsiteY5" fmla="*/ 4396851 h 6862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53017" h="6862398">
                <a:moveTo>
                  <a:pt x="3105683" y="0"/>
                </a:moveTo>
                <a:lnTo>
                  <a:pt x="7653017" y="0"/>
                </a:lnTo>
                <a:lnTo>
                  <a:pt x="3664523" y="6862398"/>
                </a:lnTo>
                <a:lnTo>
                  <a:pt x="0" y="6862398"/>
                </a:lnTo>
                <a:lnTo>
                  <a:pt x="1423286" y="4396851"/>
                </a:lnTo>
                <a:lnTo>
                  <a:pt x="550190" y="4396851"/>
                </a:lnTo>
                <a:close/>
              </a:path>
            </a:pathLst>
          </a:custGeom>
          <a:solidFill>
            <a:schemeClr val="bg2"/>
          </a:solidFill>
          <a:ln w="3175">
            <a:noFill/>
          </a:ln>
          <a:effectLst/>
        </p:spPr>
        <p:txBody>
          <a:bodyPr wrap="square" tIns="2834640" anchor="t" anchorCtr="0">
            <a:noAutofit/>
          </a:bodyPr>
          <a:lstStyle>
            <a:lvl1pPr marL="0" indent="0" algn="ctr">
              <a:buNone/>
              <a:defRPr sz="1050"/>
            </a:lvl1pPr>
          </a:lstStyle>
          <a:p>
            <a:r>
              <a:rPr lang="en-US"/>
              <a:t>Click icon to add picture</a:t>
            </a:r>
          </a:p>
        </p:txBody>
      </p:sp>
      <p:sp>
        <p:nvSpPr>
          <p:cNvPr id="16" name="Slide Number Placeholder 15">
            <a:extLst>
              <a:ext uri="{FF2B5EF4-FFF2-40B4-BE49-F238E27FC236}">
                <a16:creationId xmlns:a16="http://schemas.microsoft.com/office/drawing/2014/main" id="{5EB2C8C1-722C-FA7E-5E1E-DF693F40AA63}"/>
              </a:ext>
            </a:extLst>
          </p:cNvPr>
          <p:cNvSpPr>
            <a:spLocks noGrp="1"/>
          </p:cNvSpPr>
          <p:nvPr>
            <p:ph type="sldNum" sz="quarter" idx="63"/>
          </p:nvPr>
        </p:nvSpPr>
        <p:spPr/>
        <p:txBody>
          <a:bodyPr/>
          <a:lstStyle>
            <a:lvl1pPr>
              <a:defRPr>
                <a:solidFill>
                  <a:schemeClr val="bg1">
                    <a:alpha val="0"/>
                  </a:schemeClr>
                </a:solidFill>
              </a:defRPr>
            </a:lvl1pPr>
          </a:lstStyle>
          <a:p>
            <a:fld id="{C0FA31A7-732C-40C2-A28A-07E96151A6FA}" type="slidenum">
              <a:rPr lang="en-US" smtClean="0"/>
              <a:t>‹#›</a:t>
            </a:fld>
            <a:endParaRPr lang="en-US"/>
          </a:p>
        </p:txBody>
      </p:sp>
      <p:grpSp>
        <p:nvGrpSpPr>
          <p:cNvPr id="4" name="Group 3">
            <a:extLst>
              <a:ext uri="{FF2B5EF4-FFF2-40B4-BE49-F238E27FC236}">
                <a16:creationId xmlns:a16="http://schemas.microsoft.com/office/drawing/2014/main" id="{6248C3A2-2F32-5825-78A6-55CDEB5B9F45}"/>
              </a:ext>
            </a:extLst>
          </p:cNvPr>
          <p:cNvGrpSpPr/>
          <p:nvPr/>
        </p:nvGrpSpPr>
        <p:grpSpPr>
          <a:xfrm>
            <a:off x="457200" y="6469633"/>
            <a:ext cx="3688011" cy="121444"/>
            <a:chOff x="381000" y="6469633"/>
            <a:chExt cx="3688011" cy="121444"/>
          </a:xfrm>
        </p:grpSpPr>
        <p:sp>
          <p:nvSpPr>
            <p:cNvPr id="5" name="object 18">
              <a:extLst>
                <a:ext uri="{FF2B5EF4-FFF2-40B4-BE49-F238E27FC236}">
                  <a16:creationId xmlns:a16="http://schemas.microsoft.com/office/drawing/2014/main" id="{DCB5F6A0-7DF7-5C30-D6F7-C5827F0941BA}"/>
                </a:ext>
              </a:extLst>
            </p:cNvPr>
            <p:cNvSpPr txBox="1"/>
            <p:nvPr/>
          </p:nvSpPr>
          <p:spPr>
            <a:xfrm>
              <a:off x="381000" y="6469633"/>
              <a:ext cx="2133600" cy="118237"/>
            </a:xfrm>
            <a:prstGeom prst="rect">
              <a:avLst/>
            </a:prstGeom>
          </p:spPr>
          <p:txBody>
            <a:bodyPr vert="horz" wrap="square" lIns="0" tIns="0" rIns="0" bIns="0" rtlCol="0">
              <a:spAutoFit/>
            </a:bodyPr>
            <a:lstStyle/>
            <a:p>
              <a:pPr marL="12700">
                <a:lnSpc>
                  <a:spcPts val="900"/>
                </a:lnSpc>
              </a:pPr>
              <a:r>
                <a:rPr lang="en-US" sz="1000" b="0" dirty="0">
                  <a:solidFill>
                    <a:schemeClr val="tx1">
                      <a:lumMod val="20000"/>
                      <a:lumOff val="80000"/>
                    </a:schemeClr>
                  </a:solidFill>
                  <a:latin typeface="Tenorite" panose="00000500000000000000" pitchFamily="2" charset="0"/>
                  <a:cs typeface="MrEavesXLModOTBook"/>
                </a:rPr>
                <a:t>© 2025 Kellogg Brown &amp; Root LLC </a:t>
              </a:r>
            </a:p>
          </p:txBody>
        </p:sp>
        <p:sp>
          <p:nvSpPr>
            <p:cNvPr id="6" name="object 18">
              <a:extLst>
                <a:ext uri="{FF2B5EF4-FFF2-40B4-BE49-F238E27FC236}">
                  <a16:creationId xmlns:a16="http://schemas.microsoft.com/office/drawing/2014/main" id="{7C1D5DFA-894F-03B2-9514-D296835C29E0}"/>
                </a:ext>
              </a:extLst>
            </p:cNvPr>
            <p:cNvSpPr txBox="1"/>
            <p:nvPr/>
          </p:nvSpPr>
          <p:spPr>
            <a:xfrm>
              <a:off x="2416905" y="6469633"/>
              <a:ext cx="1652106" cy="121444"/>
            </a:xfrm>
            <a:prstGeom prst="rect">
              <a:avLst/>
            </a:prstGeom>
          </p:spPr>
          <p:txBody>
            <a:bodyPr vert="horz" wrap="square" lIns="0" tIns="0" rIns="0" bIns="0" rtlCol="0">
              <a:spAutoFit/>
            </a:bodyPr>
            <a:lstStyle/>
            <a:p>
              <a:pPr marL="12700">
                <a:lnSpc>
                  <a:spcPts val="900"/>
                </a:lnSpc>
              </a:pPr>
              <a:r>
                <a:rPr lang="en-US" sz="1050" dirty="0">
                  <a:solidFill>
                    <a:schemeClr val="tx1">
                      <a:lumMod val="20000"/>
                      <a:lumOff val="80000"/>
                    </a:schemeClr>
                  </a:solidFill>
                  <a:latin typeface="Tenorite" panose="00000500000000000000" pitchFamily="2" charset="0"/>
                  <a:cs typeface="MrEavesXLModOTBook"/>
                </a:rPr>
                <a:t>KBR CONFIDENTIAL</a:t>
              </a:r>
            </a:p>
          </p:txBody>
        </p:sp>
      </p:grpSp>
    </p:spTree>
    <p:extLst>
      <p:ext uri="{BB962C8B-B14F-4D97-AF65-F5344CB8AC3E}">
        <p14:creationId xmlns:p14="http://schemas.microsoft.com/office/powerpoint/2010/main" val="9769400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Multi Picture">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id="{6763D258-CB86-52DD-BFA4-F1A7449E2AA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70282" y="736600"/>
            <a:ext cx="3221718" cy="5576050"/>
          </a:xfrm>
          <a:prstGeom prst="rect">
            <a:avLst/>
          </a:prstGeom>
        </p:spPr>
      </p:pic>
      <p:sp>
        <p:nvSpPr>
          <p:cNvPr id="10" name="Picture Placeholder 3">
            <a:extLst>
              <a:ext uri="{FF2B5EF4-FFF2-40B4-BE49-F238E27FC236}">
                <a16:creationId xmlns:a16="http://schemas.microsoft.com/office/drawing/2014/main" id="{FF4FF42F-F007-D09C-AAC0-C41B39537F12}"/>
              </a:ext>
            </a:extLst>
          </p:cNvPr>
          <p:cNvSpPr>
            <a:spLocks noGrp="1"/>
          </p:cNvSpPr>
          <p:nvPr>
            <p:ph type="pic" sz="quarter" idx="64"/>
          </p:nvPr>
        </p:nvSpPr>
        <p:spPr>
          <a:xfrm>
            <a:off x="6137717" y="972588"/>
            <a:ext cx="2782437" cy="5163800"/>
          </a:xfrm>
          <a:prstGeom prst="rect">
            <a:avLst/>
          </a:prstGeom>
          <a:solidFill>
            <a:schemeClr val="bg1">
              <a:lumMod val="95000"/>
            </a:schemeClr>
          </a:solidFill>
          <a:ln w="3175">
            <a:noFill/>
          </a:ln>
          <a:effectLst/>
        </p:spPr>
        <p:txBody>
          <a:bodyPr tIns="2103120" anchor="t" anchorCtr="0">
            <a:normAutofit/>
          </a:bodyPr>
          <a:lstStyle>
            <a:lvl1pPr marL="0" indent="0" algn="ctr">
              <a:buNone/>
              <a:defRPr sz="1050"/>
            </a:lvl1pPr>
          </a:lstStyle>
          <a:p>
            <a:r>
              <a:rPr lang="en-US"/>
              <a:t>Click icon to add picture</a:t>
            </a:r>
          </a:p>
        </p:txBody>
      </p:sp>
      <p:sp>
        <p:nvSpPr>
          <p:cNvPr id="12" name="Picture Placeholder 3">
            <a:extLst>
              <a:ext uri="{FF2B5EF4-FFF2-40B4-BE49-F238E27FC236}">
                <a16:creationId xmlns:a16="http://schemas.microsoft.com/office/drawing/2014/main" id="{66346457-BCEC-62D6-D575-8A5EA5BA7D8D}"/>
              </a:ext>
            </a:extLst>
          </p:cNvPr>
          <p:cNvSpPr>
            <a:spLocks noGrp="1"/>
          </p:cNvSpPr>
          <p:nvPr>
            <p:ph type="pic" sz="quarter" idx="66"/>
          </p:nvPr>
        </p:nvSpPr>
        <p:spPr>
          <a:xfrm>
            <a:off x="8964807" y="3574866"/>
            <a:ext cx="2782437" cy="2555326"/>
          </a:xfrm>
          <a:prstGeom prst="rect">
            <a:avLst/>
          </a:prstGeom>
          <a:solidFill>
            <a:schemeClr val="bg1">
              <a:lumMod val="95000"/>
            </a:schemeClr>
          </a:solidFill>
          <a:ln w="3175">
            <a:noFill/>
          </a:ln>
          <a:effectLst/>
        </p:spPr>
        <p:txBody>
          <a:bodyPr tIns="822960" anchor="t" anchorCtr="0">
            <a:normAutofit/>
          </a:bodyPr>
          <a:lstStyle>
            <a:lvl1pPr marL="0" indent="0" algn="ctr">
              <a:buNone/>
              <a:defRPr sz="1050"/>
            </a:lvl1pPr>
          </a:lstStyle>
          <a:p>
            <a:r>
              <a:rPr lang="en-US"/>
              <a:t>Click icon to add picture</a:t>
            </a:r>
          </a:p>
        </p:txBody>
      </p:sp>
      <p:sp>
        <p:nvSpPr>
          <p:cNvPr id="13" name="Picture Placeholder 3">
            <a:extLst>
              <a:ext uri="{FF2B5EF4-FFF2-40B4-BE49-F238E27FC236}">
                <a16:creationId xmlns:a16="http://schemas.microsoft.com/office/drawing/2014/main" id="{9CF3707E-6DDB-97CC-A28C-27F18DFE1435}"/>
              </a:ext>
            </a:extLst>
          </p:cNvPr>
          <p:cNvSpPr>
            <a:spLocks noGrp="1"/>
          </p:cNvSpPr>
          <p:nvPr>
            <p:ph type="pic" sz="quarter" idx="67"/>
          </p:nvPr>
        </p:nvSpPr>
        <p:spPr>
          <a:xfrm>
            <a:off x="8964807" y="972588"/>
            <a:ext cx="2782437" cy="2555326"/>
          </a:xfrm>
          <a:prstGeom prst="rect">
            <a:avLst/>
          </a:prstGeom>
          <a:solidFill>
            <a:schemeClr val="bg1">
              <a:lumMod val="95000"/>
            </a:schemeClr>
          </a:solidFill>
          <a:ln w="3175">
            <a:noFill/>
          </a:ln>
          <a:effectLst/>
        </p:spPr>
        <p:txBody>
          <a:bodyPr tIns="822960" anchor="t" anchorCtr="0">
            <a:normAutofit/>
          </a:bodyPr>
          <a:lstStyle>
            <a:lvl1pPr marL="0" indent="0" algn="ctr">
              <a:buNone/>
              <a:defRPr sz="1050"/>
            </a:lvl1pPr>
          </a:lstStyle>
          <a:p>
            <a:r>
              <a:rPr lang="en-US"/>
              <a:t>Click icon to add picture</a:t>
            </a:r>
          </a:p>
        </p:txBody>
      </p:sp>
      <p:sp>
        <p:nvSpPr>
          <p:cNvPr id="14" name="Text Placeholder 2">
            <a:extLst>
              <a:ext uri="{FF2B5EF4-FFF2-40B4-BE49-F238E27FC236}">
                <a16:creationId xmlns:a16="http://schemas.microsoft.com/office/drawing/2014/main" id="{88F50266-F3DA-D311-0700-33D6D3AC9361}"/>
              </a:ext>
            </a:extLst>
          </p:cNvPr>
          <p:cNvSpPr>
            <a:spLocks noGrp="1"/>
          </p:cNvSpPr>
          <p:nvPr>
            <p:ph type="body" idx="68"/>
          </p:nvPr>
        </p:nvSpPr>
        <p:spPr>
          <a:xfrm>
            <a:off x="469784" y="974310"/>
            <a:ext cx="5550016" cy="612397"/>
          </a:xfrm>
          <a:prstGeom prst="rect">
            <a:avLst/>
          </a:prstGeom>
          <a:noFill/>
        </p:spPr>
        <p:txBody>
          <a:bodyPr lIns="0" tIns="91440" rIns="0" bIns="91440" anchor="t" anchorCtr="0"/>
          <a:lstStyle>
            <a:lvl1pPr marL="0" indent="0" algn="l">
              <a:lnSpc>
                <a:spcPct val="70000"/>
              </a:lnSpc>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itle 7">
            <a:extLst>
              <a:ext uri="{FF2B5EF4-FFF2-40B4-BE49-F238E27FC236}">
                <a16:creationId xmlns:a16="http://schemas.microsoft.com/office/drawing/2014/main" id="{0FA4E027-D873-3BE3-E4E5-C82933526AC8}"/>
              </a:ext>
            </a:extLst>
          </p:cNvPr>
          <p:cNvSpPr>
            <a:spLocks noGrp="1"/>
          </p:cNvSpPr>
          <p:nvPr>
            <p:ph type="title"/>
          </p:nvPr>
        </p:nvSpPr>
        <p:spPr/>
        <p:txBody>
          <a:bodyPr/>
          <a:lstStyle/>
          <a:p>
            <a:r>
              <a:rPr lang="en-US"/>
              <a:t>Click to edit Master title style</a:t>
            </a:r>
          </a:p>
        </p:txBody>
      </p:sp>
      <p:sp>
        <p:nvSpPr>
          <p:cNvPr id="11" name="Content Placeholder 2">
            <a:extLst>
              <a:ext uri="{FF2B5EF4-FFF2-40B4-BE49-F238E27FC236}">
                <a16:creationId xmlns:a16="http://schemas.microsoft.com/office/drawing/2014/main" id="{26BB8499-EEB0-088C-F7DE-38382D05F2AE}"/>
              </a:ext>
            </a:extLst>
          </p:cNvPr>
          <p:cNvSpPr>
            <a:spLocks noGrp="1"/>
          </p:cNvSpPr>
          <p:nvPr>
            <p:ph sz="half" idx="69"/>
          </p:nvPr>
        </p:nvSpPr>
        <p:spPr>
          <a:xfrm>
            <a:off x="469784" y="1652955"/>
            <a:ext cx="5550016" cy="4477238"/>
          </a:xfrm>
        </p:spPr>
        <p:txBody>
          <a:bodyPr/>
          <a:lstStyle>
            <a:lvl1pPr>
              <a:defRPr/>
            </a:lvl1pPr>
            <a:lvl6pPr marL="2286000" indent="0">
              <a:buNone/>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Slide Number Placeholder 17">
            <a:extLst>
              <a:ext uri="{FF2B5EF4-FFF2-40B4-BE49-F238E27FC236}">
                <a16:creationId xmlns:a16="http://schemas.microsoft.com/office/drawing/2014/main" id="{129741C7-2E05-4C23-7DC8-D9653A633354}"/>
              </a:ext>
            </a:extLst>
          </p:cNvPr>
          <p:cNvSpPr>
            <a:spLocks noGrp="1"/>
          </p:cNvSpPr>
          <p:nvPr>
            <p:ph type="sldNum" sz="quarter" idx="72"/>
          </p:nvPr>
        </p:nvSpPr>
        <p:spPr/>
        <p:txBody>
          <a:bodyPr/>
          <a:lstStyle/>
          <a:p>
            <a:fld id="{C0FA31A7-732C-40C2-A28A-07E96151A6FA}" type="slidenum">
              <a:rPr lang="en-US" smtClean="0"/>
              <a:t>‹#›</a:t>
            </a:fld>
            <a:endParaRPr lang="en-US"/>
          </a:p>
        </p:txBody>
      </p:sp>
      <p:sp>
        <p:nvSpPr>
          <p:cNvPr id="2" name="Date Placeholder 3">
            <a:extLst>
              <a:ext uri="{FF2B5EF4-FFF2-40B4-BE49-F238E27FC236}">
                <a16:creationId xmlns:a16="http://schemas.microsoft.com/office/drawing/2014/main" id="{11414C17-D706-075A-985C-26002AADBC0B}"/>
              </a:ext>
            </a:extLst>
          </p:cNvPr>
          <p:cNvSpPr>
            <a:spLocks noGrp="1"/>
          </p:cNvSpPr>
          <p:nvPr>
            <p:ph type="dt" sz="half" idx="2"/>
          </p:nvPr>
        </p:nvSpPr>
        <p:spPr>
          <a:xfrm>
            <a:off x="381002" y="6381064"/>
            <a:ext cx="2143537" cy="365125"/>
          </a:xfrm>
          <a:prstGeom prst="rect">
            <a:avLst/>
          </a:prstGeom>
        </p:spPr>
        <p:txBody>
          <a:bodyPr vert="horz" lIns="91440" tIns="45720" rIns="91440" bIns="45720" rtlCol="0" anchor="ctr"/>
          <a:lstStyle>
            <a:lvl1pPr algn="l">
              <a:defRPr sz="1000">
                <a:solidFill>
                  <a:schemeClr val="accent6"/>
                </a:solidFill>
              </a:defRPr>
            </a:lvl1pPr>
          </a:lstStyle>
          <a:p>
            <a:fld id="{694D8807-B403-4524-B53B-1793E78DACE4}" type="datetimeFigureOut">
              <a:rPr lang="en-US" smtClean="0"/>
              <a:t>5/7/2025</a:t>
            </a:fld>
            <a:endParaRPr lang="en-US"/>
          </a:p>
        </p:txBody>
      </p:sp>
      <p:sp>
        <p:nvSpPr>
          <p:cNvPr id="3" name="Footer Placeholder 4">
            <a:extLst>
              <a:ext uri="{FF2B5EF4-FFF2-40B4-BE49-F238E27FC236}">
                <a16:creationId xmlns:a16="http://schemas.microsoft.com/office/drawing/2014/main" id="{542D31C9-E593-8199-274D-891D64C05CD9}"/>
              </a:ext>
            </a:extLst>
          </p:cNvPr>
          <p:cNvSpPr>
            <a:spLocks noGrp="1"/>
          </p:cNvSpPr>
          <p:nvPr>
            <p:ph type="ftr" sz="quarter" idx="3"/>
          </p:nvPr>
        </p:nvSpPr>
        <p:spPr>
          <a:xfrm>
            <a:off x="2657324" y="6381064"/>
            <a:ext cx="1723764" cy="365125"/>
          </a:xfrm>
          <a:prstGeom prst="rect">
            <a:avLst/>
          </a:prstGeom>
        </p:spPr>
        <p:txBody>
          <a:bodyPr vert="horz" lIns="91440" tIns="45720" rIns="91440" bIns="45720" rtlCol="0" anchor="ctr"/>
          <a:lstStyle>
            <a:lvl1pPr algn="l">
              <a:defRPr sz="1000">
                <a:solidFill>
                  <a:schemeClr val="accent6"/>
                </a:solidFill>
              </a:defRPr>
            </a:lvl1pPr>
          </a:lstStyle>
          <a:p>
            <a:endParaRPr lang="en-US"/>
          </a:p>
        </p:txBody>
      </p:sp>
    </p:spTree>
    <p:extLst>
      <p:ext uri="{BB962C8B-B14F-4D97-AF65-F5344CB8AC3E}">
        <p14:creationId xmlns:p14="http://schemas.microsoft.com/office/powerpoint/2010/main" val="2935866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37F5C71-0763-99BA-8FEE-66E5E1743E8C}"/>
              </a:ext>
            </a:extLst>
          </p:cNvPr>
          <p:cNvSpPr/>
          <p:nvPr/>
        </p:nvSpPr>
        <p:spPr>
          <a:xfrm>
            <a:off x="6197524" y="1001205"/>
            <a:ext cx="5527792" cy="152388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lIns="274320" rIns="274320" rtlCol="0" anchor="ctr"/>
          <a:lstStyle/>
          <a:p>
            <a:pPr algn="ctr"/>
            <a:endParaRPr lang="en-US" sz="1600"/>
          </a:p>
        </p:txBody>
      </p:sp>
      <p:sp>
        <p:nvSpPr>
          <p:cNvPr id="10" name="Rectangle 9">
            <a:extLst>
              <a:ext uri="{FF2B5EF4-FFF2-40B4-BE49-F238E27FC236}">
                <a16:creationId xmlns:a16="http://schemas.microsoft.com/office/drawing/2014/main" id="{F49B3C96-168D-BA69-5BF2-4585067E97F2}"/>
              </a:ext>
            </a:extLst>
          </p:cNvPr>
          <p:cNvSpPr/>
          <p:nvPr/>
        </p:nvSpPr>
        <p:spPr>
          <a:xfrm>
            <a:off x="478041" y="1001205"/>
            <a:ext cx="5527792" cy="152388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lIns="274320" rIns="274320" rtlCol="0" anchor="ctr"/>
          <a:lstStyle/>
          <a:p>
            <a:pPr algn="ctr"/>
            <a:endParaRPr lang="en-US" sz="1600"/>
          </a:p>
        </p:txBody>
      </p:sp>
      <p:grpSp>
        <p:nvGrpSpPr>
          <p:cNvPr id="18" name="Group 17">
            <a:extLst>
              <a:ext uri="{FF2B5EF4-FFF2-40B4-BE49-F238E27FC236}">
                <a16:creationId xmlns:a16="http://schemas.microsoft.com/office/drawing/2014/main" id="{D08FF928-1B04-468C-4C9B-A63822BABEC3}"/>
              </a:ext>
            </a:extLst>
          </p:cNvPr>
          <p:cNvGrpSpPr/>
          <p:nvPr/>
        </p:nvGrpSpPr>
        <p:grpSpPr>
          <a:xfrm>
            <a:off x="6197524" y="1001207"/>
            <a:ext cx="2611145" cy="752092"/>
            <a:chOff x="352986" y="1010458"/>
            <a:chExt cx="1969684" cy="567331"/>
          </a:xfrm>
        </p:grpSpPr>
        <p:sp>
          <p:nvSpPr>
            <p:cNvPr id="19" name="Parallelogram 18">
              <a:extLst>
                <a:ext uri="{FF2B5EF4-FFF2-40B4-BE49-F238E27FC236}">
                  <a16:creationId xmlns:a16="http://schemas.microsoft.com/office/drawing/2014/main" id="{29489DF1-82C9-FF33-6B99-B7C7DECD5A44}"/>
                </a:ext>
              </a:extLst>
            </p:cNvPr>
            <p:cNvSpPr/>
            <p:nvPr/>
          </p:nvSpPr>
          <p:spPr>
            <a:xfrm>
              <a:off x="1473584" y="1010458"/>
              <a:ext cx="849086" cy="246888"/>
            </a:xfrm>
            <a:prstGeom prst="parallelogram">
              <a:avLst>
                <a:gd name="adj" fmla="val 5772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0" name="Freeform: Shape 19">
              <a:extLst>
                <a:ext uri="{FF2B5EF4-FFF2-40B4-BE49-F238E27FC236}">
                  <a16:creationId xmlns:a16="http://schemas.microsoft.com/office/drawing/2014/main" id="{801ABA3F-F8BE-F3A1-E8B1-1B2251D323B2}"/>
                </a:ext>
              </a:extLst>
            </p:cNvPr>
            <p:cNvSpPr/>
            <p:nvPr userDrawn="1"/>
          </p:nvSpPr>
          <p:spPr>
            <a:xfrm>
              <a:off x="352986" y="1010459"/>
              <a:ext cx="1414172" cy="567330"/>
            </a:xfrm>
            <a:custGeom>
              <a:avLst/>
              <a:gdLst>
                <a:gd name="connsiteX0" fmla="*/ 0 w 1414172"/>
                <a:gd name="connsiteY0" fmla="*/ 0 h 567330"/>
                <a:gd name="connsiteX1" fmla="*/ 804223 w 1414172"/>
                <a:gd name="connsiteY1" fmla="*/ 0 h 567330"/>
                <a:gd name="connsiteX2" fmla="*/ 937452 w 1414172"/>
                <a:gd name="connsiteY2" fmla="*/ 0 h 567330"/>
                <a:gd name="connsiteX3" fmla="*/ 1414172 w 1414172"/>
                <a:gd name="connsiteY3" fmla="*/ 0 h 567330"/>
                <a:gd name="connsiteX4" fmla="*/ 1086669 w 1414172"/>
                <a:gd name="connsiteY4" fmla="*/ 567330 h 567330"/>
                <a:gd name="connsiteX5" fmla="*/ 937452 w 1414172"/>
                <a:gd name="connsiteY5" fmla="*/ 567330 h 567330"/>
                <a:gd name="connsiteX6" fmla="*/ 476720 w 1414172"/>
                <a:gd name="connsiteY6" fmla="*/ 567330 h 567330"/>
                <a:gd name="connsiteX7" fmla="*/ 0 w 1414172"/>
                <a:gd name="connsiteY7" fmla="*/ 567330 h 567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14172" h="567330">
                  <a:moveTo>
                    <a:pt x="0" y="0"/>
                  </a:moveTo>
                  <a:lnTo>
                    <a:pt x="804223" y="0"/>
                  </a:lnTo>
                  <a:lnTo>
                    <a:pt x="937452" y="0"/>
                  </a:lnTo>
                  <a:lnTo>
                    <a:pt x="1414172" y="0"/>
                  </a:lnTo>
                  <a:lnTo>
                    <a:pt x="1086669" y="567330"/>
                  </a:lnTo>
                  <a:lnTo>
                    <a:pt x="937452" y="567330"/>
                  </a:lnTo>
                  <a:lnTo>
                    <a:pt x="476720" y="567330"/>
                  </a:lnTo>
                  <a:lnTo>
                    <a:pt x="0" y="5673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75000"/>
                    <a:lumOff val="25000"/>
                  </a:schemeClr>
                </a:solidFill>
              </a:endParaRPr>
            </a:p>
          </p:txBody>
        </p:sp>
      </p:grpSp>
      <p:grpSp>
        <p:nvGrpSpPr>
          <p:cNvPr id="13" name="Group 12">
            <a:extLst>
              <a:ext uri="{FF2B5EF4-FFF2-40B4-BE49-F238E27FC236}">
                <a16:creationId xmlns:a16="http://schemas.microsoft.com/office/drawing/2014/main" id="{138DF587-B49A-B714-A79F-B03F661E62FB}"/>
              </a:ext>
            </a:extLst>
          </p:cNvPr>
          <p:cNvGrpSpPr/>
          <p:nvPr/>
        </p:nvGrpSpPr>
        <p:grpSpPr>
          <a:xfrm>
            <a:off x="478041" y="1001207"/>
            <a:ext cx="2611145" cy="752092"/>
            <a:chOff x="352986" y="1010458"/>
            <a:chExt cx="1969684" cy="567331"/>
          </a:xfrm>
        </p:grpSpPr>
        <p:sp>
          <p:nvSpPr>
            <p:cNvPr id="14" name="Parallelogram 13">
              <a:extLst>
                <a:ext uri="{FF2B5EF4-FFF2-40B4-BE49-F238E27FC236}">
                  <a16:creationId xmlns:a16="http://schemas.microsoft.com/office/drawing/2014/main" id="{D6907C86-063C-9011-7699-8B2796492B03}"/>
                </a:ext>
              </a:extLst>
            </p:cNvPr>
            <p:cNvSpPr/>
            <p:nvPr/>
          </p:nvSpPr>
          <p:spPr>
            <a:xfrm>
              <a:off x="1473584" y="1010458"/>
              <a:ext cx="849086" cy="246888"/>
            </a:xfrm>
            <a:prstGeom prst="parallelogram">
              <a:avLst>
                <a:gd name="adj" fmla="val 5772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5" name="Freeform: Shape 14">
              <a:extLst>
                <a:ext uri="{FF2B5EF4-FFF2-40B4-BE49-F238E27FC236}">
                  <a16:creationId xmlns:a16="http://schemas.microsoft.com/office/drawing/2014/main" id="{27F84577-4F20-ED6E-FFD0-66D17F05BB0B}"/>
                </a:ext>
              </a:extLst>
            </p:cNvPr>
            <p:cNvSpPr/>
            <p:nvPr userDrawn="1"/>
          </p:nvSpPr>
          <p:spPr>
            <a:xfrm>
              <a:off x="352986" y="1010459"/>
              <a:ext cx="1414172" cy="567330"/>
            </a:xfrm>
            <a:custGeom>
              <a:avLst/>
              <a:gdLst>
                <a:gd name="connsiteX0" fmla="*/ 0 w 1414172"/>
                <a:gd name="connsiteY0" fmla="*/ 0 h 567330"/>
                <a:gd name="connsiteX1" fmla="*/ 804223 w 1414172"/>
                <a:gd name="connsiteY1" fmla="*/ 0 h 567330"/>
                <a:gd name="connsiteX2" fmla="*/ 937452 w 1414172"/>
                <a:gd name="connsiteY2" fmla="*/ 0 h 567330"/>
                <a:gd name="connsiteX3" fmla="*/ 1414172 w 1414172"/>
                <a:gd name="connsiteY3" fmla="*/ 0 h 567330"/>
                <a:gd name="connsiteX4" fmla="*/ 1086669 w 1414172"/>
                <a:gd name="connsiteY4" fmla="*/ 567330 h 567330"/>
                <a:gd name="connsiteX5" fmla="*/ 937452 w 1414172"/>
                <a:gd name="connsiteY5" fmla="*/ 567330 h 567330"/>
                <a:gd name="connsiteX6" fmla="*/ 476720 w 1414172"/>
                <a:gd name="connsiteY6" fmla="*/ 567330 h 567330"/>
                <a:gd name="connsiteX7" fmla="*/ 0 w 1414172"/>
                <a:gd name="connsiteY7" fmla="*/ 567330 h 567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14172" h="567330">
                  <a:moveTo>
                    <a:pt x="0" y="0"/>
                  </a:moveTo>
                  <a:lnTo>
                    <a:pt x="804223" y="0"/>
                  </a:lnTo>
                  <a:lnTo>
                    <a:pt x="937452" y="0"/>
                  </a:lnTo>
                  <a:lnTo>
                    <a:pt x="1414172" y="0"/>
                  </a:lnTo>
                  <a:lnTo>
                    <a:pt x="1086669" y="567330"/>
                  </a:lnTo>
                  <a:lnTo>
                    <a:pt x="937452" y="567330"/>
                  </a:lnTo>
                  <a:lnTo>
                    <a:pt x="476720" y="567330"/>
                  </a:lnTo>
                  <a:lnTo>
                    <a:pt x="0" y="5673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75000"/>
                    <a:lumOff val="25000"/>
                  </a:schemeClr>
                </a:solidFill>
              </a:endParaRPr>
            </a:p>
          </p:txBody>
        </p:sp>
      </p:grpSp>
      <p:sp>
        <p:nvSpPr>
          <p:cNvPr id="4" name="Content Placeholder 3">
            <a:extLst>
              <a:ext uri="{FF2B5EF4-FFF2-40B4-BE49-F238E27FC236}">
                <a16:creationId xmlns:a16="http://schemas.microsoft.com/office/drawing/2014/main" id="{F8C58549-656F-A369-1F27-AA28FE444DD6}"/>
              </a:ext>
            </a:extLst>
          </p:cNvPr>
          <p:cNvSpPr>
            <a:spLocks noGrp="1"/>
          </p:cNvSpPr>
          <p:nvPr>
            <p:ph sz="half" idx="2"/>
          </p:nvPr>
        </p:nvSpPr>
        <p:spPr>
          <a:xfrm>
            <a:off x="478042" y="2525085"/>
            <a:ext cx="5519534" cy="3601395"/>
          </a:xfrm>
          <a:solidFill>
            <a:schemeClr val="accent6">
              <a:lumMod val="20000"/>
              <a:lumOff val="80000"/>
            </a:schemeClr>
          </a:solidFill>
        </p:spPr>
        <p:txBody>
          <a:bodyPr lIns="274320" tIns="274320" rIns="274320" bIns="27432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8CB4F42A-618A-A082-5C05-AFD1D42722A0}"/>
              </a:ext>
            </a:extLst>
          </p:cNvPr>
          <p:cNvSpPr>
            <a:spLocks noGrp="1"/>
          </p:cNvSpPr>
          <p:nvPr>
            <p:ph sz="quarter" idx="4"/>
          </p:nvPr>
        </p:nvSpPr>
        <p:spPr>
          <a:xfrm>
            <a:off x="6190130" y="2525085"/>
            <a:ext cx="5535186" cy="3601395"/>
          </a:xfrm>
          <a:solidFill>
            <a:schemeClr val="accent6">
              <a:lumMod val="20000"/>
              <a:lumOff val="80000"/>
            </a:schemeClr>
          </a:solidFill>
        </p:spPr>
        <p:txBody>
          <a:bodyPr lIns="274320" tIns="274320" rIns="274320" bIns="27432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15">
            <a:extLst>
              <a:ext uri="{FF2B5EF4-FFF2-40B4-BE49-F238E27FC236}">
                <a16:creationId xmlns:a16="http://schemas.microsoft.com/office/drawing/2014/main" id="{C01F4052-450B-9BE0-9EB6-68468CBD696F}"/>
              </a:ext>
            </a:extLst>
          </p:cNvPr>
          <p:cNvSpPr>
            <a:spLocks noGrp="1"/>
          </p:cNvSpPr>
          <p:nvPr>
            <p:ph type="title"/>
          </p:nvPr>
        </p:nvSpPr>
        <p:spPr/>
        <p:txBody>
          <a:bodyPr/>
          <a:lstStyle/>
          <a:p>
            <a:r>
              <a:rPr lang="en-US"/>
              <a:t>Click to edit Master title style</a:t>
            </a:r>
          </a:p>
        </p:txBody>
      </p:sp>
      <p:sp>
        <p:nvSpPr>
          <p:cNvPr id="27" name="Slide Number Placeholder 26">
            <a:extLst>
              <a:ext uri="{FF2B5EF4-FFF2-40B4-BE49-F238E27FC236}">
                <a16:creationId xmlns:a16="http://schemas.microsoft.com/office/drawing/2014/main" id="{31B2947A-4697-5E1F-05DB-80242288C38C}"/>
              </a:ext>
            </a:extLst>
          </p:cNvPr>
          <p:cNvSpPr>
            <a:spLocks noGrp="1"/>
          </p:cNvSpPr>
          <p:nvPr>
            <p:ph type="sldNum" sz="quarter" idx="12"/>
          </p:nvPr>
        </p:nvSpPr>
        <p:spPr/>
        <p:txBody>
          <a:bodyPr/>
          <a:lstStyle/>
          <a:p>
            <a:fld id="{C0FA31A7-732C-40C2-A28A-07E96151A6FA}" type="slidenum">
              <a:rPr lang="en-US" smtClean="0"/>
              <a:t>‹#›</a:t>
            </a:fld>
            <a:endParaRPr lang="en-US"/>
          </a:p>
        </p:txBody>
      </p:sp>
      <p:sp>
        <p:nvSpPr>
          <p:cNvPr id="28" name="Text Placeholder 2">
            <a:extLst>
              <a:ext uri="{FF2B5EF4-FFF2-40B4-BE49-F238E27FC236}">
                <a16:creationId xmlns:a16="http://schemas.microsoft.com/office/drawing/2014/main" id="{49221C9E-B04A-5E63-6041-496703C0615D}"/>
              </a:ext>
            </a:extLst>
          </p:cNvPr>
          <p:cNvSpPr>
            <a:spLocks noGrp="1"/>
          </p:cNvSpPr>
          <p:nvPr>
            <p:ph type="body" idx="13"/>
          </p:nvPr>
        </p:nvSpPr>
        <p:spPr>
          <a:xfrm>
            <a:off x="478040" y="1681163"/>
            <a:ext cx="5511297" cy="823912"/>
          </a:xfrm>
        </p:spPr>
        <p:txBody>
          <a:bodyPr lIns="91440" tIns="91440" rIns="91440" bIns="45720" anchor="ctr"/>
          <a:lstStyle>
            <a:lvl1pPr marL="0" indent="0" algn="ctr">
              <a:lnSpc>
                <a:spcPct val="80000"/>
              </a:lnSpc>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Text Placeholder 4">
            <a:extLst>
              <a:ext uri="{FF2B5EF4-FFF2-40B4-BE49-F238E27FC236}">
                <a16:creationId xmlns:a16="http://schemas.microsoft.com/office/drawing/2014/main" id="{F224238C-5986-C8A4-753D-FEA37B51BCF9}"/>
              </a:ext>
            </a:extLst>
          </p:cNvPr>
          <p:cNvSpPr>
            <a:spLocks noGrp="1"/>
          </p:cNvSpPr>
          <p:nvPr>
            <p:ph type="body" sz="quarter" idx="14"/>
          </p:nvPr>
        </p:nvSpPr>
        <p:spPr>
          <a:xfrm>
            <a:off x="6196913" y="1681163"/>
            <a:ext cx="5517045" cy="823912"/>
          </a:xfrm>
        </p:spPr>
        <p:txBody>
          <a:bodyPr lIns="91440" tIns="91440" rIns="91440" bIns="45720" anchor="ctr"/>
          <a:lstStyle>
            <a:lvl1pPr marL="0" indent="0" algn="ctr">
              <a:lnSpc>
                <a:spcPct val="80000"/>
              </a:lnSpc>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Date Placeholder 3">
            <a:extLst>
              <a:ext uri="{FF2B5EF4-FFF2-40B4-BE49-F238E27FC236}">
                <a16:creationId xmlns:a16="http://schemas.microsoft.com/office/drawing/2014/main" id="{F8C65B14-C6F1-2ECF-6754-F731BEC00CAB}"/>
              </a:ext>
            </a:extLst>
          </p:cNvPr>
          <p:cNvSpPr>
            <a:spLocks noGrp="1"/>
          </p:cNvSpPr>
          <p:nvPr>
            <p:ph type="dt" sz="half" idx="15"/>
          </p:nvPr>
        </p:nvSpPr>
        <p:spPr>
          <a:xfrm>
            <a:off x="381002" y="6381064"/>
            <a:ext cx="2143537" cy="365125"/>
          </a:xfrm>
          <a:prstGeom prst="rect">
            <a:avLst/>
          </a:prstGeom>
        </p:spPr>
        <p:txBody>
          <a:bodyPr vert="horz" lIns="91440" tIns="45720" rIns="91440" bIns="45720" rtlCol="0" anchor="ctr"/>
          <a:lstStyle>
            <a:lvl1pPr algn="l">
              <a:defRPr sz="1000">
                <a:solidFill>
                  <a:schemeClr val="accent6"/>
                </a:solidFill>
              </a:defRPr>
            </a:lvl1pPr>
          </a:lstStyle>
          <a:p>
            <a:fld id="{694D8807-B403-4524-B53B-1793E78DACE4}" type="datetimeFigureOut">
              <a:rPr lang="en-US" smtClean="0"/>
              <a:t>5/7/2025</a:t>
            </a:fld>
            <a:endParaRPr lang="en-US"/>
          </a:p>
        </p:txBody>
      </p:sp>
      <p:sp>
        <p:nvSpPr>
          <p:cNvPr id="3" name="Footer Placeholder 4">
            <a:extLst>
              <a:ext uri="{FF2B5EF4-FFF2-40B4-BE49-F238E27FC236}">
                <a16:creationId xmlns:a16="http://schemas.microsoft.com/office/drawing/2014/main" id="{9CFC81D9-902D-2D2E-0509-5BE3652B0040}"/>
              </a:ext>
            </a:extLst>
          </p:cNvPr>
          <p:cNvSpPr>
            <a:spLocks noGrp="1"/>
          </p:cNvSpPr>
          <p:nvPr>
            <p:ph type="ftr" sz="quarter" idx="3"/>
          </p:nvPr>
        </p:nvSpPr>
        <p:spPr>
          <a:xfrm>
            <a:off x="2657324" y="6381064"/>
            <a:ext cx="1723764" cy="365125"/>
          </a:xfrm>
          <a:prstGeom prst="rect">
            <a:avLst/>
          </a:prstGeom>
        </p:spPr>
        <p:txBody>
          <a:bodyPr vert="horz" lIns="91440" tIns="45720" rIns="91440" bIns="45720" rtlCol="0" anchor="ctr"/>
          <a:lstStyle>
            <a:lvl1pPr algn="l">
              <a:defRPr sz="1000">
                <a:solidFill>
                  <a:schemeClr val="accent6"/>
                </a:solidFill>
              </a:defRPr>
            </a:lvl1pPr>
          </a:lstStyle>
          <a:p>
            <a:endParaRPr lang="en-US"/>
          </a:p>
        </p:txBody>
      </p:sp>
    </p:spTree>
    <p:extLst>
      <p:ext uri="{BB962C8B-B14F-4D97-AF65-F5344CB8AC3E}">
        <p14:creationId xmlns:p14="http://schemas.microsoft.com/office/powerpoint/2010/main" val="17842026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amp; Content Layou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2CBDE19-2C38-9BA1-18F5-278E5C2F8B61}"/>
              </a:ext>
            </a:extLst>
          </p:cNvPr>
          <p:cNvSpPr/>
          <p:nvPr/>
        </p:nvSpPr>
        <p:spPr>
          <a:xfrm>
            <a:off x="468948" y="983661"/>
            <a:ext cx="5550852" cy="513244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 name="Content Placeholder 2">
            <a:extLst>
              <a:ext uri="{FF2B5EF4-FFF2-40B4-BE49-F238E27FC236}">
                <a16:creationId xmlns:a16="http://schemas.microsoft.com/office/drawing/2014/main" id="{496C4009-0E59-05DA-7A5B-A2651E49FFD7}"/>
              </a:ext>
            </a:extLst>
          </p:cNvPr>
          <p:cNvSpPr>
            <a:spLocks noGrp="1"/>
          </p:cNvSpPr>
          <p:nvPr>
            <p:ph sz="half" idx="1"/>
          </p:nvPr>
        </p:nvSpPr>
        <p:spPr>
          <a:xfrm>
            <a:off x="468948" y="983661"/>
            <a:ext cx="5550852" cy="5132441"/>
          </a:xfrm>
          <a:prstGeom prst="rect">
            <a:avLst/>
          </a:prstGeom>
          <a:noFill/>
        </p:spPr>
        <p:txBody>
          <a:bodyPr lIns="457200" tIns="914400" rIns="457200" bIns="914400" anchor="ctr" anchorCtr="0"/>
          <a:lstStyle>
            <a:lvl1pPr marL="0" indent="0">
              <a:buFontTx/>
              <a:buNone/>
              <a:defRPr sz="2000" b="1">
                <a:solidFill>
                  <a:schemeClr val="bg1"/>
                </a:solidFill>
              </a:defRPr>
            </a:lvl1pPr>
          </a:lstStyle>
          <a:p>
            <a:pPr lvl="0"/>
            <a:r>
              <a:rPr lang="en-US"/>
              <a:t>Click to edit Master text styles</a:t>
            </a:r>
          </a:p>
        </p:txBody>
      </p:sp>
      <p:pic>
        <p:nvPicPr>
          <p:cNvPr id="10" name="Graphic 9">
            <a:extLst>
              <a:ext uri="{FF2B5EF4-FFF2-40B4-BE49-F238E27FC236}">
                <a16:creationId xmlns:a16="http://schemas.microsoft.com/office/drawing/2014/main" id="{27EDE58C-68A3-89F6-1FB2-25557D28395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5187" y="1467940"/>
            <a:ext cx="602689" cy="487469"/>
          </a:xfrm>
          <a:prstGeom prst="rect">
            <a:avLst/>
          </a:prstGeom>
        </p:spPr>
      </p:pic>
      <p:sp>
        <p:nvSpPr>
          <p:cNvPr id="8" name="Text Placeholder 2">
            <a:extLst>
              <a:ext uri="{FF2B5EF4-FFF2-40B4-BE49-F238E27FC236}">
                <a16:creationId xmlns:a16="http://schemas.microsoft.com/office/drawing/2014/main" id="{A66C697D-0F1C-BF0C-11B5-FF3FD61FD613}"/>
              </a:ext>
            </a:extLst>
          </p:cNvPr>
          <p:cNvSpPr>
            <a:spLocks noGrp="1"/>
          </p:cNvSpPr>
          <p:nvPr>
            <p:ph type="body" idx="68"/>
          </p:nvPr>
        </p:nvSpPr>
        <p:spPr>
          <a:xfrm>
            <a:off x="6235530" y="1001205"/>
            <a:ext cx="5499744" cy="625372"/>
          </a:xfrm>
          <a:prstGeom prst="rect">
            <a:avLst/>
          </a:prstGeom>
          <a:noFill/>
        </p:spPr>
        <p:txBody>
          <a:bodyPr lIns="0" tIns="91440" rIns="0" bIns="91440" anchor="t" anchorCtr="0"/>
          <a:lstStyle>
            <a:lvl1pPr marL="0" indent="0" algn="l">
              <a:lnSpc>
                <a:spcPct val="70000"/>
              </a:lnSpc>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3">
            <a:extLst>
              <a:ext uri="{FF2B5EF4-FFF2-40B4-BE49-F238E27FC236}">
                <a16:creationId xmlns:a16="http://schemas.microsoft.com/office/drawing/2014/main" id="{75CC0403-52FA-B061-88C8-3CC1665DBBE6}"/>
              </a:ext>
            </a:extLst>
          </p:cNvPr>
          <p:cNvSpPr>
            <a:spLocks noGrp="1"/>
          </p:cNvSpPr>
          <p:nvPr>
            <p:ph sz="half" idx="69"/>
          </p:nvPr>
        </p:nvSpPr>
        <p:spPr>
          <a:xfrm>
            <a:off x="6235530" y="1720570"/>
            <a:ext cx="5499744" cy="4395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11">
            <a:extLst>
              <a:ext uri="{FF2B5EF4-FFF2-40B4-BE49-F238E27FC236}">
                <a16:creationId xmlns:a16="http://schemas.microsoft.com/office/drawing/2014/main" id="{003A7740-5422-C361-B65F-FA694129C653}"/>
              </a:ext>
            </a:extLst>
          </p:cNvPr>
          <p:cNvSpPr>
            <a:spLocks noGrp="1"/>
          </p:cNvSpPr>
          <p:nvPr>
            <p:ph type="title"/>
          </p:nvPr>
        </p:nvSpPr>
        <p:spPr/>
        <p:txBody>
          <a:bodyPr/>
          <a:lstStyle/>
          <a:p>
            <a:r>
              <a:rPr lang="en-US"/>
              <a:t>Click to edit Master title style</a:t>
            </a:r>
          </a:p>
        </p:txBody>
      </p:sp>
      <p:sp>
        <p:nvSpPr>
          <p:cNvPr id="16" name="Slide Number Placeholder 15">
            <a:extLst>
              <a:ext uri="{FF2B5EF4-FFF2-40B4-BE49-F238E27FC236}">
                <a16:creationId xmlns:a16="http://schemas.microsoft.com/office/drawing/2014/main" id="{BBBCADC3-CC57-6A93-3036-CA3313F23B61}"/>
              </a:ext>
            </a:extLst>
          </p:cNvPr>
          <p:cNvSpPr>
            <a:spLocks noGrp="1"/>
          </p:cNvSpPr>
          <p:nvPr>
            <p:ph type="sldNum" sz="quarter" idx="72"/>
          </p:nvPr>
        </p:nvSpPr>
        <p:spPr/>
        <p:txBody>
          <a:bodyPr/>
          <a:lstStyle/>
          <a:p>
            <a:fld id="{C0FA31A7-732C-40C2-A28A-07E96151A6FA}" type="slidenum">
              <a:rPr lang="en-US" smtClean="0"/>
              <a:t>‹#›</a:t>
            </a:fld>
            <a:endParaRPr lang="en-US"/>
          </a:p>
        </p:txBody>
      </p:sp>
      <p:sp>
        <p:nvSpPr>
          <p:cNvPr id="2" name="Date Placeholder 3">
            <a:extLst>
              <a:ext uri="{FF2B5EF4-FFF2-40B4-BE49-F238E27FC236}">
                <a16:creationId xmlns:a16="http://schemas.microsoft.com/office/drawing/2014/main" id="{9A1E60B0-183C-2D7A-6414-4ADEC5D2D7C6}"/>
              </a:ext>
            </a:extLst>
          </p:cNvPr>
          <p:cNvSpPr>
            <a:spLocks noGrp="1"/>
          </p:cNvSpPr>
          <p:nvPr>
            <p:ph type="dt" sz="half" idx="2"/>
          </p:nvPr>
        </p:nvSpPr>
        <p:spPr>
          <a:xfrm>
            <a:off x="381002" y="6381064"/>
            <a:ext cx="2143537" cy="365125"/>
          </a:xfrm>
          <a:prstGeom prst="rect">
            <a:avLst/>
          </a:prstGeom>
        </p:spPr>
        <p:txBody>
          <a:bodyPr vert="horz" lIns="91440" tIns="45720" rIns="91440" bIns="45720" rtlCol="0" anchor="ctr"/>
          <a:lstStyle>
            <a:lvl1pPr algn="l">
              <a:defRPr sz="1000">
                <a:solidFill>
                  <a:schemeClr val="accent6"/>
                </a:solidFill>
              </a:defRPr>
            </a:lvl1pPr>
          </a:lstStyle>
          <a:p>
            <a:fld id="{694D8807-B403-4524-B53B-1793E78DACE4}" type="datetimeFigureOut">
              <a:rPr lang="en-US" smtClean="0"/>
              <a:t>5/7/2025</a:t>
            </a:fld>
            <a:endParaRPr lang="en-US"/>
          </a:p>
        </p:txBody>
      </p:sp>
      <p:sp>
        <p:nvSpPr>
          <p:cNvPr id="4" name="Footer Placeholder 4">
            <a:extLst>
              <a:ext uri="{FF2B5EF4-FFF2-40B4-BE49-F238E27FC236}">
                <a16:creationId xmlns:a16="http://schemas.microsoft.com/office/drawing/2014/main" id="{0B7CA75F-4992-755B-325B-834D8D4FD627}"/>
              </a:ext>
            </a:extLst>
          </p:cNvPr>
          <p:cNvSpPr>
            <a:spLocks noGrp="1"/>
          </p:cNvSpPr>
          <p:nvPr>
            <p:ph type="ftr" sz="quarter" idx="3"/>
          </p:nvPr>
        </p:nvSpPr>
        <p:spPr>
          <a:xfrm>
            <a:off x="2657324" y="6381064"/>
            <a:ext cx="1723764" cy="365125"/>
          </a:xfrm>
          <a:prstGeom prst="rect">
            <a:avLst/>
          </a:prstGeom>
        </p:spPr>
        <p:txBody>
          <a:bodyPr vert="horz" lIns="91440" tIns="45720" rIns="91440" bIns="45720" rtlCol="0" anchor="ctr"/>
          <a:lstStyle>
            <a:lvl1pPr algn="l">
              <a:defRPr sz="1000">
                <a:solidFill>
                  <a:schemeClr val="accent6"/>
                </a:solidFill>
              </a:defRPr>
            </a:lvl1pPr>
          </a:lstStyle>
          <a:p>
            <a:endParaRPr lang="en-US"/>
          </a:p>
        </p:txBody>
      </p:sp>
    </p:spTree>
    <p:extLst>
      <p:ext uri="{BB962C8B-B14F-4D97-AF65-F5344CB8AC3E}">
        <p14:creationId xmlns:p14="http://schemas.microsoft.com/office/powerpoint/2010/main" val="37805145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amp; Content Opt2 Layou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16A03B6-5400-5D1C-B7BF-C6F5A7EEF3BF}"/>
              </a:ext>
            </a:extLst>
          </p:cNvPr>
          <p:cNvSpPr/>
          <p:nvPr/>
        </p:nvSpPr>
        <p:spPr>
          <a:xfrm>
            <a:off x="470346" y="993448"/>
            <a:ext cx="5550852" cy="513244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 name="Content Placeholder 2">
            <a:extLst>
              <a:ext uri="{FF2B5EF4-FFF2-40B4-BE49-F238E27FC236}">
                <a16:creationId xmlns:a16="http://schemas.microsoft.com/office/drawing/2014/main" id="{496C4009-0E59-05DA-7A5B-A2651E49FFD7}"/>
              </a:ext>
            </a:extLst>
          </p:cNvPr>
          <p:cNvSpPr>
            <a:spLocks noGrp="1"/>
          </p:cNvSpPr>
          <p:nvPr>
            <p:ph sz="half" idx="1"/>
          </p:nvPr>
        </p:nvSpPr>
        <p:spPr>
          <a:xfrm>
            <a:off x="468948" y="983662"/>
            <a:ext cx="5550852" cy="5132441"/>
          </a:xfrm>
          <a:prstGeom prst="rect">
            <a:avLst/>
          </a:prstGeom>
          <a:noFill/>
        </p:spPr>
        <p:txBody>
          <a:bodyPr lIns="457200" tIns="914400" rIns="457200" bIns="914400" anchor="ctr" anchorCtr="0"/>
          <a:lstStyle>
            <a:lvl1pPr marL="0" indent="0">
              <a:buFontTx/>
              <a:buNone/>
              <a:defRPr sz="2000" b="1">
                <a:solidFill>
                  <a:schemeClr val="bg1"/>
                </a:solidFill>
              </a:defRPr>
            </a:lvl1pPr>
          </a:lstStyle>
          <a:p>
            <a:pPr lvl="0"/>
            <a:r>
              <a:rPr lang="en-US"/>
              <a:t>Click to edit Master text styles</a:t>
            </a:r>
          </a:p>
        </p:txBody>
      </p:sp>
      <p:pic>
        <p:nvPicPr>
          <p:cNvPr id="10" name="Graphic 9">
            <a:extLst>
              <a:ext uri="{FF2B5EF4-FFF2-40B4-BE49-F238E27FC236}">
                <a16:creationId xmlns:a16="http://schemas.microsoft.com/office/drawing/2014/main" id="{27EDE58C-68A3-89F6-1FB2-25557D28395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5187" y="1467940"/>
            <a:ext cx="602689" cy="487469"/>
          </a:xfrm>
          <a:prstGeom prst="rect">
            <a:avLst/>
          </a:prstGeom>
        </p:spPr>
      </p:pic>
      <p:pic>
        <p:nvPicPr>
          <p:cNvPr id="8" name="Graphic 7">
            <a:extLst>
              <a:ext uri="{FF2B5EF4-FFF2-40B4-BE49-F238E27FC236}">
                <a16:creationId xmlns:a16="http://schemas.microsoft.com/office/drawing/2014/main" id="{69ED67FE-1AD9-5046-44A1-3FC2CBC4393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54864" y="5303520"/>
            <a:ext cx="2669916" cy="812583"/>
          </a:xfrm>
          <a:prstGeom prst="rect">
            <a:avLst/>
          </a:prstGeom>
        </p:spPr>
      </p:pic>
      <p:sp>
        <p:nvSpPr>
          <p:cNvPr id="13" name="Title 12">
            <a:extLst>
              <a:ext uri="{FF2B5EF4-FFF2-40B4-BE49-F238E27FC236}">
                <a16:creationId xmlns:a16="http://schemas.microsoft.com/office/drawing/2014/main" id="{389F9CFE-904F-5F99-9FC6-1314CBAD901B}"/>
              </a:ext>
            </a:extLst>
          </p:cNvPr>
          <p:cNvSpPr>
            <a:spLocks noGrp="1"/>
          </p:cNvSpPr>
          <p:nvPr>
            <p:ph type="title"/>
          </p:nvPr>
        </p:nvSpPr>
        <p:spPr/>
        <p:txBody>
          <a:bodyPr/>
          <a:lstStyle/>
          <a:p>
            <a:r>
              <a:rPr lang="en-US"/>
              <a:t>Click to edit Master title style</a:t>
            </a:r>
          </a:p>
        </p:txBody>
      </p:sp>
      <p:sp>
        <p:nvSpPr>
          <p:cNvPr id="16" name="Slide Number Placeholder 15">
            <a:extLst>
              <a:ext uri="{FF2B5EF4-FFF2-40B4-BE49-F238E27FC236}">
                <a16:creationId xmlns:a16="http://schemas.microsoft.com/office/drawing/2014/main" id="{377F09AF-7319-A5B7-10C1-5B0A9301C022}"/>
              </a:ext>
            </a:extLst>
          </p:cNvPr>
          <p:cNvSpPr>
            <a:spLocks noGrp="1"/>
          </p:cNvSpPr>
          <p:nvPr>
            <p:ph type="sldNum" sz="quarter" idx="72"/>
          </p:nvPr>
        </p:nvSpPr>
        <p:spPr/>
        <p:txBody>
          <a:bodyPr/>
          <a:lstStyle/>
          <a:p>
            <a:fld id="{C0FA31A7-732C-40C2-A28A-07E96151A6FA}" type="slidenum">
              <a:rPr lang="en-US" smtClean="0"/>
              <a:t>‹#›</a:t>
            </a:fld>
            <a:endParaRPr lang="en-US"/>
          </a:p>
        </p:txBody>
      </p:sp>
      <p:sp>
        <p:nvSpPr>
          <p:cNvPr id="2" name="Text Placeholder 2">
            <a:extLst>
              <a:ext uri="{FF2B5EF4-FFF2-40B4-BE49-F238E27FC236}">
                <a16:creationId xmlns:a16="http://schemas.microsoft.com/office/drawing/2014/main" id="{7CAE9639-C626-3630-9E89-3E3619F952B0}"/>
              </a:ext>
            </a:extLst>
          </p:cNvPr>
          <p:cNvSpPr>
            <a:spLocks noGrp="1"/>
          </p:cNvSpPr>
          <p:nvPr>
            <p:ph type="body" idx="73"/>
          </p:nvPr>
        </p:nvSpPr>
        <p:spPr>
          <a:xfrm>
            <a:off x="6235530" y="1001205"/>
            <a:ext cx="5499744" cy="625372"/>
          </a:xfrm>
          <a:prstGeom prst="rect">
            <a:avLst/>
          </a:prstGeom>
          <a:noFill/>
        </p:spPr>
        <p:txBody>
          <a:bodyPr lIns="0" tIns="91440" rIns="0" bIns="91440" anchor="t" anchorCtr="0"/>
          <a:lstStyle>
            <a:lvl1pPr marL="0" indent="0" algn="l">
              <a:lnSpc>
                <a:spcPct val="70000"/>
              </a:lnSpc>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0F30B1-662D-8ADF-B691-C1462869E1A8}"/>
              </a:ext>
            </a:extLst>
          </p:cNvPr>
          <p:cNvSpPr>
            <a:spLocks noGrp="1"/>
          </p:cNvSpPr>
          <p:nvPr>
            <p:ph sz="half" idx="74"/>
          </p:nvPr>
        </p:nvSpPr>
        <p:spPr>
          <a:xfrm>
            <a:off x="6235530" y="1720570"/>
            <a:ext cx="5499744" cy="4395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2F18BF58-75B3-06CA-4583-219E28D68AE1}"/>
              </a:ext>
            </a:extLst>
          </p:cNvPr>
          <p:cNvSpPr>
            <a:spLocks noGrp="1"/>
          </p:cNvSpPr>
          <p:nvPr>
            <p:ph type="dt" sz="half" idx="2"/>
          </p:nvPr>
        </p:nvSpPr>
        <p:spPr>
          <a:xfrm>
            <a:off x="381002" y="6381064"/>
            <a:ext cx="2143537" cy="365125"/>
          </a:xfrm>
          <a:prstGeom prst="rect">
            <a:avLst/>
          </a:prstGeom>
        </p:spPr>
        <p:txBody>
          <a:bodyPr vert="horz" lIns="91440" tIns="45720" rIns="91440" bIns="45720" rtlCol="0" anchor="ctr"/>
          <a:lstStyle>
            <a:lvl1pPr algn="l">
              <a:defRPr sz="1000">
                <a:solidFill>
                  <a:schemeClr val="accent6"/>
                </a:solidFill>
              </a:defRPr>
            </a:lvl1pPr>
          </a:lstStyle>
          <a:p>
            <a:fld id="{694D8807-B403-4524-B53B-1793E78DACE4}" type="datetimeFigureOut">
              <a:rPr lang="en-US" smtClean="0"/>
              <a:t>5/7/2025</a:t>
            </a:fld>
            <a:endParaRPr lang="en-US"/>
          </a:p>
        </p:txBody>
      </p:sp>
      <p:sp>
        <p:nvSpPr>
          <p:cNvPr id="6" name="Footer Placeholder 4">
            <a:extLst>
              <a:ext uri="{FF2B5EF4-FFF2-40B4-BE49-F238E27FC236}">
                <a16:creationId xmlns:a16="http://schemas.microsoft.com/office/drawing/2014/main" id="{54C3FCC0-43D2-D0EB-E818-C0C88B3CB3B2}"/>
              </a:ext>
            </a:extLst>
          </p:cNvPr>
          <p:cNvSpPr>
            <a:spLocks noGrp="1"/>
          </p:cNvSpPr>
          <p:nvPr>
            <p:ph type="ftr" sz="quarter" idx="3"/>
          </p:nvPr>
        </p:nvSpPr>
        <p:spPr>
          <a:xfrm>
            <a:off x="2657324" y="6381064"/>
            <a:ext cx="1723764" cy="365125"/>
          </a:xfrm>
          <a:prstGeom prst="rect">
            <a:avLst/>
          </a:prstGeom>
        </p:spPr>
        <p:txBody>
          <a:bodyPr vert="horz" lIns="91440" tIns="45720" rIns="91440" bIns="45720" rtlCol="0" anchor="ctr"/>
          <a:lstStyle>
            <a:lvl1pPr algn="l">
              <a:defRPr sz="1000">
                <a:solidFill>
                  <a:schemeClr val="accent6"/>
                </a:solidFill>
              </a:defRPr>
            </a:lvl1pPr>
          </a:lstStyle>
          <a:p>
            <a:endParaRPr lang="en-US"/>
          </a:p>
        </p:txBody>
      </p:sp>
    </p:spTree>
    <p:extLst>
      <p:ext uri="{BB962C8B-B14F-4D97-AF65-F5344CB8AC3E}">
        <p14:creationId xmlns:p14="http://schemas.microsoft.com/office/powerpoint/2010/main" val="19791774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Stat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6C91479-A386-810B-F548-5FE108D583F2}"/>
              </a:ext>
            </a:extLst>
          </p:cNvPr>
          <p:cNvSpPr/>
          <p:nvPr/>
        </p:nvSpPr>
        <p:spPr>
          <a:xfrm>
            <a:off x="6172202" y="981512"/>
            <a:ext cx="5558044" cy="513665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8FFA1C8F-E0CD-0167-1E79-9C48921F75CF}"/>
              </a:ext>
            </a:extLst>
          </p:cNvPr>
          <p:cNvSpPr>
            <a:spLocks noGrp="1"/>
          </p:cNvSpPr>
          <p:nvPr>
            <p:ph type="title"/>
          </p:nvPr>
        </p:nvSpPr>
        <p:spPr/>
        <p:txBody>
          <a:bodyPr/>
          <a:lstStyle/>
          <a:p>
            <a:r>
              <a:rPr lang="en-US"/>
              <a:t>Click to edit Master title style</a:t>
            </a:r>
          </a:p>
        </p:txBody>
      </p:sp>
      <p:sp>
        <p:nvSpPr>
          <p:cNvPr id="25" name="Slide Number Placeholder 24">
            <a:extLst>
              <a:ext uri="{FF2B5EF4-FFF2-40B4-BE49-F238E27FC236}">
                <a16:creationId xmlns:a16="http://schemas.microsoft.com/office/drawing/2014/main" id="{AEDF8EF9-9B2B-21F3-F7E3-E895DB19AFF8}"/>
              </a:ext>
            </a:extLst>
          </p:cNvPr>
          <p:cNvSpPr>
            <a:spLocks noGrp="1"/>
          </p:cNvSpPr>
          <p:nvPr>
            <p:ph type="sldNum" sz="quarter" idx="114"/>
          </p:nvPr>
        </p:nvSpPr>
        <p:spPr/>
        <p:txBody>
          <a:bodyPr/>
          <a:lstStyle/>
          <a:p>
            <a:fld id="{C0FA31A7-732C-40C2-A28A-07E96151A6FA}" type="slidenum">
              <a:rPr lang="en-US" smtClean="0"/>
              <a:t>‹#›</a:t>
            </a:fld>
            <a:endParaRPr lang="en-US"/>
          </a:p>
        </p:txBody>
      </p:sp>
      <p:sp>
        <p:nvSpPr>
          <p:cNvPr id="2" name="Text Placeholder 2">
            <a:extLst>
              <a:ext uri="{FF2B5EF4-FFF2-40B4-BE49-F238E27FC236}">
                <a16:creationId xmlns:a16="http://schemas.microsoft.com/office/drawing/2014/main" id="{D9656C77-9CF1-3228-0860-3F6B6FF88A16}"/>
              </a:ext>
            </a:extLst>
          </p:cNvPr>
          <p:cNvSpPr>
            <a:spLocks noGrp="1"/>
          </p:cNvSpPr>
          <p:nvPr>
            <p:ph type="body" idx="115"/>
          </p:nvPr>
        </p:nvSpPr>
        <p:spPr>
          <a:xfrm>
            <a:off x="456724" y="1001205"/>
            <a:ext cx="5499744" cy="625372"/>
          </a:xfrm>
          <a:prstGeom prst="rect">
            <a:avLst/>
          </a:prstGeom>
          <a:noFill/>
        </p:spPr>
        <p:txBody>
          <a:bodyPr lIns="0" tIns="91440" rIns="0" bIns="91440" anchor="t" anchorCtr="0"/>
          <a:lstStyle>
            <a:lvl1pPr marL="0" indent="0" algn="l">
              <a:lnSpc>
                <a:spcPct val="70000"/>
              </a:lnSpc>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 name="Content Placeholder 3">
            <a:extLst>
              <a:ext uri="{FF2B5EF4-FFF2-40B4-BE49-F238E27FC236}">
                <a16:creationId xmlns:a16="http://schemas.microsoft.com/office/drawing/2014/main" id="{0D89B0F9-6503-0283-EC47-D6AD5D4DC629}"/>
              </a:ext>
            </a:extLst>
          </p:cNvPr>
          <p:cNvSpPr>
            <a:spLocks noGrp="1"/>
          </p:cNvSpPr>
          <p:nvPr>
            <p:ph sz="half" idx="69"/>
          </p:nvPr>
        </p:nvSpPr>
        <p:spPr>
          <a:xfrm>
            <a:off x="456724" y="1720570"/>
            <a:ext cx="5499744" cy="4395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54482F11-8E5E-9607-22F9-41A82BCCC77C}"/>
              </a:ext>
            </a:extLst>
          </p:cNvPr>
          <p:cNvSpPr>
            <a:spLocks noGrp="1"/>
          </p:cNvSpPr>
          <p:nvPr>
            <p:ph type="dt" sz="half" idx="2"/>
          </p:nvPr>
        </p:nvSpPr>
        <p:spPr>
          <a:xfrm>
            <a:off x="381002" y="6381064"/>
            <a:ext cx="2143537" cy="365125"/>
          </a:xfrm>
          <a:prstGeom prst="rect">
            <a:avLst/>
          </a:prstGeom>
        </p:spPr>
        <p:txBody>
          <a:bodyPr vert="horz" lIns="91440" tIns="45720" rIns="91440" bIns="45720" rtlCol="0" anchor="ctr"/>
          <a:lstStyle>
            <a:lvl1pPr algn="l">
              <a:defRPr sz="1000">
                <a:solidFill>
                  <a:schemeClr val="accent6"/>
                </a:solidFill>
              </a:defRPr>
            </a:lvl1pPr>
          </a:lstStyle>
          <a:p>
            <a:fld id="{694D8807-B403-4524-B53B-1793E78DACE4}" type="datetimeFigureOut">
              <a:rPr lang="en-US" smtClean="0"/>
              <a:t>5/7/2025</a:t>
            </a:fld>
            <a:endParaRPr lang="en-US"/>
          </a:p>
        </p:txBody>
      </p:sp>
      <p:sp>
        <p:nvSpPr>
          <p:cNvPr id="6" name="Footer Placeholder 4">
            <a:extLst>
              <a:ext uri="{FF2B5EF4-FFF2-40B4-BE49-F238E27FC236}">
                <a16:creationId xmlns:a16="http://schemas.microsoft.com/office/drawing/2014/main" id="{5561D295-3BBC-8D02-0434-DDD1E61A09B1}"/>
              </a:ext>
            </a:extLst>
          </p:cNvPr>
          <p:cNvSpPr>
            <a:spLocks noGrp="1"/>
          </p:cNvSpPr>
          <p:nvPr>
            <p:ph type="ftr" sz="quarter" idx="3"/>
          </p:nvPr>
        </p:nvSpPr>
        <p:spPr>
          <a:xfrm>
            <a:off x="2657324" y="6381064"/>
            <a:ext cx="1723764" cy="365125"/>
          </a:xfrm>
          <a:prstGeom prst="rect">
            <a:avLst/>
          </a:prstGeom>
        </p:spPr>
        <p:txBody>
          <a:bodyPr vert="horz" lIns="91440" tIns="45720" rIns="91440" bIns="45720" rtlCol="0" anchor="ctr"/>
          <a:lstStyle>
            <a:lvl1pPr algn="l">
              <a:defRPr sz="1000">
                <a:solidFill>
                  <a:schemeClr val="accent6"/>
                </a:solidFill>
              </a:defRPr>
            </a:lvl1pPr>
          </a:lstStyle>
          <a:p>
            <a:endParaRPr lang="en-US"/>
          </a:p>
        </p:txBody>
      </p:sp>
    </p:spTree>
    <p:extLst>
      <p:ext uri="{BB962C8B-B14F-4D97-AF65-F5344CB8AC3E}">
        <p14:creationId xmlns:p14="http://schemas.microsoft.com/office/powerpoint/2010/main" val="23127449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Image Gallery">
    <p:spTree>
      <p:nvGrpSpPr>
        <p:cNvPr id="1" name=""/>
        <p:cNvGrpSpPr/>
        <p:nvPr/>
      </p:nvGrpSpPr>
      <p:grpSpPr>
        <a:xfrm>
          <a:off x="0" y="0"/>
          <a:ext cx="0" cy="0"/>
          <a:chOff x="0" y="0"/>
          <a:chExt cx="0" cy="0"/>
        </a:xfrm>
      </p:grpSpPr>
      <p:sp>
        <p:nvSpPr>
          <p:cNvPr id="9" name="Parallelogram 8">
            <a:extLst>
              <a:ext uri="{FF2B5EF4-FFF2-40B4-BE49-F238E27FC236}">
                <a16:creationId xmlns:a16="http://schemas.microsoft.com/office/drawing/2014/main" id="{007FEBE8-3A70-B8D1-DB04-6661A6B50189}"/>
              </a:ext>
            </a:extLst>
          </p:cNvPr>
          <p:cNvSpPr/>
          <p:nvPr/>
        </p:nvSpPr>
        <p:spPr>
          <a:xfrm>
            <a:off x="4446194" y="977705"/>
            <a:ext cx="7770003" cy="5386897"/>
          </a:xfrm>
          <a:custGeom>
            <a:avLst/>
            <a:gdLst>
              <a:gd name="connsiteX0" fmla="*/ 0 w 6797018"/>
              <a:gd name="connsiteY0" fmla="*/ 5332730 h 5332730"/>
              <a:gd name="connsiteX1" fmla="*/ 3078425 w 6797018"/>
              <a:gd name="connsiteY1" fmla="*/ 0 h 5332730"/>
              <a:gd name="connsiteX2" fmla="*/ 6797018 w 6797018"/>
              <a:gd name="connsiteY2" fmla="*/ 0 h 5332730"/>
              <a:gd name="connsiteX3" fmla="*/ 3718593 w 6797018"/>
              <a:gd name="connsiteY3" fmla="*/ 5332730 h 5332730"/>
              <a:gd name="connsiteX4" fmla="*/ 0 w 6797018"/>
              <a:gd name="connsiteY4" fmla="*/ 5332730 h 5332730"/>
              <a:gd name="connsiteX0" fmla="*/ 0 w 7731793"/>
              <a:gd name="connsiteY0" fmla="*/ 5332730 h 5332730"/>
              <a:gd name="connsiteX1" fmla="*/ 3078425 w 7731793"/>
              <a:gd name="connsiteY1" fmla="*/ 0 h 5332730"/>
              <a:gd name="connsiteX2" fmla="*/ 6797018 w 7731793"/>
              <a:gd name="connsiteY2" fmla="*/ 0 h 5332730"/>
              <a:gd name="connsiteX3" fmla="*/ 7731793 w 7731793"/>
              <a:gd name="connsiteY3" fmla="*/ 5302250 h 5332730"/>
              <a:gd name="connsiteX4" fmla="*/ 0 w 7731793"/>
              <a:gd name="connsiteY4" fmla="*/ 5332730 h 5332730"/>
              <a:gd name="connsiteX0" fmla="*/ 0 w 7741898"/>
              <a:gd name="connsiteY0" fmla="*/ 5332730 h 5332730"/>
              <a:gd name="connsiteX1" fmla="*/ 3078425 w 7741898"/>
              <a:gd name="connsiteY1" fmla="*/ 0 h 5332730"/>
              <a:gd name="connsiteX2" fmla="*/ 7741898 w 7741898"/>
              <a:gd name="connsiteY2" fmla="*/ 0 h 5332730"/>
              <a:gd name="connsiteX3" fmla="*/ 7731793 w 7741898"/>
              <a:gd name="connsiteY3" fmla="*/ 5302250 h 5332730"/>
              <a:gd name="connsiteX4" fmla="*/ 0 w 7741898"/>
              <a:gd name="connsiteY4" fmla="*/ 5332730 h 5332730"/>
              <a:gd name="connsiteX0" fmla="*/ 0 w 7752558"/>
              <a:gd name="connsiteY0" fmla="*/ 5332730 h 5332730"/>
              <a:gd name="connsiteX1" fmla="*/ 3078425 w 7752558"/>
              <a:gd name="connsiteY1" fmla="*/ 0 h 5332730"/>
              <a:gd name="connsiteX2" fmla="*/ 7741898 w 7752558"/>
              <a:gd name="connsiteY2" fmla="*/ 0 h 5332730"/>
              <a:gd name="connsiteX3" fmla="*/ 7752113 w 7752558"/>
              <a:gd name="connsiteY3" fmla="*/ 5302250 h 5332730"/>
              <a:gd name="connsiteX4" fmla="*/ 0 w 7752558"/>
              <a:gd name="connsiteY4" fmla="*/ 5332730 h 5332730"/>
              <a:gd name="connsiteX0" fmla="*/ 0 w 7741898"/>
              <a:gd name="connsiteY0" fmla="*/ 5332730 h 5332730"/>
              <a:gd name="connsiteX1" fmla="*/ 3078425 w 7741898"/>
              <a:gd name="connsiteY1" fmla="*/ 0 h 5332730"/>
              <a:gd name="connsiteX2" fmla="*/ 7741898 w 7741898"/>
              <a:gd name="connsiteY2" fmla="*/ 0 h 5332730"/>
              <a:gd name="connsiteX3" fmla="*/ 7601279 w 7741898"/>
              <a:gd name="connsiteY3" fmla="*/ 5306602 h 5332730"/>
              <a:gd name="connsiteX4" fmla="*/ 0 w 7741898"/>
              <a:gd name="connsiteY4" fmla="*/ 5332730 h 5332730"/>
              <a:gd name="connsiteX0" fmla="*/ 0 w 7741898"/>
              <a:gd name="connsiteY0" fmla="*/ 5332730 h 5332730"/>
              <a:gd name="connsiteX1" fmla="*/ 3078425 w 7741898"/>
              <a:gd name="connsiteY1" fmla="*/ 0 h 5332730"/>
              <a:gd name="connsiteX2" fmla="*/ 7741898 w 7741898"/>
              <a:gd name="connsiteY2" fmla="*/ 0 h 5332730"/>
              <a:gd name="connsiteX3" fmla="*/ 7618517 w 7741898"/>
              <a:gd name="connsiteY3" fmla="*/ 5306602 h 5332730"/>
              <a:gd name="connsiteX4" fmla="*/ 0 w 7741898"/>
              <a:gd name="connsiteY4" fmla="*/ 5332730 h 5332730"/>
              <a:gd name="connsiteX0" fmla="*/ 0 w 7741898"/>
              <a:gd name="connsiteY0" fmla="*/ 5332730 h 5332730"/>
              <a:gd name="connsiteX1" fmla="*/ 3078425 w 7741898"/>
              <a:gd name="connsiteY1" fmla="*/ 0 h 5332730"/>
              <a:gd name="connsiteX2" fmla="*/ 7741898 w 7741898"/>
              <a:gd name="connsiteY2" fmla="*/ 0 h 5332730"/>
              <a:gd name="connsiteX3" fmla="*/ 7622827 w 7741898"/>
              <a:gd name="connsiteY3" fmla="*/ 5306602 h 5332730"/>
              <a:gd name="connsiteX4" fmla="*/ 0 w 7741898"/>
              <a:gd name="connsiteY4" fmla="*/ 5332730 h 5332730"/>
              <a:gd name="connsiteX0" fmla="*/ 0 w 7741898"/>
              <a:gd name="connsiteY0" fmla="*/ 5332730 h 5332730"/>
              <a:gd name="connsiteX1" fmla="*/ 3078425 w 7741898"/>
              <a:gd name="connsiteY1" fmla="*/ 0 h 5332730"/>
              <a:gd name="connsiteX2" fmla="*/ 7741898 w 7741898"/>
              <a:gd name="connsiteY2" fmla="*/ 0 h 5332730"/>
              <a:gd name="connsiteX3" fmla="*/ 7592660 w 7741898"/>
              <a:gd name="connsiteY3" fmla="*/ 5315306 h 5332730"/>
              <a:gd name="connsiteX4" fmla="*/ 0 w 7741898"/>
              <a:gd name="connsiteY4" fmla="*/ 5332730 h 5332730"/>
              <a:gd name="connsiteX0" fmla="*/ 0 w 7616922"/>
              <a:gd name="connsiteY0" fmla="*/ 5332730 h 5332730"/>
              <a:gd name="connsiteX1" fmla="*/ 3078425 w 7616922"/>
              <a:gd name="connsiteY1" fmla="*/ 0 h 5332730"/>
              <a:gd name="connsiteX2" fmla="*/ 7616922 w 7616922"/>
              <a:gd name="connsiteY2" fmla="*/ 0 h 5332730"/>
              <a:gd name="connsiteX3" fmla="*/ 7592660 w 7616922"/>
              <a:gd name="connsiteY3" fmla="*/ 5315306 h 5332730"/>
              <a:gd name="connsiteX4" fmla="*/ 0 w 7616922"/>
              <a:gd name="connsiteY4" fmla="*/ 5332730 h 5332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6922" h="5332730">
                <a:moveTo>
                  <a:pt x="0" y="5332730"/>
                </a:moveTo>
                <a:lnTo>
                  <a:pt x="3078425" y="0"/>
                </a:lnTo>
                <a:lnTo>
                  <a:pt x="7616922" y="0"/>
                </a:lnTo>
                <a:cubicBezTo>
                  <a:pt x="7613554" y="1767417"/>
                  <a:pt x="7596028" y="3547889"/>
                  <a:pt x="7592660" y="5315306"/>
                </a:cubicBezTo>
                <a:lnTo>
                  <a:pt x="0" y="533273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1" name="Parallelogram 10">
            <a:extLst>
              <a:ext uri="{FF2B5EF4-FFF2-40B4-BE49-F238E27FC236}">
                <a16:creationId xmlns:a16="http://schemas.microsoft.com/office/drawing/2014/main" id="{AE41ABC7-A2B7-924D-47CD-1244FD254CBD}"/>
              </a:ext>
            </a:extLst>
          </p:cNvPr>
          <p:cNvSpPr/>
          <p:nvPr/>
        </p:nvSpPr>
        <p:spPr>
          <a:xfrm>
            <a:off x="6411352" y="977705"/>
            <a:ext cx="5662246" cy="4888523"/>
          </a:xfrm>
          <a:prstGeom prst="parallelogram">
            <a:avLst>
              <a:gd name="adj" fmla="val 5772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5" name="Parallelogram 14">
            <a:extLst>
              <a:ext uri="{FF2B5EF4-FFF2-40B4-BE49-F238E27FC236}">
                <a16:creationId xmlns:a16="http://schemas.microsoft.com/office/drawing/2014/main" id="{C600548A-99A4-CDA5-C26A-819EF5D5DC86}"/>
              </a:ext>
            </a:extLst>
          </p:cNvPr>
          <p:cNvSpPr/>
          <p:nvPr/>
        </p:nvSpPr>
        <p:spPr>
          <a:xfrm>
            <a:off x="5697415" y="5866228"/>
            <a:ext cx="713937" cy="246185"/>
          </a:xfrm>
          <a:prstGeom prst="parallelogram">
            <a:avLst>
              <a:gd name="adj" fmla="val 5772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2" name="Picture Placeholder 3">
            <a:extLst>
              <a:ext uri="{FF2B5EF4-FFF2-40B4-BE49-F238E27FC236}">
                <a16:creationId xmlns:a16="http://schemas.microsoft.com/office/drawing/2014/main" id="{544BB389-D026-D8E9-19F6-D12ED303963F}"/>
              </a:ext>
            </a:extLst>
          </p:cNvPr>
          <p:cNvSpPr>
            <a:spLocks noGrp="1"/>
          </p:cNvSpPr>
          <p:nvPr>
            <p:ph type="pic" sz="quarter" idx="63"/>
          </p:nvPr>
        </p:nvSpPr>
        <p:spPr>
          <a:xfrm>
            <a:off x="467777" y="1469043"/>
            <a:ext cx="5608509" cy="3966074"/>
          </a:xfrm>
          <a:prstGeom prst="rect">
            <a:avLst/>
          </a:prstGeom>
          <a:solidFill>
            <a:schemeClr val="bg1">
              <a:lumMod val="95000"/>
            </a:schemeClr>
          </a:solidFill>
          <a:ln w="3175">
            <a:noFill/>
          </a:ln>
          <a:effectLst/>
        </p:spPr>
        <p:txBody>
          <a:bodyPr tIns="1463040" anchor="t" anchorCtr="0">
            <a:normAutofit/>
          </a:bodyPr>
          <a:lstStyle>
            <a:lvl1pPr marL="0" indent="0" algn="ctr">
              <a:buNone/>
              <a:defRPr sz="1050"/>
            </a:lvl1pPr>
          </a:lstStyle>
          <a:p>
            <a:r>
              <a:rPr lang="en-US"/>
              <a:t>Click icon to add picture</a:t>
            </a:r>
          </a:p>
        </p:txBody>
      </p:sp>
      <p:sp>
        <p:nvSpPr>
          <p:cNvPr id="13" name="Picture Placeholder 3">
            <a:extLst>
              <a:ext uri="{FF2B5EF4-FFF2-40B4-BE49-F238E27FC236}">
                <a16:creationId xmlns:a16="http://schemas.microsoft.com/office/drawing/2014/main" id="{DC1F1E9A-5E94-D91D-F376-57D9BE2D6595}"/>
              </a:ext>
            </a:extLst>
          </p:cNvPr>
          <p:cNvSpPr>
            <a:spLocks noGrp="1"/>
          </p:cNvSpPr>
          <p:nvPr>
            <p:ph type="pic" sz="quarter" idx="64"/>
          </p:nvPr>
        </p:nvSpPr>
        <p:spPr>
          <a:xfrm>
            <a:off x="6129328" y="1469043"/>
            <a:ext cx="2782437" cy="3966074"/>
          </a:xfrm>
          <a:prstGeom prst="rect">
            <a:avLst/>
          </a:prstGeom>
          <a:solidFill>
            <a:schemeClr val="bg1">
              <a:lumMod val="95000"/>
            </a:schemeClr>
          </a:solidFill>
          <a:ln w="3175">
            <a:noFill/>
          </a:ln>
          <a:effectLst/>
        </p:spPr>
        <p:txBody>
          <a:bodyPr tIns="1463040" anchor="t" anchorCtr="0">
            <a:normAutofit/>
          </a:bodyPr>
          <a:lstStyle>
            <a:lvl1pPr marL="0" indent="0" algn="ctr">
              <a:buNone/>
              <a:defRPr sz="1050"/>
            </a:lvl1pPr>
          </a:lstStyle>
          <a:p>
            <a:r>
              <a:rPr lang="en-US"/>
              <a:t>Click icon to add picture</a:t>
            </a:r>
          </a:p>
        </p:txBody>
      </p:sp>
      <p:sp>
        <p:nvSpPr>
          <p:cNvPr id="14" name="Picture Placeholder 3">
            <a:extLst>
              <a:ext uri="{FF2B5EF4-FFF2-40B4-BE49-F238E27FC236}">
                <a16:creationId xmlns:a16="http://schemas.microsoft.com/office/drawing/2014/main" id="{2664F5DC-C062-876F-50A4-9B8D04788B09}"/>
              </a:ext>
            </a:extLst>
          </p:cNvPr>
          <p:cNvSpPr>
            <a:spLocks noGrp="1"/>
          </p:cNvSpPr>
          <p:nvPr>
            <p:ph type="pic" sz="quarter" idx="65"/>
          </p:nvPr>
        </p:nvSpPr>
        <p:spPr>
          <a:xfrm>
            <a:off x="8964807" y="1469043"/>
            <a:ext cx="2782437" cy="1952716"/>
          </a:xfrm>
          <a:prstGeom prst="rect">
            <a:avLst/>
          </a:prstGeom>
          <a:solidFill>
            <a:schemeClr val="bg1">
              <a:lumMod val="95000"/>
            </a:schemeClr>
          </a:solidFill>
          <a:ln w="3175">
            <a:noFill/>
          </a:ln>
          <a:effectLst/>
        </p:spPr>
        <p:txBody>
          <a:bodyPr tIns="640080" anchor="t" anchorCtr="0">
            <a:normAutofit/>
          </a:bodyPr>
          <a:lstStyle>
            <a:lvl1pPr marL="0" indent="0" algn="ctr">
              <a:buNone/>
              <a:defRPr sz="1050"/>
            </a:lvl1pPr>
          </a:lstStyle>
          <a:p>
            <a:r>
              <a:rPr lang="en-US"/>
              <a:t>Click icon to add picture</a:t>
            </a:r>
          </a:p>
        </p:txBody>
      </p:sp>
      <p:sp>
        <p:nvSpPr>
          <p:cNvPr id="16" name="Picture Placeholder 3">
            <a:extLst>
              <a:ext uri="{FF2B5EF4-FFF2-40B4-BE49-F238E27FC236}">
                <a16:creationId xmlns:a16="http://schemas.microsoft.com/office/drawing/2014/main" id="{D47100EC-9434-B6D0-AAAA-9340D8437EF7}"/>
              </a:ext>
            </a:extLst>
          </p:cNvPr>
          <p:cNvSpPr>
            <a:spLocks noGrp="1"/>
          </p:cNvSpPr>
          <p:nvPr>
            <p:ph type="pic" sz="quarter" idx="66"/>
          </p:nvPr>
        </p:nvSpPr>
        <p:spPr>
          <a:xfrm>
            <a:off x="8964807" y="3482401"/>
            <a:ext cx="2782437" cy="1952716"/>
          </a:xfrm>
          <a:prstGeom prst="rect">
            <a:avLst/>
          </a:prstGeom>
          <a:solidFill>
            <a:schemeClr val="bg1">
              <a:lumMod val="95000"/>
            </a:schemeClr>
          </a:solidFill>
          <a:ln w="3175">
            <a:noFill/>
          </a:ln>
          <a:effectLst/>
        </p:spPr>
        <p:txBody>
          <a:bodyPr tIns="640080" anchor="t" anchorCtr="0">
            <a:normAutofit/>
          </a:bodyPr>
          <a:lstStyle>
            <a:lvl1pPr marL="0" indent="0" algn="ctr">
              <a:buNone/>
              <a:defRPr sz="1050"/>
            </a:lvl1pPr>
          </a:lstStyle>
          <a:p>
            <a:r>
              <a:rPr lang="en-US"/>
              <a:t>Click icon to add picture</a:t>
            </a:r>
          </a:p>
        </p:txBody>
      </p:sp>
      <p:sp>
        <p:nvSpPr>
          <p:cNvPr id="3" name="Title 2">
            <a:extLst>
              <a:ext uri="{FF2B5EF4-FFF2-40B4-BE49-F238E27FC236}">
                <a16:creationId xmlns:a16="http://schemas.microsoft.com/office/drawing/2014/main" id="{A1BB3361-6489-03C6-4CD6-301A19B19983}"/>
              </a:ext>
            </a:extLst>
          </p:cNvPr>
          <p:cNvSpPr>
            <a:spLocks noGrp="1"/>
          </p:cNvSpPr>
          <p:nvPr>
            <p:ph type="title"/>
          </p:nvPr>
        </p:nvSpPr>
        <p:spPr/>
        <p:txBody>
          <a:bodyPr/>
          <a:lstStyle/>
          <a:p>
            <a:r>
              <a:rPr lang="en-US"/>
              <a:t>Click to edit Master title style</a:t>
            </a:r>
          </a:p>
        </p:txBody>
      </p:sp>
      <p:sp>
        <p:nvSpPr>
          <p:cNvPr id="10" name="Slide Number Placeholder 9">
            <a:extLst>
              <a:ext uri="{FF2B5EF4-FFF2-40B4-BE49-F238E27FC236}">
                <a16:creationId xmlns:a16="http://schemas.microsoft.com/office/drawing/2014/main" id="{2C5B23DE-38F5-4A30-3C68-7AEDA89EEF6A}"/>
              </a:ext>
            </a:extLst>
          </p:cNvPr>
          <p:cNvSpPr>
            <a:spLocks noGrp="1"/>
          </p:cNvSpPr>
          <p:nvPr>
            <p:ph type="sldNum" sz="quarter" idx="69"/>
          </p:nvPr>
        </p:nvSpPr>
        <p:spPr/>
        <p:txBody>
          <a:bodyPr/>
          <a:lstStyle/>
          <a:p>
            <a:fld id="{C0FA31A7-732C-40C2-A28A-07E96151A6FA}" type="slidenum">
              <a:rPr lang="en-US" smtClean="0"/>
              <a:t>‹#›</a:t>
            </a:fld>
            <a:endParaRPr lang="en-US"/>
          </a:p>
        </p:txBody>
      </p:sp>
      <p:sp>
        <p:nvSpPr>
          <p:cNvPr id="2" name="Date Placeholder 3">
            <a:extLst>
              <a:ext uri="{FF2B5EF4-FFF2-40B4-BE49-F238E27FC236}">
                <a16:creationId xmlns:a16="http://schemas.microsoft.com/office/drawing/2014/main" id="{F981CC21-379F-DD87-88D6-9E28E1CF9D3A}"/>
              </a:ext>
            </a:extLst>
          </p:cNvPr>
          <p:cNvSpPr>
            <a:spLocks noGrp="1"/>
          </p:cNvSpPr>
          <p:nvPr>
            <p:ph type="dt" sz="half" idx="2"/>
          </p:nvPr>
        </p:nvSpPr>
        <p:spPr>
          <a:xfrm>
            <a:off x="381002" y="6381064"/>
            <a:ext cx="2143537" cy="365125"/>
          </a:xfrm>
          <a:prstGeom prst="rect">
            <a:avLst/>
          </a:prstGeom>
        </p:spPr>
        <p:txBody>
          <a:bodyPr vert="horz" lIns="91440" tIns="45720" rIns="91440" bIns="45720" rtlCol="0" anchor="ctr"/>
          <a:lstStyle>
            <a:lvl1pPr algn="l">
              <a:defRPr sz="1000">
                <a:solidFill>
                  <a:schemeClr val="accent6"/>
                </a:solidFill>
              </a:defRPr>
            </a:lvl1pPr>
          </a:lstStyle>
          <a:p>
            <a:fld id="{694D8807-B403-4524-B53B-1793E78DACE4}" type="datetimeFigureOut">
              <a:rPr lang="en-US" smtClean="0"/>
              <a:t>5/7/2025</a:t>
            </a:fld>
            <a:endParaRPr lang="en-US"/>
          </a:p>
        </p:txBody>
      </p:sp>
      <p:sp>
        <p:nvSpPr>
          <p:cNvPr id="5" name="Footer Placeholder 4">
            <a:extLst>
              <a:ext uri="{FF2B5EF4-FFF2-40B4-BE49-F238E27FC236}">
                <a16:creationId xmlns:a16="http://schemas.microsoft.com/office/drawing/2014/main" id="{F0A41628-6E3F-F4A7-CA1B-CDE33E8DA074}"/>
              </a:ext>
            </a:extLst>
          </p:cNvPr>
          <p:cNvSpPr>
            <a:spLocks noGrp="1"/>
          </p:cNvSpPr>
          <p:nvPr>
            <p:ph type="ftr" sz="quarter" idx="3"/>
          </p:nvPr>
        </p:nvSpPr>
        <p:spPr>
          <a:xfrm>
            <a:off x="2657324" y="6381064"/>
            <a:ext cx="1723764" cy="365125"/>
          </a:xfrm>
          <a:prstGeom prst="rect">
            <a:avLst/>
          </a:prstGeom>
        </p:spPr>
        <p:txBody>
          <a:bodyPr vert="horz" lIns="91440" tIns="45720" rIns="91440" bIns="45720" rtlCol="0" anchor="ctr"/>
          <a:lstStyle>
            <a:lvl1pPr algn="l">
              <a:defRPr sz="1000">
                <a:solidFill>
                  <a:schemeClr val="accent6"/>
                </a:solidFill>
              </a:defRPr>
            </a:lvl1pPr>
          </a:lstStyle>
          <a:p>
            <a:endParaRPr lang="en-US"/>
          </a:p>
        </p:txBody>
      </p:sp>
    </p:spTree>
    <p:extLst>
      <p:ext uri="{BB962C8B-B14F-4D97-AF65-F5344CB8AC3E}">
        <p14:creationId xmlns:p14="http://schemas.microsoft.com/office/powerpoint/2010/main" val="27733923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ingle Image">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0E9F740D-5F9D-4F44-FAA3-3E25D4758566}"/>
              </a:ext>
            </a:extLst>
          </p:cNvPr>
          <p:cNvSpPr>
            <a:spLocks noGrp="1"/>
          </p:cNvSpPr>
          <p:nvPr>
            <p:ph type="pic" sz="quarter" idx="63"/>
          </p:nvPr>
        </p:nvSpPr>
        <p:spPr>
          <a:xfrm>
            <a:off x="461754" y="1084843"/>
            <a:ext cx="11268492" cy="4943390"/>
          </a:xfrm>
          <a:prstGeom prst="rect">
            <a:avLst/>
          </a:prstGeom>
          <a:solidFill>
            <a:schemeClr val="bg1">
              <a:lumMod val="95000"/>
            </a:schemeClr>
          </a:solidFill>
          <a:ln w="3175">
            <a:noFill/>
          </a:ln>
          <a:effectLst/>
        </p:spPr>
        <p:txBody>
          <a:bodyPr tIns="1828800" anchor="t" anchorCtr="0">
            <a:normAutofit/>
          </a:bodyPr>
          <a:lstStyle>
            <a:lvl1pPr marL="0" indent="0" algn="ctr">
              <a:buNone/>
              <a:defRPr sz="1050"/>
            </a:lvl1pPr>
          </a:lstStyle>
          <a:p>
            <a:r>
              <a:rPr lang="en-US"/>
              <a:t>Click icon to add picture</a:t>
            </a:r>
          </a:p>
        </p:txBody>
      </p:sp>
      <p:sp>
        <p:nvSpPr>
          <p:cNvPr id="4" name="Title 3">
            <a:extLst>
              <a:ext uri="{FF2B5EF4-FFF2-40B4-BE49-F238E27FC236}">
                <a16:creationId xmlns:a16="http://schemas.microsoft.com/office/drawing/2014/main" id="{3166C7B5-6E30-2A62-EEC9-3582BDBDA75B}"/>
              </a:ext>
            </a:extLst>
          </p:cNvPr>
          <p:cNvSpPr>
            <a:spLocks noGrp="1"/>
          </p:cNvSpPr>
          <p:nvPr>
            <p:ph type="title"/>
          </p:nvPr>
        </p:nvSpPr>
        <p:spPr/>
        <p:txBody>
          <a:bodyPr/>
          <a:lstStyle/>
          <a:p>
            <a:r>
              <a:rPr lang="en-US"/>
              <a:t>Click to edit Master title style</a:t>
            </a:r>
          </a:p>
        </p:txBody>
      </p:sp>
      <p:sp>
        <p:nvSpPr>
          <p:cNvPr id="10" name="Slide Number Placeholder 9">
            <a:extLst>
              <a:ext uri="{FF2B5EF4-FFF2-40B4-BE49-F238E27FC236}">
                <a16:creationId xmlns:a16="http://schemas.microsoft.com/office/drawing/2014/main" id="{CC12F7BE-87B6-11AA-B606-36662C93D873}"/>
              </a:ext>
            </a:extLst>
          </p:cNvPr>
          <p:cNvSpPr>
            <a:spLocks noGrp="1"/>
          </p:cNvSpPr>
          <p:nvPr>
            <p:ph type="sldNum" sz="quarter" idx="66"/>
          </p:nvPr>
        </p:nvSpPr>
        <p:spPr/>
        <p:txBody>
          <a:bodyPr/>
          <a:lstStyle/>
          <a:p>
            <a:fld id="{C0FA31A7-732C-40C2-A28A-07E96151A6FA}" type="slidenum">
              <a:rPr lang="en-US" smtClean="0"/>
              <a:t>‹#›</a:t>
            </a:fld>
            <a:endParaRPr lang="en-US"/>
          </a:p>
        </p:txBody>
      </p:sp>
      <p:sp>
        <p:nvSpPr>
          <p:cNvPr id="2" name="Date Placeholder 3">
            <a:extLst>
              <a:ext uri="{FF2B5EF4-FFF2-40B4-BE49-F238E27FC236}">
                <a16:creationId xmlns:a16="http://schemas.microsoft.com/office/drawing/2014/main" id="{B0E581CE-BDE4-4B89-FA8D-E558578BAE95}"/>
              </a:ext>
            </a:extLst>
          </p:cNvPr>
          <p:cNvSpPr>
            <a:spLocks noGrp="1"/>
          </p:cNvSpPr>
          <p:nvPr>
            <p:ph type="dt" sz="half" idx="2"/>
          </p:nvPr>
        </p:nvSpPr>
        <p:spPr>
          <a:xfrm>
            <a:off x="381002" y="6381064"/>
            <a:ext cx="2143537" cy="365125"/>
          </a:xfrm>
          <a:prstGeom prst="rect">
            <a:avLst/>
          </a:prstGeom>
        </p:spPr>
        <p:txBody>
          <a:bodyPr vert="horz" lIns="91440" tIns="45720" rIns="91440" bIns="45720" rtlCol="0" anchor="ctr"/>
          <a:lstStyle>
            <a:lvl1pPr algn="l">
              <a:defRPr sz="1000">
                <a:solidFill>
                  <a:schemeClr val="accent6"/>
                </a:solidFill>
              </a:defRPr>
            </a:lvl1pPr>
          </a:lstStyle>
          <a:p>
            <a:fld id="{694D8807-B403-4524-B53B-1793E78DACE4}" type="datetimeFigureOut">
              <a:rPr lang="en-US" smtClean="0"/>
              <a:t>5/7/2025</a:t>
            </a:fld>
            <a:endParaRPr lang="en-US"/>
          </a:p>
        </p:txBody>
      </p:sp>
      <p:sp>
        <p:nvSpPr>
          <p:cNvPr id="5" name="Footer Placeholder 4">
            <a:extLst>
              <a:ext uri="{FF2B5EF4-FFF2-40B4-BE49-F238E27FC236}">
                <a16:creationId xmlns:a16="http://schemas.microsoft.com/office/drawing/2014/main" id="{4F02B176-B721-0316-2B11-46A8149DD37C}"/>
              </a:ext>
            </a:extLst>
          </p:cNvPr>
          <p:cNvSpPr>
            <a:spLocks noGrp="1"/>
          </p:cNvSpPr>
          <p:nvPr>
            <p:ph type="ftr" sz="quarter" idx="3"/>
          </p:nvPr>
        </p:nvSpPr>
        <p:spPr>
          <a:xfrm>
            <a:off x="2657324" y="6381064"/>
            <a:ext cx="1723764" cy="365125"/>
          </a:xfrm>
          <a:prstGeom prst="rect">
            <a:avLst/>
          </a:prstGeom>
        </p:spPr>
        <p:txBody>
          <a:bodyPr vert="horz" lIns="91440" tIns="45720" rIns="91440" bIns="45720" rtlCol="0" anchor="ctr"/>
          <a:lstStyle>
            <a:lvl1pPr algn="l">
              <a:defRPr sz="1000">
                <a:solidFill>
                  <a:schemeClr val="accent6"/>
                </a:solidFill>
              </a:defRPr>
            </a:lvl1pPr>
          </a:lstStyle>
          <a:p>
            <a:endParaRPr lang="en-US"/>
          </a:p>
        </p:txBody>
      </p:sp>
    </p:spTree>
    <p:extLst>
      <p:ext uri="{BB962C8B-B14F-4D97-AF65-F5344CB8AC3E}">
        <p14:creationId xmlns:p14="http://schemas.microsoft.com/office/powerpoint/2010/main" val="4597318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EAD3F757-4BEF-AC1D-FDF2-D57242EE3D2D}"/>
              </a:ext>
            </a:extLst>
          </p:cNvPr>
          <p:cNvSpPr/>
          <p:nvPr/>
        </p:nvSpPr>
        <p:spPr>
          <a:xfrm>
            <a:off x="8164976" y="984900"/>
            <a:ext cx="3577750" cy="4937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822960" bIns="91440" rtlCol="0" anchor="ctr"/>
          <a:lstStyle/>
          <a:p>
            <a:endParaRPr lang="en-US" sz="1800" b="1" kern="0">
              <a:solidFill>
                <a:srgbClr val="FFFFFF"/>
              </a:solidFill>
            </a:endParaRPr>
          </a:p>
        </p:txBody>
      </p:sp>
      <p:sp>
        <p:nvSpPr>
          <p:cNvPr id="15" name="Parallelogram 14">
            <a:extLst>
              <a:ext uri="{FF2B5EF4-FFF2-40B4-BE49-F238E27FC236}">
                <a16:creationId xmlns:a16="http://schemas.microsoft.com/office/drawing/2014/main" id="{4B7558F4-515E-3019-2E5B-21A55F7A76D7}"/>
              </a:ext>
            </a:extLst>
          </p:cNvPr>
          <p:cNvSpPr/>
          <p:nvPr/>
        </p:nvSpPr>
        <p:spPr>
          <a:xfrm>
            <a:off x="10826804" y="984899"/>
            <a:ext cx="918259" cy="492533"/>
          </a:xfrm>
          <a:custGeom>
            <a:avLst/>
            <a:gdLst>
              <a:gd name="connsiteX0" fmla="*/ 0 w 638908"/>
              <a:gd name="connsiteY0" fmla="*/ 492532 h 492532"/>
              <a:gd name="connsiteX1" fmla="*/ 284895 w 638908"/>
              <a:gd name="connsiteY1" fmla="*/ 0 h 492532"/>
              <a:gd name="connsiteX2" fmla="*/ 638908 w 638908"/>
              <a:gd name="connsiteY2" fmla="*/ 0 h 492532"/>
              <a:gd name="connsiteX3" fmla="*/ 354013 w 638908"/>
              <a:gd name="connsiteY3" fmla="*/ 492532 h 492532"/>
              <a:gd name="connsiteX4" fmla="*/ 0 w 638908"/>
              <a:gd name="connsiteY4" fmla="*/ 492532 h 492532"/>
              <a:gd name="connsiteX0" fmla="*/ 0 w 638908"/>
              <a:gd name="connsiteY0" fmla="*/ 492532 h 492532"/>
              <a:gd name="connsiteX1" fmla="*/ 284895 w 638908"/>
              <a:gd name="connsiteY1" fmla="*/ 0 h 492532"/>
              <a:gd name="connsiteX2" fmla="*/ 638908 w 638908"/>
              <a:gd name="connsiteY2" fmla="*/ 0 h 492532"/>
              <a:gd name="connsiteX3" fmla="*/ 627551 w 638908"/>
              <a:gd name="connsiteY3" fmla="*/ 486670 h 492532"/>
              <a:gd name="connsiteX4" fmla="*/ 0 w 638908"/>
              <a:gd name="connsiteY4" fmla="*/ 492532 h 492532"/>
              <a:gd name="connsiteX0" fmla="*/ 0 w 638908"/>
              <a:gd name="connsiteY0" fmla="*/ 492532 h 492532"/>
              <a:gd name="connsiteX1" fmla="*/ 284895 w 638908"/>
              <a:gd name="connsiteY1" fmla="*/ 0 h 492532"/>
              <a:gd name="connsiteX2" fmla="*/ 638908 w 638908"/>
              <a:gd name="connsiteY2" fmla="*/ 0 h 492532"/>
              <a:gd name="connsiteX3" fmla="*/ 633413 w 638908"/>
              <a:gd name="connsiteY3" fmla="*/ 490578 h 492532"/>
              <a:gd name="connsiteX4" fmla="*/ 0 w 638908"/>
              <a:gd name="connsiteY4" fmla="*/ 492532 h 492532"/>
              <a:gd name="connsiteX0" fmla="*/ 0 w 638908"/>
              <a:gd name="connsiteY0" fmla="*/ 492532 h 492532"/>
              <a:gd name="connsiteX1" fmla="*/ 284895 w 638908"/>
              <a:gd name="connsiteY1" fmla="*/ 0 h 492532"/>
              <a:gd name="connsiteX2" fmla="*/ 638908 w 638908"/>
              <a:gd name="connsiteY2" fmla="*/ 0 h 492532"/>
              <a:gd name="connsiteX3" fmla="*/ 635367 w 638908"/>
              <a:gd name="connsiteY3" fmla="*/ 492532 h 492532"/>
              <a:gd name="connsiteX4" fmla="*/ 0 w 638908"/>
              <a:gd name="connsiteY4" fmla="*/ 492532 h 492532"/>
              <a:gd name="connsiteX0" fmla="*/ 0 w 638908"/>
              <a:gd name="connsiteY0" fmla="*/ 492532 h 496440"/>
              <a:gd name="connsiteX1" fmla="*/ 284895 w 638908"/>
              <a:gd name="connsiteY1" fmla="*/ 0 h 496440"/>
              <a:gd name="connsiteX2" fmla="*/ 638908 w 638908"/>
              <a:gd name="connsiteY2" fmla="*/ 0 h 496440"/>
              <a:gd name="connsiteX3" fmla="*/ 637320 w 638908"/>
              <a:gd name="connsiteY3" fmla="*/ 496440 h 496440"/>
              <a:gd name="connsiteX4" fmla="*/ 0 w 638908"/>
              <a:gd name="connsiteY4" fmla="*/ 492532 h 496440"/>
              <a:gd name="connsiteX0" fmla="*/ 0 w 760432"/>
              <a:gd name="connsiteY0" fmla="*/ 492532 h 492533"/>
              <a:gd name="connsiteX1" fmla="*/ 284895 w 760432"/>
              <a:gd name="connsiteY1" fmla="*/ 0 h 492533"/>
              <a:gd name="connsiteX2" fmla="*/ 638908 w 760432"/>
              <a:gd name="connsiteY2" fmla="*/ 0 h 492533"/>
              <a:gd name="connsiteX3" fmla="*/ 760413 w 760432"/>
              <a:gd name="connsiteY3" fmla="*/ 492533 h 492533"/>
              <a:gd name="connsiteX4" fmla="*/ 0 w 760432"/>
              <a:gd name="connsiteY4" fmla="*/ 492532 h 492533"/>
              <a:gd name="connsiteX0" fmla="*/ 0 w 763954"/>
              <a:gd name="connsiteY0" fmla="*/ 492532 h 492533"/>
              <a:gd name="connsiteX1" fmla="*/ 284895 w 763954"/>
              <a:gd name="connsiteY1" fmla="*/ 0 h 492533"/>
              <a:gd name="connsiteX2" fmla="*/ 763954 w 763954"/>
              <a:gd name="connsiteY2" fmla="*/ 0 h 492533"/>
              <a:gd name="connsiteX3" fmla="*/ 760413 w 763954"/>
              <a:gd name="connsiteY3" fmla="*/ 492533 h 492533"/>
              <a:gd name="connsiteX4" fmla="*/ 0 w 763954"/>
              <a:gd name="connsiteY4" fmla="*/ 492532 h 492533"/>
              <a:gd name="connsiteX0" fmla="*/ 0 w 918259"/>
              <a:gd name="connsiteY0" fmla="*/ 492532 h 492533"/>
              <a:gd name="connsiteX1" fmla="*/ 284895 w 918259"/>
              <a:gd name="connsiteY1" fmla="*/ 0 h 492533"/>
              <a:gd name="connsiteX2" fmla="*/ 918259 w 918259"/>
              <a:gd name="connsiteY2" fmla="*/ 0 h 492533"/>
              <a:gd name="connsiteX3" fmla="*/ 760413 w 918259"/>
              <a:gd name="connsiteY3" fmla="*/ 492533 h 492533"/>
              <a:gd name="connsiteX4" fmla="*/ 0 w 918259"/>
              <a:gd name="connsiteY4" fmla="*/ 492532 h 492533"/>
              <a:gd name="connsiteX0" fmla="*/ 0 w 919027"/>
              <a:gd name="connsiteY0" fmla="*/ 492532 h 492532"/>
              <a:gd name="connsiteX1" fmla="*/ 284895 w 919027"/>
              <a:gd name="connsiteY1" fmla="*/ 0 h 492532"/>
              <a:gd name="connsiteX2" fmla="*/ 918259 w 919027"/>
              <a:gd name="connsiteY2" fmla="*/ 0 h 492532"/>
              <a:gd name="connsiteX3" fmla="*/ 918528 w 919027"/>
              <a:gd name="connsiteY3" fmla="*/ 483008 h 492532"/>
              <a:gd name="connsiteX4" fmla="*/ 0 w 919027"/>
              <a:gd name="connsiteY4" fmla="*/ 492532 h 492532"/>
              <a:gd name="connsiteX0" fmla="*/ 0 w 918259"/>
              <a:gd name="connsiteY0" fmla="*/ 492532 h 492532"/>
              <a:gd name="connsiteX1" fmla="*/ 284895 w 918259"/>
              <a:gd name="connsiteY1" fmla="*/ 0 h 492532"/>
              <a:gd name="connsiteX2" fmla="*/ 918259 w 918259"/>
              <a:gd name="connsiteY2" fmla="*/ 0 h 492532"/>
              <a:gd name="connsiteX3" fmla="*/ 916623 w 918259"/>
              <a:gd name="connsiteY3" fmla="*/ 484913 h 492532"/>
              <a:gd name="connsiteX4" fmla="*/ 0 w 918259"/>
              <a:gd name="connsiteY4" fmla="*/ 492532 h 492532"/>
              <a:gd name="connsiteX0" fmla="*/ 0 w 918259"/>
              <a:gd name="connsiteY0" fmla="*/ 492532 h 492533"/>
              <a:gd name="connsiteX1" fmla="*/ 284895 w 918259"/>
              <a:gd name="connsiteY1" fmla="*/ 0 h 492533"/>
              <a:gd name="connsiteX2" fmla="*/ 918259 w 918259"/>
              <a:gd name="connsiteY2" fmla="*/ 0 h 492533"/>
              <a:gd name="connsiteX3" fmla="*/ 916623 w 918259"/>
              <a:gd name="connsiteY3" fmla="*/ 492533 h 492533"/>
              <a:gd name="connsiteX4" fmla="*/ 0 w 918259"/>
              <a:gd name="connsiteY4" fmla="*/ 492532 h 492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259" h="492533">
                <a:moveTo>
                  <a:pt x="0" y="492532"/>
                </a:moveTo>
                <a:lnTo>
                  <a:pt x="284895" y="0"/>
                </a:lnTo>
                <a:lnTo>
                  <a:pt x="918259" y="0"/>
                </a:lnTo>
                <a:cubicBezTo>
                  <a:pt x="916427" y="163526"/>
                  <a:pt x="918455" y="329007"/>
                  <a:pt x="916623" y="492533"/>
                </a:cubicBezTo>
                <a:lnTo>
                  <a:pt x="0" y="492532"/>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3">
            <a:extLst>
              <a:ext uri="{FF2B5EF4-FFF2-40B4-BE49-F238E27FC236}">
                <a16:creationId xmlns:a16="http://schemas.microsoft.com/office/drawing/2014/main" id="{59E9069F-9B57-7E99-07D8-75A8848C1DAD}"/>
              </a:ext>
            </a:extLst>
          </p:cNvPr>
          <p:cNvSpPr>
            <a:spLocks noGrp="1"/>
          </p:cNvSpPr>
          <p:nvPr>
            <p:ph type="pic" sz="quarter" idx="61"/>
          </p:nvPr>
        </p:nvSpPr>
        <p:spPr>
          <a:xfrm>
            <a:off x="8168871" y="1477432"/>
            <a:ext cx="3570936" cy="1951560"/>
          </a:xfrm>
          <a:prstGeom prst="rect">
            <a:avLst/>
          </a:prstGeom>
          <a:solidFill>
            <a:schemeClr val="bg1">
              <a:lumMod val="95000"/>
            </a:schemeClr>
          </a:solidFill>
          <a:ln w="3175">
            <a:noFill/>
          </a:ln>
          <a:effectLst/>
        </p:spPr>
        <p:txBody>
          <a:bodyPr tIns="548640" anchor="t" anchorCtr="0">
            <a:normAutofit/>
          </a:bodyPr>
          <a:lstStyle>
            <a:lvl1pPr marL="0" indent="0" algn="ctr">
              <a:buNone/>
              <a:defRPr sz="1050"/>
            </a:lvl1pPr>
          </a:lstStyle>
          <a:p>
            <a:r>
              <a:rPr lang="en-US"/>
              <a:t>Click icon to add picture</a:t>
            </a:r>
          </a:p>
        </p:txBody>
      </p:sp>
      <p:sp>
        <p:nvSpPr>
          <p:cNvPr id="17" name="Rectangle 16">
            <a:extLst>
              <a:ext uri="{FF2B5EF4-FFF2-40B4-BE49-F238E27FC236}">
                <a16:creationId xmlns:a16="http://schemas.microsoft.com/office/drawing/2014/main" id="{53C07590-95CE-0EA9-DC63-7C4BE5DAD8ED}"/>
              </a:ext>
            </a:extLst>
          </p:cNvPr>
          <p:cNvSpPr/>
          <p:nvPr/>
        </p:nvSpPr>
        <p:spPr>
          <a:xfrm>
            <a:off x="463883" y="984900"/>
            <a:ext cx="3577750" cy="4937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822960" bIns="91440" rtlCol="0" anchor="ctr"/>
          <a:lstStyle/>
          <a:p>
            <a:pPr>
              <a:lnSpc>
                <a:spcPct val="80000"/>
              </a:lnSpc>
            </a:pPr>
            <a:endParaRPr lang="en-US" sz="1800" b="1" kern="0">
              <a:solidFill>
                <a:srgbClr val="FFFFFF"/>
              </a:solidFill>
            </a:endParaRPr>
          </a:p>
        </p:txBody>
      </p:sp>
      <p:sp>
        <p:nvSpPr>
          <p:cNvPr id="18" name="Parallelogram 14">
            <a:extLst>
              <a:ext uri="{FF2B5EF4-FFF2-40B4-BE49-F238E27FC236}">
                <a16:creationId xmlns:a16="http://schemas.microsoft.com/office/drawing/2014/main" id="{38DE0FF2-8FEF-5C25-031D-0406932A5F9C}"/>
              </a:ext>
            </a:extLst>
          </p:cNvPr>
          <p:cNvSpPr/>
          <p:nvPr/>
        </p:nvSpPr>
        <p:spPr>
          <a:xfrm>
            <a:off x="3125711" y="984899"/>
            <a:ext cx="918259" cy="492533"/>
          </a:xfrm>
          <a:custGeom>
            <a:avLst/>
            <a:gdLst>
              <a:gd name="connsiteX0" fmla="*/ 0 w 638908"/>
              <a:gd name="connsiteY0" fmla="*/ 492532 h 492532"/>
              <a:gd name="connsiteX1" fmla="*/ 284895 w 638908"/>
              <a:gd name="connsiteY1" fmla="*/ 0 h 492532"/>
              <a:gd name="connsiteX2" fmla="*/ 638908 w 638908"/>
              <a:gd name="connsiteY2" fmla="*/ 0 h 492532"/>
              <a:gd name="connsiteX3" fmla="*/ 354013 w 638908"/>
              <a:gd name="connsiteY3" fmla="*/ 492532 h 492532"/>
              <a:gd name="connsiteX4" fmla="*/ 0 w 638908"/>
              <a:gd name="connsiteY4" fmla="*/ 492532 h 492532"/>
              <a:gd name="connsiteX0" fmla="*/ 0 w 638908"/>
              <a:gd name="connsiteY0" fmla="*/ 492532 h 492532"/>
              <a:gd name="connsiteX1" fmla="*/ 284895 w 638908"/>
              <a:gd name="connsiteY1" fmla="*/ 0 h 492532"/>
              <a:gd name="connsiteX2" fmla="*/ 638908 w 638908"/>
              <a:gd name="connsiteY2" fmla="*/ 0 h 492532"/>
              <a:gd name="connsiteX3" fmla="*/ 627551 w 638908"/>
              <a:gd name="connsiteY3" fmla="*/ 486670 h 492532"/>
              <a:gd name="connsiteX4" fmla="*/ 0 w 638908"/>
              <a:gd name="connsiteY4" fmla="*/ 492532 h 492532"/>
              <a:gd name="connsiteX0" fmla="*/ 0 w 638908"/>
              <a:gd name="connsiteY0" fmla="*/ 492532 h 492532"/>
              <a:gd name="connsiteX1" fmla="*/ 284895 w 638908"/>
              <a:gd name="connsiteY1" fmla="*/ 0 h 492532"/>
              <a:gd name="connsiteX2" fmla="*/ 638908 w 638908"/>
              <a:gd name="connsiteY2" fmla="*/ 0 h 492532"/>
              <a:gd name="connsiteX3" fmla="*/ 633413 w 638908"/>
              <a:gd name="connsiteY3" fmla="*/ 490578 h 492532"/>
              <a:gd name="connsiteX4" fmla="*/ 0 w 638908"/>
              <a:gd name="connsiteY4" fmla="*/ 492532 h 492532"/>
              <a:gd name="connsiteX0" fmla="*/ 0 w 638908"/>
              <a:gd name="connsiteY0" fmla="*/ 492532 h 492532"/>
              <a:gd name="connsiteX1" fmla="*/ 284895 w 638908"/>
              <a:gd name="connsiteY1" fmla="*/ 0 h 492532"/>
              <a:gd name="connsiteX2" fmla="*/ 638908 w 638908"/>
              <a:gd name="connsiteY2" fmla="*/ 0 h 492532"/>
              <a:gd name="connsiteX3" fmla="*/ 635367 w 638908"/>
              <a:gd name="connsiteY3" fmla="*/ 492532 h 492532"/>
              <a:gd name="connsiteX4" fmla="*/ 0 w 638908"/>
              <a:gd name="connsiteY4" fmla="*/ 492532 h 492532"/>
              <a:gd name="connsiteX0" fmla="*/ 0 w 638908"/>
              <a:gd name="connsiteY0" fmla="*/ 492532 h 496440"/>
              <a:gd name="connsiteX1" fmla="*/ 284895 w 638908"/>
              <a:gd name="connsiteY1" fmla="*/ 0 h 496440"/>
              <a:gd name="connsiteX2" fmla="*/ 638908 w 638908"/>
              <a:gd name="connsiteY2" fmla="*/ 0 h 496440"/>
              <a:gd name="connsiteX3" fmla="*/ 637320 w 638908"/>
              <a:gd name="connsiteY3" fmla="*/ 496440 h 496440"/>
              <a:gd name="connsiteX4" fmla="*/ 0 w 638908"/>
              <a:gd name="connsiteY4" fmla="*/ 492532 h 496440"/>
              <a:gd name="connsiteX0" fmla="*/ 0 w 760432"/>
              <a:gd name="connsiteY0" fmla="*/ 492532 h 492533"/>
              <a:gd name="connsiteX1" fmla="*/ 284895 w 760432"/>
              <a:gd name="connsiteY1" fmla="*/ 0 h 492533"/>
              <a:gd name="connsiteX2" fmla="*/ 638908 w 760432"/>
              <a:gd name="connsiteY2" fmla="*/ 0 h 492533"/>
              <a:gd name="connsiteX3" fmla="*/ 760413 w 760432"/>
              <a:gd name="connsiteY3" fmla="*/ 492533 h 492533"/>
              <a:gd name="connsiteX4" fmla="*/ 0 w 760432"/>
              <a:gd name="connsiteY4" fmla="*/ 492532 h 492533"/>
              <a:gd name="connsiteX0" fmla="*/ 0 w 763954"/>
              <a:gd name="connsiteY0" fmla="*/ 492532 h 492533"/>
              <a:gd name="connsiteX1" fmla="*/ 284895 w 763954"/>
              <a:gd name="connsiteY1" fmla="*/ 0 h 492533"/>
              <a:gd name="connsiteX2" fmla="*/ 763954 w 763954"/>
              <a:gd name="connsiteY2" fmla="*/ 0 h 492533"/>
              <a:gd name="connsiteX3" fmla="*/ 760413 w 763954"/>
              <a:gd name="connsiteY3" fmla="*/ 492533 h 492533"/>
              <a:gd name="connsiteX4" fmla="*/ 0 w 763954"/>
              <a:gd name="connsiteY4" fmla="*/ 492532 h 492533"/>
              <a:gd name="connsiteX0" fmla="*/ 0 w 918259"/>
              <a:gd name="connsiteY0" fmla="*/ 492532 h 492533"/>
              <a:gd name="connsiteX1" fmla="*/ 284895 w 918259"/>
              <a:gd name="connsiteY1" fmla="*/ 0 h 492533"/>
              <a:gd name="connsiteX2" fmla="*/ 918259 w 918259"/>
              <a:gd name="connsiteY2" fmla="*/ 0 h 492533"/>
              <a:gd name="connsiteX3" fmla="*/ 760413 w 918259"/>
              <a:gd name="connsiteY3" fmla="*/ 492533 h 492533"/>
              <a:gd name="connsiteX4" fmla="*/ 0 w 918259"/>
              <a:gd name="connsiteY4" fmla="*/ 492532 h 492533"/>
              <a:gd name="connsiteX0" fmla="*/ 0 w 919027"/>
              <a:gd name="connsiteY0" fmla="*/ 492532 h 492532"/>
              <a:gd name="connsiteX1" fmla="*/ 284895 w 919027"/>
              <a:gd name="connsiteY1" fmla="*/ 0 h 492532"/>
              <a:gd name="connsiteX2" fmla="*/ 918259 w 919027"/>
              <a:gd name="connsiteY2" fmla="*/ 0 h 492532"/>
              <a:gd name="connsiteX3" fmla="*/ 918528 w 919027"/>
              <a:gd name="connsiteY3" fmla="*/ 483008 h 492532"/>
              <a:gd name="connsiteX4" fmla="*/ 0 w 919027"/>
              <a:gd name="connsiteY4" fmla="*/ 492532 h 492532"/>
              <a:gd name="connsiteX0" fmla="*/ 0 w 918259"/>
              <a:gd name="connsiteY0" fmla="*/ 492532 h 492532"/>
              <a:gd name="connsiteX1" fmla="*/ 284895 w 918259"/>
              <a:gd name="connsiteY1" fmla="*/ 0 h 492532"/>
              <a:gd name="connsiteX2" fmla="*/ 918259 w 918259"/>
              <a:gd name="connsiteY2" fmla="*/ 0 h 492532"/>
              <a:gd name="connsiteX3" fmla="*/ 916623 w 918259"/>
              <a:gd name="connsiteY3" fmla="*/ 484913 h 492532"/>
              <a:gd name="connsiteX4" fmla="*/ 0 w 918259"/>
              <a:gd name="connsiteY4" fmla="*/ 492532 h 492532"/>
              <a:gd name="connsiteX0" fmla="*/ 0 w 918259"/>
              <a:gd name="connsiteY0" fmla="*/ 492532 h 492533"/>
              <a:gd name="connsiteX1" fmla="*/ 284895 w 918259"/>
              <a:gd name="connsiteY1" fmla="*/ 0 h 492533"/>
              <a:gd name="connsiteX2" fmla="*/ 918259 w 918259"/>
              <a:gd name="connsiteY2" fmla="*/ 0 h 492533"/>
              <a:gd name="connsiteX3" fmla="*/ 916623 w 918259"/>
              <a:gd name="connsiteY3" fmla="*/ 492533 h 492533"/>
              <a:gd name="connsiteX4" fmla="*/ 0 w 918259"/>
              <a:gd name="connsiteY4" fmla="*/ 492532 h 492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259" h="492533">
                <a:moveTo>
                  <a:pt x="0" y="492532"/>
                </a:moveTo>
                <a:lnTo>
                  <a:pt x="284895" y="0"/>
                </a:lnTo>
                <a:lnTo>
                  <a:pt x="918259" y="0"/>
                </a:lnTo>
                <a:cubicBezTo>
                  <a:pt x="916427" y="163526"/>
                  <a:pt x="918455" y="329007"/>
                  <a:pt x="916623" y="492533"/>
                </a:cubicBezTo>
                <a:lnTo>
                  <a:pt x="0" y="492532"/>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Picture Placeholder 3">
            <a:extLst>
              <a:ext uri="{FF2B5EF4-FFF2-40B4-BE49-F238E27FC236}">
                <a16:creationId xmlns:a16="http://schemas.microsoft.com/office/drawing/2014/main" id="{D9D7AFE1-116C-19D8-9CE4-E7504772A6AB}"/>
              </a:ext>
            </a:extLst>
          </p:cNvPr>
          <p:cNvSpPr>
            <a:spLocks noGrp="1"/>
          </p:cNvSpPr>
          <p:nvPr>
            <p:ph type="pic" sz="quarter" idx="63"/>
          </p:nvPr>
        </p:nvSpPr>
        <p:spPr>
          <a:xfrm>
            <a:off x="467778" y="1477432"/>
            <a:ext cx="3570936" cy="1951560"/>
          </a:xfrm>
          <a:prstGeom prst="rect">
            <a:avLst/>
          </a:prstGeom>
          <a:solidFill>
            <a:schemeClr val="bg1">
              <a:lumMod val="95000"/>
            </a:schemeClr>
          </a:solidFill>
          <a:ln w="3175">
            <a:noFill/>
          </a:ln>
          <a:effectLst/>
        </p:spPr>
        <p:txBody>
          <a:bodyPr tIns="548640" anchor="t" anchorCtr="0">
            <a:normAutofit/>
          </a:bodyPr>
          <a:lstStyle>
            <a:lvl1pPr marL="0" indent="0" algn="ctr">
              <a:buNone/>
              <a:defRPr sz="1050"/>
            </a:lvl1pPr>
          </a:lstStyle>
          <a:p>
            <a:r>
              <a:rPr lang="en-US"/>
              <a:t>Click icon to add picture</a:t>
            </a:r>
          </a:p>
        </p:txBody>
      </p:sp>
      <p:sp>
        <p:nvSpPr>
          <p:cNvPr id="21" name="Rectangle 20">
            <a:extLst>
              <a:ext uri="{FF2B5EF4-FFF2-40B4-BE49-F238E27FC236}">
                <a16:creationId xmlns:a16="http://schemas.microsoft.com/office/drawing/2014/main" id="{5A577A62-58C2-519A-8B49-059C07CDFB6B}"/>
              </a:ext>
            </a:extLst>
          </p:cNvPr>
          <p:cNvSpPr/>
          <p:nvPr/>
        </p:nvSpPr>
        <p:spPr>
          <a:xfrm>
            <a:off x="4331208" y="984900"/>
            <a:ext cx="3577750" cy="4937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822960" bIns="91440" rtlCol="0" anchor="ctr"/>
          <a:lstStyle/>
          <a:p>
            <a:pPr>
              <a:lnSpc>
                <a:spcPct val="80000"/>
              </a:lnSpc>
            </a:pPr>
            <a:endParaRPr lang="en-US" sz="1800" b="1" kern="0">
              <a:solidFill>
                <a:srgbClr val="FFFFFF"/>
              </a:solidFill>
            </a:endParaRPr>
          </a:p>
        </p:txBody>
      </p:sp>
      <p:sp>
        <p:nvSpPr>
          <p:cNvPr id="22" name="Parallelogram 14">
            <a:extLst>
              <a:ext uri="{FF2B5EF4-FFF2-40B4-BE49-F238E27FC236}">
                <a16:creationId xmlns:a16="http://schemas.microsoft.com/office/drawing/2014/main" id="{61F1CAC4-4C9C-2E11-C280-7A9587EB7EED}"/>
              </a:ext>
            </a:extLst>
          </p:cNvPr>
          <p:cNvSpPr/>
          <p:nvPr/>
        </p:nvSpPr>
        <p:spPr>
          <a:xfrm>
            <a:off x="6993036" y="984899"/>
            <a:ext cx="918259" cy="492533"/>
          </a:xfrm>
          <a:custGeom>
            <a:avLst/>
            <a:gdLst>
              <a:gd name="connsiteX0" fmla="*/ 0 w 638908"/>
              <a:gd name="connsiteY0" fmla="*/ 492532 h 492532"/>
              <a:gd name="connsiteX1" fmla="*/ 284895 w 638908"/>
              <a:gd name="connsiteY1" fmla="*/ 0 h 492532"/>
              <a:gd name="connsiteX2" fmla="*/ 638908 w 638908"/>
              <a:gd name="connsiteY2" fmla="*/ 0 h 492532"/>
              <a:gd name="connsiteX3" fmla="*/ 354013 w 638908"/>
              <a:gd name="connsiteY3" fmla="*/ 492532 h 492532"/>
              <a:gd name="connsiteX4" fmla="*/ 0 w 638908"/>
              <a:gd name="connsiteY4" fmla="*/ 492532 h 492532"/>
              <a:gd name="connsiteX0" fmla="*/ 0 w 638908"/>
              <a:gd name="connsiteY0" fmla="*/ 492532 h 492532"/>
              <a:gd name="connsiteX1" fmla="*/ 284895 w 638908"/>
              <a:gd name="connsiteY1" fmla="*/ 0 h 492532"/>
              <a:gd name="connsiteX2" fmla="*/ 638908 w 638908"/>
              <a:gd name="connsiteY2" fmla="*/ 0 h 492532"/>
              <a:gd name="connsiteX3" fmla="*/ 627551 w 638908"/>
              <a:gd name="connsiteY3" fmla="*/ 486670 h 492532"/>
              <a:gd name="connsiteX4" fmla="*/ 0 w 638908"/>
              <a:gd name="connsiteY4" fmla="*/ 492532 h 492532"/>
              <a:gd name="connsiteX0" fmla="*/ 0 w 638908"/>
              <a:gd name="connsiteY0" fmla="*/ 492532 h 492532"/>
              <a:gd name="connsiteX1" fmla="*/ 284895 w 638908"/>
              <a:gd name="connsiteY1" fmla="*/ 0 h 492532"/>
              <a:gd name="connsiteX2" fmla="*/ 638908 w 638908"/>
              <a:gd name="connsiteY2" fmla="*/ 0 h 492532"/>
              <a:gd name="connsiteX3" fmla="*/ 633413 w 638908"/>
              <a:gd name="connsiteY3" fmla="*/ 490578 h 492532"/>
              <a:gd name="connsiteX4" fmla="*/ 0 w 638908"/>
              <a:gd name="connsiteY4" fmla="*/ 492532 h 492532"/>
              <a:gd name="connsiteX0" fmla="*/ 0 w 638908"/>
              <a:gd name="connsiteY0" fmla="*/ 492532 h 492532"/>
              <a:gd name="connsiteX1" fmla="*/ 284895 w 638908"/>
              <a:gd name="connsiteY1" fmla="*/ 0 h 492532"/>
              <a:gd name="connsiteX2" fmla="*/ 638908 w 638908"/>
              <a:gd name="connsiteY2" fmla="*/ 0 h 492532"/>
              <a:gd name="connsiteX3" fmla="*/ 635367 w 638908"/>
              <a:gd name="connsiteY3" fmla="*/ 492532 h 492532"/>
              <a:gd name="connsiteX4" fmla="*/ 0 w 638908"/>
              <a:gd name="connsiteY4" fmla="*/ 492532 h 492532"/>
              <a:gd name="connsiteX0" fmla="*/ 0 w 638908"/>
              <a:gd name="connsiteY0" fmla="*/ 492532 h 496440"/>
              <a:gd name="connsiteX1" fmla="*/ 284895 w 638908"/>
              <a:gd name="connsiteY1" fmla="*/ 0 h 496440"/>
              <a:gd name="connsiteX2" fmla="*/ 638908 w 638908"/>
              <a:gd name="connsiteY2" fmla="*/ 0 h 496440"/>
              <a:gd name="connsiteX3" fmla="*/ 637320 w 638908"/>
              <a:gd name="connsiteY3" fmla="*/ 496440 h 496440"/>
              <a:gd name="connsiteX4" fmla="*/ 0 w 638908"/>
              <a:gd name="connsiteY4" fmla="*/ 492532 h 496440"/>
              <a:gd name="connsiteX0" fmla="*/ 0 w 760432"/>
              <a:gd name="connsiteY0" fmla="*/ 492532 h 492533"/>
              <a:gd name="connsiteX1" fmla="*/ 284895 w 760432"/>
              <a:gd name="connsiteY1" fmla="*/ 0 h 492533"/>
              <a:gd name="connsiteX2" fmla="*/ 638908 w 760432"/>
              <a:gd name="connsiteY2" fmla="*/ 0 h 492533"/>
              <a:gd name="connsiteX3" fmla="*/ 760413 w 760432"/>
              <a:gd name="connsiteY3" fmla="*/ 492533 h 492533"/>
              <a:gd name="connsiteX4" fmla="*/ 0 w 760432"/>
              <a:gd name="connsiteY4" fmla="*/ 492532 h 492533"/>
              <a:gd name="connsiteX0" fmla="*/ 0 w 763954"/>
              <a:gd name="connsiteY0" fmla="*/ 492532 h 492533"/>
              <a:gd name="connsiteX1" fmla="*/ 284895 w 763954"/>
              <a:gd name="connsiteY1" fmla="*/ 0 h 492533"/>
              <a:gd name="connsiteX2" fmla="*/ 763954 w 763954"/>
              <a:gd name="connsiteY2" fmla="*/ 0 h 492533"/>
              <a:gd name="connsiteX3" fmla="*/ 760413 w 763954"/>
              <a:gd name="connsiteY3" fmla="*/ 492533 h 492533"/>
              <a:gd name="connsiteX4" fmla="*/ 0 w 763954"/>
              <a:gd name="connsiteY4" fmla="*/ 492532 h 492533"/>
              <a:gd name="connsiteX0" fmla="*/ 0 w 918259"/>
              <a:gd name="connsiteY0" fmla="*/ 492532 h 492533"/>
              <a:gd name="connsiteX1" fmla="*/ 284895 w 918259"/>
              <a:gd name="connsiteY1" fmla="*/ 0 h 492533"/>
              <a:gd name="connsiteX2" fmla="*/ 918259 w 918259"/>
              <a:gd name="connsiteY2" fmla="*/ 0 h 492533"/>
              <a:gd name="connsiteX3" fmla="*/ 760413 w 918259"/>
              <a:gd name="connsiteY3" fmla="*/ 492533 h 492533"/>
              <a:gd name="connsiteX4" fmla="*/ 0 w 918259"/>
              <a:gd name="connsiteY4" fmla="*/ 492532 h 492533"/>
              <a:gd name="connsiteX0" fmla="*/ 0 w 919027"/>
              <a:gd name="connsiteY0" fmla="*/ 492532 h 492532"/>
              <a:gd name="connsiteX1" fmla="*/ 284895 w 919027"/>
              <a:gd name="connsiteY1" fmla="*/ 0 h 492532"/>
              <a:gd name="connsiteX2" fmla="*/ 918259 w 919027"/>
              <a:gd name="connsiteY2" fmla="*/ 0 h 492532"/>
              <a:gd name="connsiteX3" fmla="*/ 918528 w 919027"/>
              <a:gd name="connsiteY3" fmla="*/ 483008 h 492532"/>
              <a:gd name="connsiteX4" fmla="*/ 0 w 919027"/>
              <a:gd name="connsiteY4" fmla="*/ 492532 h 492532"/>
              <a:gd name="connsiteX0" fmla="*/ 0 w 918259"/>
              <a:gd name="connsiteY0" fmla="*/ 492532 h 492532"/>
              <a:gd name="connsiteX1" fmla="*/ 284895 w 918259"/>
              <a:gd name="connsiteY1" fmla="*/ 0 h 492532"/>
              <a:gd name="connsiteX2" fmla="*/ 918259 w 918259"/>
              <a:gd name="connsiteY2" fmla="*/ 0 h 492532"/>
              <a:gd name="connsiteX3" fmla="*/ 916623 w 918259"/>
              <a:gd name="connsiteY3" fmla="*/ 484913 h 492532"/>
              <a:gd name="connsiteX4" fmla="*/ 0 w 918259"/>
              <a:gd name="connsiteY4" fmla="*/ 492532 h 492532"/>
              <a:gd name="connsiteX0" fmla="*/ 0 w 918259"/>
              <a:gd name="connsiteY0" fmla="*/ 492532 h 492533"/>
              <a:gd name="connsiteX1" fmla="*/ 284895 w 918259"/>
              <a:gd name="connsiteY1" fmla="*/ 0 h 492533"/>
              <a:gd name="connsiteX2" fmla="*/ 918259 w 918259"/>
              <a:gd name="connsiteY2" fmla="*/ 0 h 492533"/>
              <a:gd name="connsiteX3" fmla="*/ 916623 w 918259"/>
              <a:gd name="connsiteY3" fmla="*/ 492533 h 492533"/>
              <a:gd name="connsiteX4" fmla="*/ 0 w 918259"/>
              <a:gd name="connsiteY4" fmla="*/ 492532 h 492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259" h="492533">
                <a:moveTo>
                  <a:pt x="0" y="492532"/>
                </a:moveTo>
                <a:lnTo>
                  <a:pt x="284895" y="0"/>
                </a:lnTo>
                <a:lnTo>
                  <a:pt x="918259" y="0"/>
                </a:lnTo>
                <a:cubicBezTo>
                  <a:pt x="916427" y="163526"/>
                  <a:pt x="918455" y="329007"/>
                  <a:pt x="916623" y="492533"/>
                </a:cubicBezTo>
                <a:lnTo>
                  <a:pt x="0" y="492532"/>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Picture Placeholder 3">
            <a:extLst>
              <a:ext uri="{FF2B5EF4-FFF2-40B4-BE49-F238E27FC236}">
                <a16:creationId xmlns:a16="http://schemas.microsoft.com/office/drawing/2014/main" id="{4A64E507-ACC2-A716-DEDF-CFEF160E5B91}"/>
              </a:ext>
            </a:extLst>
          </p:cNvPr>
          <p:cNvSpPr>
            <a:spLocks noGrp="1"/>
          </p:cNvSpPr>
          <p:nvPr>
            <p:ph type="pic" sz="quarter" idx="65"/>
          </p:nvPr>
        </p:nvSpPr>
        <p:spPr>
          <a:xfrm>
            <a:off x="4335103" y="1477432"/>
            <a:ext cx="3570936" cy="1951560"/>
          </a:xfrm>
          <a:prstGeom prst="rect">
            <a:avLst/>
          </a:prstGeom>
          <a:solidFill>
            <a:schemeClr val="bg1">
              <a:lumMod val="95000"/>
            </a:schemeClr>
          </a:solidFill>
          <a:ln w="3175">
            <a:noFill/>
          </a:ln>
          <a:effectLst/>
        </p:spPr>
        <p:txBody>
          <a:bodyPr tIns="548640" anchor="t" anchorCtr="0">
            <a:normAutofit/>
          </a:bodyPr>
          <a:lstStyle>
            <a:lvl1pPr marL="0" indent="0" algn="ctr">
              <a:buNone/>
              <a:defRPr sz="1050"/>
            </a:lvl1pPr>
          </a:lstStyle>
          <a:p>
            <a:r>
              <a:rPr lang="en-US"/>
              <a:t>Click icon to add picture</a:t>
            </a:r>
          </a:p>
        </p:txBody>
      </p:sp>
      <p:sp>
        <p:nvSpPr>
          <p:cNvPr id="24" name="Text Placeholder 2">
            <a:extLst>
              <a:ext uri="{FF2B5EF4-FFF2-40B4-BE49-F238E27FC236}">
                <a16:creationId xmlns:a16="http://schemas.microsoft.com/office/drawing/2014/main" id="{7AB51728-698E-4672-091A-77477F51CFD2}"/>
              </a:ext>
            </a:extLst>
          </p:cNvPr>
          <p:cNvSpPr>
            <a:spLocks noGrp="1"/>
          </p:cNvSpPr>
          <p:nvPr>
            <p:ph type="body" idx="68" hasCustomPrompt="1"/>
          </p:nvPr>
        </p:nvSpPr>
        <p:spPr>
          <a:xfrm>
            <a:off x="473669" y="983660"/>
            <a:ext cx="2652042" cy="493445"/>
          </a:xfrm>
          <a:prstGeom prst="rect">
            <a:avLst/>
          </a:prstGeom>
          <a:noFill/>
        </p:spPr>
        <p:txBody>
          <a:bodyPr lIns="91440" tIns="45720" rIns="91440" bIns="45720" anchor="b" anchorCtr="0"/>
          <a:lstStyle>
            <a:lvl1pPr marL="0" indent="0" algn="l">
              <a:lnSpc>
                <a:spcPct val="80000"/>
              </a:lnSpc>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p:txBody>
      </p:sp>
      <p:sp>
        <p:nvSpPr>
          <p:cNvPr id="25" name="Text Placeholder 2">
            <a:extLst>
              <a:ext uri="{FF2B5EF4-FFF2-40B4-BE49-F238E27FC236}">
                <a16:creationId xmlns:a16="http://schemas.microsoft.com/office/drawing/2014/main" id="{153830E2-8EF6-FFBF-F5CF-1E7F7AAE9CFB}"/>
              </a:ext>
            </a:extLst>
          </p:cNvPr>
          <p:cNvSpPr>
            <a:spLocks noGrp="1"/>
          </p:cNvSpPr>
          <p:nvPr>
            <p:ph type="body" idx="69" hasCustomPrompt="1"/>
          </p:nvPr>
        </p:nvSpPr>
        <p:spPr>
          <a:xfrm>
            <a:off x="4340994" y="983660"/>
            <a:ext cx="2652042" cy="493445"/>
          </a:xfrm>
          <a:prstGeom prst="rect">
            <a:avLst/>
          </a:prstGeom>
          <a:noFill/>
        </p:spPr>
        <p:txBody>
          <a:bodyPr lIns="91440" tIns="45720" rIns="91440" bIns="45720" anchor="b" anchorCtr="0"/>
          <a:lstStyle>
            <a:lvl1pPr marL="0" indent="0" algn="l">
              <a:lnSpc>
                <a:spcPct val="80000"/>
              </a:lnSpc>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p:txBody>
      </p:sp>
      <p:sp>
        <p:nvSpPr>
          <p:cNvPr id="26" name="Text Placeholder 2">
            <a:extLst>
              <a:ext uri="{FF2B5EF4-FFF2-40B4-BE49-F238E27FC236}">
                <a16:creationId xmlns:a16="http://schemas.microsoft.com/office/drawing/2014/main" id="{0A524F9B-DFF0-7F98-03D8-3A292D869A75}"/>
              </a:ext>
            </a:extLst>
          </p:cNvPr>
          <p:cNvSpPr>
            <a:spLocks noGrp="1"/>
          </p:cNvSpPr>
          <p:nvPr>
            <p:ph type="body" idx="70" hasCustomPrompt="1"/>
          </p:nvPr>
        </p:nvSpPr>
        <p:spPr>
          <a:xfrm>
            <a:off x="8174762" y="983660"/>
            <a:ext cx="2652042" cy="493445"/>
          </a:xfrm>
          <a:prstGeom prst="rect">
            <a:avLst/>
          </a:prstGeom>
          <a:noFill/>
        </p:spPr>
        <p:txBody>
          <a:bodyPr lIns="91440" tIns="45720" rIns="91440" bIns="45720" anchor="b" anchorCtr="0"/>
          <a:lstStyle>
            <a:lvl1pPr marL="0" indent="0" algn="l">
              <a:lnSpc>
                <a:spcPct val="80000"/>
              </a:lnSpc>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p:txBody>
      </p:sp>
      <p:sp>
        <p:nvSpPr>
          <p:cNvPr id="4" name="Content Placeholder 3">
            <a:extLst>
              <a:ext uri="{FF2B5EF4-FFF2-40B4-BE49-F238E27FC236}">
                <a16:creationId xmlns:a16="http://schemas.microsoft.com/office/drawing/2014/main" id="{A763B373-235A-D473-08D7-5D1B452D4602}"/>
              </a:ext>
            </a:extLst>
          </p:cNvPr>
          <p:cNvSpPr>
            <a:spLocks noGrp="1"/>
          </p:cNvSpPr>
          <p:nvPr>
            <p:ph sz="half" idx="2"/>
          </p:nvPr>
        </p:nvSpPr>
        <p:spPr>
          <a:xfrm>
            <a:off x="467777" y="3428993"/>
            <a:ext cx="3570935" cy="2655924"/>
          </a:xfrm>
          <a:solidFill>
            <a:schemeClr val="accent6">
              <a:lumMod val="20000"/>
              <a:lumOff val="80000"/>
            </a:schemeClr>
          </a:solidFill>
        </p:spPr>
        <p:txBody>
          <a:bodyPr lIns="274320" tIns="274320" rIns="274320" bIns="27432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B6FDFAA3-2A3E-D8D6-4A63-30AB5C941901}"/>
              </a:ext>
            </a:extLst>
          </p:cNvPr>
          <p:cNvSpPr>
            <a:spLocks noGrp="1"/>
          </p:cNvSpPr>
          <p:nvPr>
            <p:ph sz="half" idx="71"/>
          </p:nvPr>
        </p:nvSpPr>
        <p:spPr>
          <a:xfrm>
            <a:off x="4335103" y="3428993"/>
            <a:ext cx="3570934" cy="2655924"/>
          </a:xfrm>
          <a:solidFill>
            <a:schemeClr val="accent6">
              <a:lumMod val="20000"/>
              <a:lumOff val="80000"/>
            </a:schemeClr>
          </a:solidFill>
        </p:spPr>
        <p:txBody>
          <a:bodyPr lIns="274320" tIns="274320" rIns="274320" bIns="27432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a:extLst>
              <a:ext uri="{FF2B5EF4-FFF2-40B4-BE49-F238E27FC236}">
                <a16:creationId xmlns:a16="http://schemas.microsoft.com/office/drawing/2014/main" id="{5DD46123-BCBA-3882-E197-A16BC3464B35}"/>
              </a:ext>
            </a:extLst>
          </p:cNvPr>
          <p:cNvSpPr>
            <a:spLocks noGrp="1"/>
          </p:cNvSpPr>
          <p:nvPr>
            <p:ph sz="half" idx="72"/>
          </p:nvPr>
        </p:nvSpPr>
        <p:spPr>
          <a:xfrm>
            <a:off x="8167554" y="3428993"/>
            <a:ext cx="3570934" cy="2655924"/>
          </a:xfrm>
          <a:solidFill>
            <a:schemeClr val="accent6">
              <a:lumMod val="20000"/>
              <a:lumOff val="80000"/>
            </a:schemeClr>
          </a:solidFill>
        </p:spPr>
        <p:txBody>
          <a:bodyPr lIns="274320" tIns="274320" rIns="274320" bIns="27432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1990BA2E-CE14-07F0-8928-AA3672038CB7}"/>
              </a:ext>
            </a:extLst>
          </p:cNvPr>
          <p:cNvSpPr>
            <a:spLocks noGrp="1"/>
          </p:cNvSpPr>
          <p:nvPr>
            <p:ph type="title"/>
          </p:nvPr>
        </p:nvSpPr>
        <p:spPr/>
        <p:txBody>
          <a:bodyPr/>
          <a:lstStyle/>
          <a:p>
            <a:r>
              <a:rPr lang="en-US"/>
              <a:t>Click to edit Master title style</a:t>
            </a:r>
          </a:p>
        </p:txBody>
      </p:sp>
      <p:sp>
        <p:nvSpPr>
          <p:cNvPr id="13" name="Slide Number Placeholder 12">
            <a:extLst>
              <a:ext uri="{FF2B5EF4-FFF2-40B4-BE49-F238E27FC236}">
                <a16:creationId xmlns:a16="http://schemas.microsoft.com/office/drawing/2014/main" id="{3E85806B-D9B5-14C2-CDDE-60F9AF85741E}"/>
              </a:ext>
            </a:extLst>
          </p:cNvPr>
          <p:cNvSpPr>
            <a:spLocks noGrp="1"/>
          </p:cNvSpPr>
          <p:nvPr>
            <p:ph type="sldNum" sz="quarter" idx="75"/>
          </p:nvPr>
        </p:nvSpPr>
        <p:spPr/>
        <p:txBody>
          <a:bodyPr/>
          <a:lstStyle/>
          <a:p>
            <a:fld id="{C0FA31A7-732C-40C2-A28A-07E96151A6FA}" type="slidenum">
              <a:rPr lang="en-US" smtClean="0"/>
              <a:t>‹#›</a:t>
            </a:fld>
            <a:endParaRPr lang="en-US"/>
          </a:p>
        </p:txBody>
      </p:sp>
      <p:sp>
        <p:nvSpPr>
          <p:cNvPr id="2" name="Date Placeholder 3">
            <a:extLst>
              <a:ext uri="{FF2B5EF4-FFF2-40B4-BE49-F238E27FC236}">
                <a16:creationId xmlns:a16="http://schemas.microsoft.com/office/drawing/2014/main" id="{09B4F1A4-F8ED-8BC5-EBE5-9BCD99F72378}"/>
              </a:ext>
            </a:extLst>
          </p:cNvPr>
          <p:cNvSpPr>
            <a:spLocks noGrp="1"/>
          </p:cNvSpPr>
          <p:nvPr>
            <p:ph type="dt" sz="half" idx="76"/>
          </p:nvPr>
        </p:nvSpPr>
        <p:spPr>
          <a:xfrm>
            <a:off x="381002" y="6381064"/>
            <a:ext cx="2143537" cy="365125"/>
          </a:xfrm>
          <a:prstGeom prst="rect">
            <a:avLst/>
          </a:prstGeom>
        </p:spPr>
        <p:txBody>
          <a:bodyPr vert="horz" lIns="91440" tIns="45720" rIns="91440" bIns="45720" rtlCol="0" anchor="ctr"/>
          <a:lstStyle>
            <a:lvl1pPr algn="l">
              <a:defRPr sz="1000">
                <a:solidFill>
                  <a:schemeClr val="accent6"/>
                </a:solidFill>
              </a:defRPr>
            </a:lvl1pPr>
          </a:lstStyle>
          <a:p>
            <a:fld id="{694D8807-B403-4524-B53B-1793E78DACE4}" type="datetimeFigureOut">
              <a:rPr lang="en-US" smtClean="0"/>
              <a:t>5/7/2025</a:t>
            </a:fld>
            <a:endParaRPr lang="en-US"/>
          </a:p>
        </p:txBody>
      </p:sp>
      <p:sp>
        <p:nvSpPr>
          <p:cNvPr id="3" name="Footer Placeholder 4">
            <a:extLst>
              <a:ext uri="{FF2B5EF4-FFF2-40B4-BE49-F238E27FC236}">
                <a16:creationId xmlns:a16="http://schemas.microsoft.com/office/drawing/2014/main" id="{060CFFAE-E8D9-7E76-7031-9353BAB44354}"/>
              </a:ext>
            </a:extLst>
          </p:cNvPr>
          <p:cNvSpPr>
            <a:spLocks noGrp="1"/>
          </p:cNvSpPr>
          <p:nvPr>
            <p:ph type="ftr" sz="quarter" idx="3"/>
          </p:nvPr>
        </p:nvSpPr>
        <p:spPr>
          <a:xfrm>
            <a:off x="2657324" y="6381064"/>
            <a:ext cx="1723764" cy="365125"/>
          </a:xfrm>
          <a:prstGeom prst="rect">
            <a:avLst/>
          </a:prstGeom>
        </p:spPr>
        <p:txBody>
          <a:bodyPr vert="horz" lIns="91440" tIns="45720" rIns="91440" bIns="45720" rtlCol="0" anchor="ctr"/>
          <a:lstStyle>
            <a:lvl1pPr algn="l">
              <a:defRPr sz="1000">
                <a:solidFill>
                  <a:schemeClr val="accent6"/>
                </a:solidFill>
              </a:defRPr>
            </a:lvl1pPr>
          </a:lstStyle>
          <a:p>
            <a:endParaRPr lang="en-US"/>
          </a:p>
        </p:txBody>
      </p:sp>
    </p:spTree>
    <p:extLst>
      <p:ext uri="{BB962C8B-B14F-4D97-AF65-F5344CB8AC3E}">
        <p14:creationId xmlns:p14="http://schemas.microsoft.com/office/powerpoint/2010/main" val="24824332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Text Column">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EAD3F757-4BEF-AC1D-FDF2-D57242EE3D2D}"/>
              </a:ext>
            </a:extLst>
          </p:cNvPr>
          <p:cNvSpPr/>
          <p:nvPr/>
        </p:nvSpPr>
        <p:spPr>
          <a:xfrm>
            <a:off x="8164976" y="984900"/>
            <a:ext cx="3577750" cy="6422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822960" bIns="91440" rtlCol="0" anchor="ctr"/>
          <a:lstStyle/>
          <a:p>
            <a:pPr>
              <a:lnSpc>
                <a:spcPct val="80000"/>
              </a:lnSpc>
            </a:pPr>
            <a:endParaRPr lang="en-US" sz="1800" b="1" kern="0">
              <a:solidFill>
                <a:srgbClr val="FFFFFF"/>
              </a:solidFill>
            </a:endParaRPr>
          </a:p>
        </p:txBody>
      </p:sp>
      <p:sp>
        <p:nvSpPr>
          <p:cNvPr id="17" name="Rectangle 16">
            <a:extLst>
              <a:ext uri="{FF2B5EF4-FFF2-40B4-BE49-F238E27FC236}">
                <a16:creationId xmlns:a16="http://schemas.microsoft.com/office/drawing/2014/main" id="{53C07590-95CE-0EA9-DC63-7C4BE5DAD8ED}"/>
              </a:ext>
            </a:extLst>
          </p:cNvPr>
          <p:cNvSpPr/>
          <p:nvPr/>
        </p:nvSpPr>
        <p:spPr>
          <a:xfrm>
            <a:off x="463883" y="984900"/>
            <a:ext cx="3577750" cy="6422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822960" bIns="91440" rtlCol="0" anchor="ctr"/>
          <a:lstStyle/>
          <a:p>
            <a:pPr>
              <a:lnSpc>
                <a:spcPct val="80000"/>
              </a:lnSpc>
            </a:pPr>
            <a:endParaRPr lang="en-US" sz="1800" b="1" kern="0">
              <a:solidFill>
                <a:srgbClr val="FFFFFF"/>
              </a:solidFill>
            </a:endParaRPr>
          </a:p>
        </p:txBody>
      </p:sp>
      <p:sp>
        <p:nvSpPr>
          <p:cNvPr id="21" name="Rectangle 20">
            <a:extLst>
              <a:ext uri="{FF2B5EF4-FFF2-40B4-BE49-F238E27FC236}">
                <a16:creationId xmlns:a16="http://schemas.microsoft.com/office/drawing/2014/main" id="{5A577A62-58C2-519A-8B49-059C07CDFB6B}"/>
              </a:ext>
            </a:extLst>
          </p:cNvPr>
          <p:cNvSpPr/>
          <p:nvPr/>
        </p:nvSpPr>
        <p:spPr>
          <a:xfrm>
            <a:off x="4331208" y="984900"/>
            <a:ext cx="3577750" cy="6422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822960" bIns="91440" rtlCol="0" anchor="ctr"/>
          <a:lstStyle/>
          <a:p>
            <a:pPr>
              <a:lnSpc>
                <a:spcPct val="80000"/>
              </a:lnSpc>
            </a:pPr>
            <a:endParaRPr lang="en-US" sz="1800" b="1" kern="0">
              <a:solidFill>
                <a:srgbClr val="FFFFFF"/>
              </a:solidFill>
            </a:endParaRPr>
          </a:p>
        </p:txBody>
      </p:sp>
      <p:sp>
        <p:nvSpPr>
          <p:cNvPr id="24" name="Text Placeholder 2">
            <a:extLst>
              <a:ext uri="{FF2B5EF4-FFF2-40B4-BE49-F238E27FC236}">
                <a16:creationId xmlns:a16="http://schemas.microsoft.com/office/drawing/2014/main" id="{7AB51728-698E-4672-091A-77477F51CFD2}"/>
              </a:ext>
            </a:extLst>
          </p:cNvPr>
          <p:cNvSpPr>
            <a:spLocks noGrp="1"/>
          </p:cNvSpPr>
          <p:nvPr>
            <p:ph type="body" idx="68" hasCustomPrompt="1"/>
          </p:nvPr>
        </p:nvSpPr>
        <p:spPr>
          <a:xfrm>
            <a:off x="473669" y="983660"/>
            <a:ext cx="2652042" cy="642236"/>
          </a:xfrm>
          <a:prstGeom prst="rect">
            <a:avLst/>
          </a:prstGeom>
          <a:noFill/>
        </p:spPr>
        <p:txBody>
          <a:bodyPr lIns="91440" tIns="0" rIns="91440" bIns="45720" anchor="b" anchorCtr="0"/>
          <a:lstStyle>
            <a:lvl1pPr marL="0" indent="0" algn="l">
              <a:lnSpc>
                <a:spcPct val="80000"/>
              </a:lnSpc>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p:txBody>
      </p:sp>
      <p:sp>
        <p:nvSpPr>
          <p:cNvPr id="25" name="Text Placeholder 2">
            <a:extLst>
              <a:ext uri="{FF2B5EF4-FFF2-40B4-BE49-F238E27FC236}">
                <a16:creationId xmlns:a16="http://schemas.microsoft.com/office/drawing/2014/main" id="{153830E2-8EF6-FFBF-F5CF-1E7F7AAE9CFB}"/>
              </a:ext>
            </a:extLst>
          </p:cNvPr>
          <p:cNvSpPr>
            <a:spLocks noGrp="1"/>
          </p:cNvSpPr>
          <p:nvPr>
            <p:ph type="body" idx="69" hasCustomPrompt="1"/>
          </p:nvPr>
        </p:nvSpPr>
        <p:spPr>
          <a:xfrm>
            <a:off x="4340994" y="983660"/>
            <a:ext cx="2652042" cy="642236"/>
          </a:xfrm>
          <a:prstGeom prst="rect">
            <a:avLst/>
          </a:prstGeom>
          <a:noFill/>
        </p:spPr>
        <p:txBody>
          <a:bodyPr lIns="91440" tIns="0" rIns="91440" bIns="45720" anchor="b" anchorCtr="0"/>
          <a:lstStyle>
            <a:lvl1pPr marL="0" indent="0" algn="l">
              <a:lnSpc>
                <a:spcPct val="80000"/>
              </a:lnSpc>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p:txBody>
      </p:sp>
      <p:sp>
        <p:nvSpPr>
          <p:cNvPr id="26" name="Text Placeholder 2">
            <a:extLst>
              <a:ext uri="{FF2B5EF4-FFF2-40B4-BE49-F238E27FC236}">
                <a16:creationId xmlns:a16="http://schemas.microsoft.com/office/drawing/2014/main" id="{0A524F9B-DFF0-7F98-03D8-3A292D869A75}"/>
              </a:ext>
            </a:extLst>
          </p:cNvPr>
          <p:cNvSpPr>
            <a:spLocks noGrp="1"/>
          </p:cNvSpPr>
          <p:nvPr>
            <p:ph type="body" idx="70" hasCustomPrompt="1"/>
          </p:nvPr>
        </p:nvSpPr>
        <p:spPr>
          <a:xfrm>
            <a:off x="8174762" y="983660"/>
            <a:ext cx="2652042" cy="642236"/>
          </a:xfrm>
          <a:prstGeom prst="rect">
            <a:avLst/>
          </a:prstGeom>
          <a:noFill/>
        </p:spPr>
        <p:txBody>
          <a:bodyPr lIns="91440" tIns="0" rIns="91440" bIns="45720" anchor="b" anchorCtr="0"/>
          <a:lstStyle>
            <a:lvl1pPr marL="0" indent="0" algn="l">
              <a:lnSpc>
                <a:spcPct val="80000"/>
              </a:lnSpc>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p:txBody>
      </p:sp>
      <p:sp>
        <p:nvSpPr>
          <p:cNvPr id="4" name="Content Placeholder 3">
            <a:extLst>
              <a:ext uri="{FF2B5EF4-FFF2-40B4-BE49-F238E27FC236}">
                <a16:creationId xmlns:a16="http://schemas.microsoft.com/office/drawing/2014/main" id="{A763B373-235A-D473-08D7-5D1B452D4602}"/>
              </a:ext>
            </a:extLst>
          </p:cNvPr>
          <p:cNvSpPr>
            <a:spLocks noGrp="1"/>
          </p:cNvSpPr>
          <p:nvPr>
            <p:ph sz="half" idx="2"/>
          </p:nvPr>
        </p:nvSpPr>
        <p:spPr>
          <a:xfrm>
            <a:off x="467777" y="1627463"/>
            <a:ext cx="3570935" cy="4457453"/>
          </a:xfrm>
          <a:solidFill>
            <a:schemeClr val="bg1"/>
          </a:solidFill>
        </p:spPr>
        <p:txBody>
          <a:bodyPr lIns="0" tIns="182880" rIns="0" bIns="18288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B6FDFAA3-2A3E-D8D6-4A63-30AB5C941901}"/>
              </a:ext>
            </a:extLst>
          </p:cNvPr>
          <p:cNvSpPr>
            <a:spLocks noGrp="1"/>
          </p:cNvSpPr>
          <p:nvPr>
            <p:ph sz="half" idx="71"/>
          </p:nvPr>
        </p:nvSpPr>
        <p:spPr>
          <a:xfrm>
            <a:off x="4335103" y="1627463"/>
            <a:ext cx="3570934" cy="4457453"/>
          </a:xfrm>
          <a:solidFill>
            <a:schemeClr val="bg1"/>
          </a:solidFill>
        </p:spPr>
        <p:txBody>
          <a:bodyPr lIns="0" tIns="182880" rIns="0" bIns="18288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a:extLst>
              <a:ext uri="{FF2B5EF4-FFF2-40B4-BE49-F238E27FC236}">
                <a16:creationId xmlns:a16="http://schemas.microsoft.com/office/drawing/2014/main" id="{5DD46123-BCBA-3882-E197-A16BC3464B35}"/>
              </a:ext>
            </a:extLst>
          </p:cNvPr>
          <p:cNvSpPr>
            <a:spLocks noGrp="1"/>
          </p:cNvSpPr>
          <p:nvPr>
            <p:ph sz="half" idx="72"/>
          </p:nvPr>
        </p:nvSpPr>
        <p:spPr>
          <a:xfrm>
            <a:off x="8167554" y="1627463"/>
            <a:ext cx="3570934" cy="4457453"/>
          </a:xfrm>
          <a:solidFill>
            <a:schemeClr val="bg1"/>
          </a:solidFill>
        </p:spPr>
        <p:txBody>
          <a:bodyPr lIns="0" tIns="182880" rIns="0" bIns="18288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1990BA2E-CE14-07F0-8928-AA3672038CB7}"/>
              </a:ext>
            </a:extLst>
          </p:cNvPr>
          <p:cNvSpPr>
            <a:spLocks noGrp="1"/>
          </p:cNvSpPr>
          <p:nvPr>
            <p:ph type="title"/>
          </p:nvPr>
        </p:nvSpPr>
        <p:spPr/>
        <p:txBody>
          <a:bodyPr/>
          <a:lstStyle/>
          <a:p>
            <a:r>
              <a:rPr lang="en-US"/>
              <a:t>Click to edit Master title style</a:t>
            </a:r>
          </a:p>
        </p:txBody>
      </p:sp>
      <p:sp>
        <p:nvSpPr>
          <p:cNvPr id="13" name="Slide Number Placeholder 12">
            <a:extLst>
              <a:ext uri="{FF2B5EF4-FFF2-40B4-BE49-F238E27FC236}">
                <a16:creationId xmlns:a16="http://schemas.microsoft.com/office/drawing/2014/main" id="{3E85806B-D9B5-14C2-CDDE-60F9AF85741E}"/>
              </a:ext>
            </a:extLst>
          </p:cNvPr>
          <p:cNvSpPr>
            <a:spLocks noGrp="1"/>
          </p:cNvSpPr>
          <p:nvPr>
            <p:ph type="sldNum" sz="quarter" idx="75"/>
          </p:nvPr>
        </p:nvSpPr>
        <p:spPr/>
        <p:txBody>
          <a:bodyPr/>
          <a:lstStyle/>
          <a:p>
            <a:fld id="{C0FA31A7-732C-40C2-A28A-07E96151A6FA}" type="slidenum">
              <a:rPr lang="en-US" smtClean="0"/>
              <a:t>‹#›</a:t>
            </a:fld>
            <a:endParaRPr lang="en-US"/>
          </a:p>
        </p:txBody>
      </p:sp>
      <p:sp>
        <p:nvSpPr>
          <p:cNvPr id="22" name="Parallelogram 14">
            <a:extLst>
              <a:ext uri="{FF2B5EF4-FFF2-40B4-BE49-F238E27FC236}">
                <a16:creationId xmlns:a16="http://schemas.microsoft.com/office/drawing/2014/main" id="{61F1CAC4-4C9C-2E11-C280-7A9587EB7EED}"/>
              </a:ext>
            </a:extLst>
          </p:cNvPr>
          <p:cNvSpPr/>
          <p:nvPr/>
        </p:nvSpPr>
        <p:spPr>
          <a:xfrm>
            <a:off x="6994151" y="984899"/>
            <a:ext cx="918259" cy="640997"/>
          </a:xfrm>
          <a:custGeom>
            <a:avLst/>
            <a:gdLst>
              <a:gd name="connsiteX0" fmla="*/ 0 w 638908"/>
              <a:gd name="connsiteY0" fmla="*/ 492532 h 492532"/>
              <a:gd name="connsiteX1" fmla="*/ 284895 w 638908"/>
              <a:gd name="connsiteY1" fmla="*/ 0 h 492532"/>
              <a:gd name="connsiteX2" fmla="*/ 638908 w 638908"/>
              <a:gd name="connsiteY2" fmla="*/ 0 h 492532"/>
              <a:gd name="connsiteX3" fmla="*/ 354013 w 638908"/>
              <a:gd name="connsiteY3" fmla="*/ 492532 h 492532"/>
              <a:gd name="connsiteX4" fmla="*/ 0 w 638908"/>
              <a:gd name="connsiteY4" fmla="*/ 492532 h 492532"/>
              <a:gd name="connsiteX0" fmla="*/ 0 w 638908"/>
              <a:gd name="connsiteY0" fmla="*/ 492532 h 492532"/>
              <a:gd name="connsiteX1" fmla="*/ 284895 w 638908"/>
              <a:gd name="connsiteY1" fmla="*/ 0 h 492532"/>
              <a:gd name="connsiteX2" fmla="*/ 638908 w 638908"/>
              <a:gd name="connsiteY2" fmla="*/ 0 h 492532"/>
              <a:gd name="connsiteX3" fmla="*/ 627551 w 638908"/>
              <a:gd name="connsiteY3" fmla="*/ 486670 h 492532"/>
              <a:gd name="connsiteX4" fmla="*/ 0 w 638908"/>
              <a:gd name="connsiteY4" fmla="*/ 492532 h 492532"/>
              <a:gd name="connsiteX0" fmla="*/ 0 w 638908"/>
              <a:gd name="connsiteY0" fmla="*/ 492532 h 492532"/>
              <a:gd name="connsiteX1" fmla="*/ 284895 w 638908"/>
              <a:gd name="connsiteY1" fmla="*/ 0 h 492532"/>
              <a:gd name="connsiteX2" fmla="*/ 638908 w 638908"/>
              <a:gd name="connsiteY2" fmla="*/ 0 h 492532"/>
              <a:gd name="connsiteX3" fmla="*/ 633413 w 638908"/>
              <a:gd name="connsiteY3" fmla="*/ 490578 h 492532"/>
              <a:gd name="connsiteX4" fmla="*/ 0 w 638908"/>
              <a:gd name="connsiteY4" fmla="*/ 492532 h 492532"/>
              <a:gd name="connsiteX0" fmla="*/ 0 w 638908"/>
              <a:gd name="connsiteY0" fmla="*/ 492532 h 492532"/>
              <a:gd name="connsiteX1" fmla="*/ 284895 w 638908"/>
              <a:gd name="connsiteY1" fmla="*/ 0 h 492532"/>
              <a:gd name="connsiteX2" fmla="*/ 638908 w 638908"/>
              <a:gd name="connsiteY2" fmla="*/ 0 h 492532"/>
              <a:gd name="connsiteX3" fmla="*/ 635367 w 638908"/>
              <a:gd name="connsiteY3" fmla="*/ 492532 h 492532"/>
              <a:gd name="connsiteX4" fmla="*/ 0 w 638908"/>
              <a:gd name="connsiteY4" fmla="*/ 492532 h 492532"/>
              <a:gd name="connsiteX0" fmla="*/ 0 w 638908"/>
              <a:gd name="connsiteY0" fmla="*/ 492532 h 496440"/>
              <a:gd name="connsiteX1" fmla="*/ 284895 w 638908"/>
              <a:gd name="connsiteY1" fmla="*/ 0 h 496440"/>
              <a:gd name="connsiteX2" fmla="*/ 638908 w 638908"/>
              <a:gd name="connsiteY2" fmla="*/ 0 h 496440"/>
              <a:gd name="connsiteX3" fmla="*/ 637320 w 638908"/>
              <a:gd name="connsiteY3" fmla="*/ 496440 h 496440"/>
              <a:gd name="connsiteX4" fmla="*/ 0 w 638908"/>
              <a:gd name="connsiteY4" fmla="*/ 492532 h 496440"/>
              <a:gd name="connsiteX0" fmla="*/ 0 w 760432"/>
              <a:gd name="connsiteY0" fmla="*/ 492532 h 492533"/>
              <a:gd name="connsiteX1" fmla="*/ 284895 w 760432"/>
              <a:gd name="connsiteY1" fmla="*/ 0 h 492533"/>
              <a:gd name="connsiteX2" fmla="*/ 638908 w 760432"/>
              <a:gd name="connsiteY2" fmla="*/ 0 h 492533"/>
              <a:gd name="connsiteX3" fmla="*/ 760413 w 760432"/>
              <a:gd name="connsiteY3" fmla="*/ 492533 h 492533"/>
              <a:gd name="connsiteX4" fmla="*/ 0 w 760432"/>
              <a:gd name="connsiteY4" fmla="*/ 492532 h 492533"/>
              <a:gd name="connsiteX0" fmla="*/ 0 w 763954"/>
              <a:gd name="connsiteY0" fmla="*/ 492532 h 492533"/>
              <a:gd name="connsiteX1" fmla="*/ 284895 w 763954"/>
              <a:gd name="connsiteY1" fmla="*/ 0 h 492533"/>
              <a:gd name="connsiteX2" fmla="*/ 763954 w 763954"/>
              <a:gd name="connsiteY2" fmla="*/ 0 h 492533"/>
              <a:gd name="connsiteX3" fmla="*/ 760413 w 763954"/>
              <a:gd name="connsiteY3" fmla="*/ 492533 h 492533"/>
              <a:gd name="connsiteX4" fmla="*/ 0 w 763954"/>
              <a:gd name="connsiteY4" fmla="*/ 492532 h 492533"/>
              <a:gd name="connsiteX0" fmla="*/ 0 w 918259"/>
              <a:gd name="connsiteY0" fmla="*/ 492532 h 492533"/>
              <a:gd name="connsiteX1" fmla="*/ 284895 w 918259"/>
              <a:gd name="connsiteY1" fmla="*/ 0 h 492533"/>
              <a:gd name="connsiteX2" fmla="*/ 918259 w 918259"/>
              <a:gd name="connsiteY2" fmla="*/ 0 h 492533"/>
              <a:gd name="connsiteX3" fmla="*/ 760413 w 918259"/>
              <a:gd name="connsiteY3" fmla="*/ 492533 h 492533"/>
              <a:gd name="connsiteX4" fmla="*/ 0 w 918259"/>
              <a:gd name="connsiteY4" fmla="*/ 492532 h 492533"/>
              <a:gd name="connsiteX0" fmla="*/ 0 w 919027"/>
              <a:gd name="connsiteY0" fmla="*/ 492532 h 492532"/>
              <a:gd name="connsiteX1" fmla="*/ 284895 w 919027"/>
              <a:gd name="connsiteY1" fmla="*/ 0 h 492532"/>
              <a:gd name="connsiteX2" fmla="*/ 918259 w 919027"/>
              <a:gd name="connsiteY2" fmla="*/ 0 h 492532"/>
              <a:gd name="connsiteX3" fmla="*/ 918528 w 919027"/>
              <a:gd name="connsiteY3" fmla="*/ 483008 h 492532"/>
              <a:gd name="connsiteX4" fmla="*/ 0 w 919027"/>
              <a:gd name="connsiteY4" fmla="*/ 492532 h 492532"/>
              <a:gd name="connsiteX0" fmla="*/ 0 w 918259"/>
              <a:gd name="connsiteY0" fmla="*/ 492532 h 492532"/>
              <a:gd name="connsiteX1" fmla="*/ 284895 w 918259"/>
              <a:gd name="connsiteY1" fmla="*/ 0 h 492532"/>
              <a:gd name="connsiteX2" fmla="*/ 918259 w 918259"/>
              <a:gd name="connsiteY2" fmla="*/ 0 h 492532"/>
              <a:gd name="connsiteX3" fmla="*/ 916623 w 918259"/>
              <a:gd name="connsiteY3" fmla="*/ 484913 h 492532"/>
              <a:gd name="connsiteX4" fmla="*/ 0 w 918259"/>
              <a:gd name="connsiteY4" fmla="*/ 492532 h 492532"/>
              <a:gd name="connsiteX0" fmla="*/ 0 w 918259"/>
              <a:gd name="connsiteY0" fmla="*/ 492532 h 492533"/>
              <a:gd name="connsiteX1" fmla="*/ 284895 w 918259"/>
              <a:gd name="connsiteY1" fmla="*/ 0 h 492533"/>
              <a:gd name="connsiteX2" fmla="*/ 918259 w 918259"/>
              <a:gd name="connsiteY2" fmla="*/ 0 h 492533"/>
              <a:gd name="connsiteX3" fmla="*/ 916623 w 918259"/>
              <a:gd name="connsiteY3" fmla="*/ 492533 h 492533"/>
              <a:gd name="connsiteX4" fmla="*/ 0 w 918259"/>
              <a:gd name="connsiteY4" fmla="*/ 492532 h 492533"/>
              <a:gd name="connsiteX0" fmla="*/ 0 w 918259"/>
              <a:gd name="connsiteY0" fmla="*/ 492532 h 492533"/>
              <a:gd name="connsiteX1" fmla="*/ 426409 w 918259"/>
              <a:gd name="connsiteY1" fmla="*/ 0 h 492533"/>
              <a:gd name="connsiteX2" fmla="*/ 918259 w 918259"/>
              <a:gd name="connsiteY2" fmla="*/ 0 h 492533"/>
              <a:gd name="connsiteX3" fmla="*/ 916623 w 918259"/>
              <a:gd name="connsiteY3" fmla="*/ 492533 h 492533"/>
              <a:gd name="connsiteX4" fmla="*/ 0 w 918259"/>
              <a:gd name="connsiteY4" fmla="*/ 492532 h 492533"/>
              <a:gd name="connsiteX0" fmla="*/ 0 w 918259"/>
              <a:gd name="connsiteY0" fmla="*/ 492532 h 492533"/>
              <a:gd name="connsiteX1" fmla="*/ 366538 w 918259"/>
              <a:gd name="connsiteY1" fmla="*/ 2091 h 492533"/>
              <a:gd name="connsiteX2" fmla="*/ 918259 w 918259"/>
              <a:gd name="connsiteY2" fmla="*/ 0 h 492533"/>
              <a:gd name="connsiteX3" fmla="*/ 916623 w 918259"/>
              <a:gd name="connsiteY3" fmla="*/ 492533 h 492533"/>
              <a:gd name="connsiteX4" fmla="*/ 0 w 918259"/>
              <a:gd name="connsiteY4" fmla="*/ 492532 h 492533"/>
              <a:gd name="connsiteX0" fmla="*/ 0 w 918259"/>
              <a:gd name="connsiteY0" fmla="*/ 492532 h 492533"/>
              <a:gd name="connsiteX1" fmla="*/ 368593 w 918259"/>
              <a:gd name="connsiteY1" fmla="*/ 512 h 492533"/>
              <a:gd name="connsiteX2" fmla="*/ 918259 w 918259"/>
              <a:gd name="connsiteY2" fmla="*/ 0 h 492533"/>
              <a:gd name="connsiteX3" fmla="*/ 916623 w 918259"/>
              <a:gd name="connsiteY3" fmla="*/ 492533 h 492533"/>
              <a:gd name="connsiteX4" fmla="*/ 0 w 918259"/>
              <a:gd name="connsiteY4" fmla="*/ 492532 h 492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259" h="492533">
                <a:moveTo>
                  <a:pt x="0" y="492532"/>
                </a:moveTo>
                <a:lnTo>
                  <a:pt x="368593" y="512"/>
                </a:lnTo>
                <a:lnTo>
                  <a:pt x="918259" y="0"/>
                </a:lnTo>
                <a:cubicBezTo>
                  <a:pt x="916427" y="163526"/>
                  <a:pt x="918455" y="329007"/>
                  <a:pt x="916623" y="492533"/>
                </a:cubicBezTo>
                <a:lnTo>
                  <a:pt x="0" y="492532"/>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rallelogram 14">
            <a:extLst>
              <a:ext uri="{FF2B5EF4-FFF2-40B4-BE49-F238E27FC236}">
                <a16:creationId xmlns:a16="http://schemas.microsoft.com/office/drawing/2014/main" id="{2525D14B-38BF-C3F6-CB1E-E505B0DA029B}"/>
              </a:ext>
            </a:extLst>
          </p:cNvPr>
          <p:cNvSpPr/>
          <p:nvPr/>
        </p:nvSpPr>
        <p:spPr>
          <a:xfrm>
            <a:off x="10824467" y="984899"/>
            <a:ext cx="918259" cy="640997"/>
          </a:xfrm>
          <a:custGeom>
            <a:avLst/>
            <a:gdLst>
              <a:gd name="connsiteX0" fmla="*/ 0 w 638908"/>
              <a:gd name="connsiteY0" fmla="*/ 492532 h 492532"/>
              <a:gd name="connsiteX1" fmla="*/ 284895 w 638908"/>
              <a:gd name="connsiteY1" fmla="*/ 0 h 492532"/>
              <a:gd name="connsiteX2" fmla="*/ 638908 w 638908"/>
              <a:gd name="connsiteY2" fmla="*/ 0 h 492532"/>
              <a:gd name="connsiteX3" fmla="*/ 354013 w 638908"/>
              <a:gd name="connsiteY3" fmla="*/ 492532 h 492532"/>
              <a:gd name="connsiteX4" fmla="*/ 0 w 638908"/>
              <a:gd name="connsiteY4" fmla="*/ 492532 h 492532"/>
              <a:gd name="connsiteX0" fmla="*/ 0 w 638908"/>
              <a:gd name="connsiteY0" fmla="*/ 492532 h 492532"/>
              <a:gd name="connsiteX1" fmla="*/ 284895 w 638908"/>
              <a:gd name="connsiteY1" fmla="*/ 0 h 492532"/>
              <a:gd name="connsiteX2" fmla="*/ 638908 w 638908"/>
              <a:gd name="connsiteY2" fmla="*/ 0 h 492532"/>
              <a:gd name="connsiteX3" fmla="*/ 627551 w 638908"/>
              <a:gd name="connsiteY3" fmla="*/ 486670 h 492532"/>
              <a:gd name="connsiteX4" fmla="*/ 0 w 638908"/>
              <a:gd name="connsiteY4" fmla="*/ 492532 h 492532"/>
              <a:gd name="connsiteX0" fmla="*/ 0 w 638908"/>
              <a:gd name="connsiteY0" fmla="*/ 492532 h 492532"/>
              <a:gd name="connsiteX1" fmla="*/ 284895 w 638908"/>
              <a:gd name="connsiteY1" fmla="*/ 0 h 492532"/>
              <a:gd name="connsiteX2" fmla="*/ 638908 w 638908"/>
              <a:gd name="connsiteY2" fmla="*/ 0 h 492532"/>
              <a:gd name="connsiteX3" fmla="*/ 633413 w 638908"/>
              <a:gd name="connsiteY3" fmla="*/ 490578 h 492532"/>
              <a:gd name="connsiteX4" fmla="*/ 0 w 638908"/>
              <a:gd name="connsiteY4" fmla="*/ 492532 h 492532"/>
              <a:gd name="connsiteX0" fmla="*/ 0 w 638908"/>
              <a:gd name="connsiteY0" fmla="*/ 492532 h 492532"/>
              <a:gd name="connsiteX1" fmla="*/ 284895 w 638908"/>
              <a:gd name="connsiteY1" fmla="*/ 0 h 492532"/>
              <a:gd name="connsiteX2" fmla="*/ 638908 w 638908"/>
              <a:gd name="connsiteY2" fmla="*/ 0 h 492532"/>
              <a:gd name="connsiteX3" fmla="*/ 635367 w 638908"/>
              <a:gd name="connsiteY3" fmla="*/ 492532 h 492532"/>
              <a:gd name="connsiteX4" fmla="*/ 0 w 638908"/>
              <a:gd name="connsiteY4" fmla="*/ 492532 h 492532"/>
              <a:gd name="connsiteX0" fmla="*/ 0 w 638908"/>
              <a:gd name="connsiteY0" fmla="*/ 492532 h 496440"/>
              <a:gd name="connsiteX1" fmla="*/ 284895 w 638908"/>
              <a:gd name="connsiteY1" fmla="*/ 0 h 496440"/>
              <a:gd name="connsiteX2" fmla="*/ 638908 w 638908"/>
              <a:gd name="connsiteY2" fmla="*/ 0 h 496440"/>
              <a:gd name="connsiteX3" fmla="*/ 637320 w 638908"/>
              <a:gd name="connsiteY3" fmla="*/ 496440 h 496440"/>
              <a:gd name="connsiteX4" fmla="*/ 0 w 638908"/>
              <a:gd name="connsiteY4" fmla="*/ 492532 h 496440"/>
              <a:gd name="connsiteX0" fmla="*/ 0 w 760432"/>
              <a:gd name="connsiteY0" fmla="*/ 492532 h 492533"/>
              <a:gd name="connsiteX1" fmla="*/ 284895 w 760432"/>
              <a:gd name="connsiteY1" fmla="*/ 0 h 492533"/>
              <a:gd name="connsiteX2" fmla="*/ 638908 w 760432"/>
              <a:gd name="connsiteY2" fmla="*/ 0 h 492533"/>
              <a:gd name="connsiteX3" fmla="*/ 760413 w 760432"/>
              <a:gd name="connsiteY3" fmla="*/ 492533 h 492533"/>
              <a:gd name="connsiteX4" fmla="*/ 0 w 760432"/>
              <a:gd name="connsiteY4" fmla="*/ 492532 h 492533"/>
              <a:gd name="connsiteX0" fmla="*/ 0 w 763954"/>
              <a:gd name="connsiteY0" fmla="*/ 492532 h 492533"/>
              <a:gd name="connsiteX1" fmla="*/ 284895 w 763954"/>
              <a:gd name="connsiteY1" fmla="*/ 0 h 492533"/>
              <a:gd name="connsiteX2" fmla="*/ 763954 w 763954"/>
              <a:gd name="connsiteY2" fmla="*/ 0 h 492533"/>
              <a:gd name="connsiteX3" fmla="*/ 760413 w 763954"/>
              <a:gd name="connsiteY3" fmla="*/ 492533 h 492533"/>
              <a:gd name="connsiteX4" fmla="*/ 0 w 763954"/>
              <a:gd name="connsiteY4" fmla="*/ 492532 h 492533"/>
              <a:gd name="connsiteX0" fmla="*/ 0 w 918259"/>
              <a:gd name="connsiteY0" fmla="*/ 492532 h 492533"/>
              <a:gd name="connsiteX1" fmla="*/ 284895 w 918259"/>
              <a:gd name="connsiteY1" fmla="*/ 0 h 492533"/>
              <a:gd name="connsiteX2" fmla="*/ 918259 w 918259"/>
              <a:gd name="connsiteY2" fmla="*/ 0 h 492533"/>
              <a:gd name="connsiteX3" fmla="*/ 760413 w 918259"/>
              <a:gd name="connsiteY3" fmla="*/ 492533 h 492533"/>
              <a:gd name="connsiteX4" fmla="*/ 0 w 918259"/>
              <a:gd name="connsiteY4" fmla="*/ 492532 h 492533"/>
              <a:gd name="connsiteX0" fmla="*/ 0 w 919027"/>
              <a:gd name="connsiteY0" fmla="*/ 492532 h 492532"/>
              <a:gd name="connsiteX1" fmla="*/ 284895 w 919027"/>
              <a:gd name="connsiteY1" fmla="*/ 0 h 492532"/>
              <a:gd name="connsiteX2" fmla="*/ 918259 w 919027"/>
              <a:gd name="connsiteY2" fmla="*/ 0 h 492532"/>
              <a:gd name="connsiteX3" fmla="*/ 918528 w 919027"/>
              <a:gd name="connsiteY3" fmla="*/ 483008 h 492532"/>
              <a:gd name="connsiteX4" fmla="*/ 0 w 919027"/>
              <a:gd name="connsiteY4" fmla="*/ 492532 h 492532"/>
              <a:gd name="connsiteX0" fmla="*/ 0 w 918259"/>
              <a:gd name="connsiteY0" fmla="*/ 492532 h 492532"/>
              <a:gd name="connsiteX1" fmla="*/ 284895 w 918259"/>
              <a:gd name="connsiteY1" fmla="*/ 0 h 492532"/>
              <a:gd name="connsiteX2" fmla="*/ 918259 w 918259"/>
              <a:gd name="connsiteY2" fmla="*/ 0 h 492532"/>
              <a:gd name="connsiteX3" fmla="*/ 916623 w 918259"/>
              <a:gd name="connsiteY3" fmla="*/ 484913 h 492532"/>
              <a:gd name="connsiteX4" fmla="*/ 0 w 918259"/>
              <a:gd name="connsiteY4" fmla="*/ 492532 h 492532"/>
              <a:gd name="connsiteX0" fmla="*/ 0 w 918259"/>
              <a:gd name="connsiteY0" fmla="*/ 492532 h 492533"/>
              <a:gd name="connsiteX1" fmla="*/ 284895 w 918259"/>
              <a:gd name="connsiteY1" fmla="*/ 0 h 492533"/>
              <a:gd name="connsiteX2" fmla="*/ 918259 w 918259"/>
              <a:gd name="connsiteY2" fmla="*/ 0 h 492533"/>
              <a:gd name="connsiteX3" fmla="*/ 916623 w 918259"/>
              <a:gd name="connsiteY3" fmla="*/ 492533 h 492533"/>
              <a:gd name="connsiteX4" fmla="*/ 0 w 918259"/>
              <a:gd name="connsiteY4" fmla="*/ 492532 h 492533"/>
              <a:gd name="connsiteX0" fmla="*/ 0 w 918259"/>
              <a:gd name="connsiteY0" fmla="*/ 492532 h 492533"/>
              <a:gd name="connsiteX1" fmla="*/ 426409 w 918259"/>
              <a:gd name="connsiteY1" fmla="*/ 0 h 492533"/>
              <a:gd name="connsiteX2" fmla="*/ 918259 w 918259"/>
              <a:gd name="connsiteY2" fmla="*/ 0 h 492533"/>
              <a:gd name="connsiteX3" fmla="*/ 916623 w 918259"/>
              <a:gd name="connsiteY3" fmla="*/ 492533 h 492533"/>
              <a:gd name="connsiteX4" fmla="*/ 0 w 918259"/>
              <a:gd name="connsiteY4" fmla="*/ 492532 h 492533"/>
              <a:gd name="connsiteX0" fmla="*/ 0 w 918259"/>
              <a:gd name="connsiteY0" fmla="*/ 492532 h 492533"/>
              <a:gd name="connsiteX1" fmla="*/ 366538 w 918259"/>
              <a:gd name="connsiteY1" fmla="*/ 2091 h 492533"/>
              <a:gd name="connsiteX2" fmla="*/ 918259 w 918259"/>
              <a:gd name="connsiteY2" fmla="*/ 0 h 492533"/>
              <a:gd name="connsiteX3" fmla="*/ 916623 w 918259"/>
              <a:gd name="connsiteY3" fmla="*/ 492533 h 492533"/>
              <a:gd name="connsiteX4" fmla="*/ 0 w 918259"/>
              <a:gd name="connsiteY4" fmla="*/ 492532 h 492533"/>
              <a:gd name="connsiteX0" fmla="*/ 0 w 918259"/>
              <a:gd name="connsiteY0" fmla="*/ 492532 h 492533"/>
              <a:gd name="connsiteX1" fmla="*/ 368593 w 918259"/>
              <a:gd name="connsiteY1" fmla="*/ 512 h 492533"/>
              <a:gd name="connsiteX2" fmla="*/ 918259 w 918259"/>
              <a:gd name="connsiteY2" fmla="*/ 0 h 492533"/>
              <a:gd name="connsiteX3" fmla="*/ 916623 w 918259"/>
              <a:gd name="connsiteY3" fmla="*/ 492533 h 492533"/>
              <a:gd name="connsiteX4" fmla="*/ 0 w 918259"/>
              <a:gd name="connsiteY4" fmla="*/ 492532 h 492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259" h="492533">
                <a:moveTo>
                  <a:pt x="0" y="492532"/>
                </a:moveTo>
                <a:lnTo>
                  <a:pt x="368593" y="512"/>
                </a:lnTo>
                <a:lnTo>
                  <a:pt x="918259" y="0"/>
                </a:lnTo>
                <a:cubicBezTo>
                  <a:pt x="916427" y="163526"/>
                  <a:pt x="918455" y="329007"/>
                  <a:pt x="916623" y="492533"/>
                </a:cubicBezTo>
                <a:lnTo>
                  <a:pt x="0" y="492532"/>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arallelogram 14">
            <a:extLst>
              <a:ext uri="{FF2B5EF4-FFF2-40B4-BE49-F238E27FC236}">
                <a16:creationId xmlns:a16="http://schemas.microsoft.com/office/drawing/2014/main" id="{1913F112-5FFE-729F-F222-E2BC50F0EEE8}"/>
              </a:ext>
            </a:extLst>
          </p:cNvPr>
          <p:cNvSpPr/>
          <p:nvPr/>
        </p:nvSpPr>
        <p:spPr>
          <a:xfrm>
            <a:off x="3123374" y="984899"/>
            <a:ext cx="918259" cy="640997"/>
          </a:xfrm>
          <a:custGeom>
            <a:avLst/>
            <a:gdLst>
              <a:gd name="connsiteX0" fmla="*/ 0 w 638908"/>
              <a:gd name="connsiteY0" fmla="*/ 492532 h 492532"/>
              <a:gd name="connsiteX1" fmla="*/ 284895 w 638908"/>
              <a:gd name="connsiteY1" fmla="*/ 0 h 492532"/>
              <a:gd name="connsiteX2" fmla="*/ 638908 w 638908"/>
              <a:gd name="connsiteY2" fmla="*/ 0 h 492532"/>
              <a:gd name="connsiteX3" fmla="*/ 354013 w 638908"/>
              <a:gd name="connsiteY3" fmla="*/ 492532 h 492532"/>
              <a:gd name="connsiteX4" fmla="*/ 0 w 638908"/>
              <a:gd name="connsiteY4" fmla="*/ 492532 h 492532"/>
              <a:gd name="connsiteX0" fmla="*/ 0 w 638908"/>
              <a:gd name="connsiteY0" fmla="*/ 492532 h 492532"/>
              <a:gd name="connsiteX1" fmla="*/ 284895 w 638908"/>
              <a:gd name="connsiteY1" fmla="*/ 0 h 492532"/>
              <a:gd name="connsiteX2" fmla="*/ 638908 w 638908"/>
              <a:gd name="connsiteY2" fmla="*/ 0 h 492532"/>
              <a:gd name="connsiteX3" fmla="*/ 627551 w 638908"/>
              <a:gd name="connsiteY3" fmla="*/ 486670 h 492532"/>
              <a:gd name="connsiteX4" fmla="*/ 0 w 638908"/>
              <a:gd name="connsiteY4" fmla="*/ 492532 h 492532"/>
              <a:gd name="connsiteX0" fmla="*/ 0 w 638908"/>
              <a:gd name="connsiteY0" fmla="*/ 492532 h 492532"/>
              <a:gd name="connsiteX1" fmla="*/ 284895 w 638908"/>
              <a:gd name="connsiteY1" fmla="*/ 0 h 492532"/>
              <a:gd name="connsiteX2" fmla="*/ 638908 w 638908"/>
              <a:gd name="connsiteY2" fmla="*/ 0 h 492532"/>
              <a:gd name="connsiteX3" fmla="*/ 633413 w 638908"/>
              <a:gd name="connsiteY3" fmla="*/ 490578 h 492532"/>
              <a:gd name="connsiteX4" fmla="*/ 0 w 638908"/>
              <a:gd name="connsiteY4" fmla="*/ 492532 h 492532"/>
              <a:gd name="connsiteX0" fmla="*/ 0 w 638908"/>
              <a:gd name="connsiteY0" fmla="*/ 492532 h 492532"/>
              <a:gd name="connsiteX1" fmla="*/ 284895 w 638908"/>
              <a:gd name="connsiteY1" fmla="*/ 0 h 492532"/>
              <a:gd name="connsiteX2" fmla="*/ 638908 w 638908"/>
              <a:gd name="connsiteY2" fmla="*/ 0 h 492532"/>
              <a:gd name="connsiteX3" fmla="*/ 635367 w 638908"/>
              <a:gd name="connsiteY3" fmla="*/ 492532 h 492532"/>
              <a:gd name="connsiteX4" fmla="*/ 0 w 638908"/>
              <a:gd name="connsiteY4" fmla="*/ 492532 h 492532"/>
              <a:gd name="connsiteX0" fmla="*/ 0 w 638908"/>
              <a:gd name="connsiteY0" fmla="*/ 492532 h 496440"/>
              <a:gd name="connsiteX1" fmla="*/ 284895 w 638908"/>
              <a:gd name="connsiteY1" fmla="*/ 0 h 496440"/>
              <a:gd name="connsiteX2" fmla="*/ 638908 w 638908"/>
              <a:gd name="connsiteY2" fmla="*/ 0 h 496440"/>
              <a:gd name="connsiteX3" fmla="*/ 637320 w 638908"/>
              <a:gd name="connsiteY3" fmla="*/ 496440 h 496440"/>
              <a:gd name="connsiteX4" fmla="*/ 0 w 638908"/>
              <a:gd name="connsiteY4" fmla="*/ 492532 h 496440"/>
              <a:gd name="connsiteX0" fmla="*/ 0 w 760432"/>
              <a:gd name="connsiteY0" fmla="*/ 492532 h 492533"/>
              <a:gd name="connsiteX1" fmla="*/ 284895 w 760432"/>
              <a:gd name="connsiteY1" fmla="*/ 0 h 492533"/>
              <a:gd name="connsiteX2" fmla="*/ 638908 w 760432"/>
              <a:gd name="connsiteY2" fmla="*/ 0 h 492533"/>
              <a:gd name="connsiteX3" fmla="*/ 760413 w 760432"/>
              <a:gd name="connsiteY3" fmla="*/ 492533 h 492533"/>
              <a:gd name="connsiteX4" fmla="*/ 0 w 760432"/>
              <a:gd name="connsiteY4" fmla="*/ 492532 h 492533"/>
              <a:gd name="connsiteX0" fmla="*/ 0 w 763954"/>
              <a:gd name="connsiteY0" fmla="*/ 492532 h 492533"/>
              <a:gd name="connsiteX1" fmla="*/ 284895 w 763954"/>
              <a:gd name="connsiteY1" fmla="*/ 0 h 492533"/>
              <a:gd name="connsiteX2" fmla="*/ 763954 w 763954"/>
              <a:gd name="connsiteY2" fmla="*/ 0 h 492533"/>
              <a:gd name="connsiteX3" fmla="*/ 760413 w 763954"/>
              <a:gd name="connsiteY3" fmla="*/ 492533 h 492533"/>
              <a:gd name="connsiteX4" fmla="*/ 0 w 763954"/>
              <a:gd name="connsiteY4" fmla="*/ 492532 h 492533"/>
              <a:gd name="connsiteX0" fmla="*/ 0 w 918259"/>
              <a:gd name="connsiteY0" fmla="*/ 492532 h 492533"/>
              <a:gd name="connsiteX1" fmla="*/ 284895 w 918259"/>
              <a:gd name="connsiteY1" fmla="*/ 0 h 492533"/>
              <a:gd name="connsiteX2" fmla="*/ 918259 w 918259"/>
              <a:gd name="connsiteY2" fmla="*/ 0 h 492533"/>
              <a:gd name="connsiteX3" fmla="*/ 760413 w 918259"/>
              <a:gd name="connsiteY3" fmla="*/ 492533 h 492533"/>
              <a:gd name="connsiteX4" fmla="*/ 0 w 918259"/>
              <a:gd name="connsiteY4" fmla="*/ 492532 h 492533"/>
              <a:gd name="connsiteX0" fmla="*/ 0 w 919027"/>
              <a:gd name="connsiteY0" fmla="*/ 492532 h 492532"/>
              <a:gd name="connsiteX1" fmla="*/ 284895 w 919027"/>
              <a:gd name="connsiteY1" fmla="*/ 0 h 492532"/>
              <a:gd name="connsiteX2" fmla="*/ 918259 w 919027"/>
              <a:gd name="connsiteY2" fmla="*/ 0 h 492532"/>
              <a:gd name="connsiteX3" fmla="*/ 918528 w 919027"/>
              <a:gd name="connsiteY3" fmla="*/ 483008 h 492532"/>
              <a:gd name="connsiteX4" fmla="*/ 0 w 919027"/>
              <a:gd name="connsiteY4" fmla="*/ 492532 h 492532"/>
              <a:gd name="connsiteX0" fmla="*/ 0 w 918259"/>
              <a:gd name="connsiteY0" fmla="*/ 492532 h 492532"/>
              <a:gd name="connsiteX1" fmla="*/ 284895 w 918259"/>
              <a:gd name="connsiteY1" fmla="*/ 0 h 492532"/>
              <a:gd name="connsiteX2" fmla="*/ 918259 w 918259"/>
              <a:gd name="connsiteY2" fmla="*/ 0 h 492532"/>
              <a:gd name="connsiteX3" fmla="*/ 916623 w 918259"/>
              <a:gd name="connsiteY3" fmla="*/ 484913 h 492532"/>
              <a:gd name="connsiteX4" fmla="*/ 0 w 918259"/>
              <a:gd name="connsiteY4" fmla="*/ 492532 h 492532"/>
              <a:gd name="connsiteX0" fmla="*/ 0 w 918259"/>
              <a:gd name="connsiteY0" fmla="*/ 492532 h 492533"/>
              <a:gd name="connsiteX1" fmla="*/ 284895 w 918259"/>
              <a:gd name="connsiteY1" fmla="*/ 0 h 492533"/>
              <a:gd name="connsiteX2" fmla="*/ 918259 w 918259"/>
              <a:gd name="connsiteY2" fmla="*/ 0 h 492533"/>
              <a:gd name="connsiteX3" fmla="*/ 916623 w 918259"/>
              <a:gd name="connsiteY3" fmla="*/ 492533 h 492533"/>
              <a:gd name="connsiteX4" fmla="*/ 0 w 918259"/>
              <a:gd name="connsiteY4" fmla="*/ 492532 h 492533"/>
              <a:gd name="connsiteX0" fmla="*/ 0 w 918259"/>
              <a:gd name="connsiteY0" fmla="*/ 492532 h 492533"/>
              <a:gd name="connsiteX1" fmla="*/ 426409 w 918259"/>
              <a:gd name="connsiteY1" fmla="*/ 0 h 492533"/>
              <a:gd name="connsiteX2" fmla="*/ 918259 w 918259"/>
              <a:gd name="connsiteY2" fmla="*/ 0 h 492533"/>
              <a:gd name="connsiteX3" fmla="*/ 916623 w 918259"/>
              <a:gd name="connsiteY3" fmla="*/ 492533 h 492533"/>
              <a:gd name="connsiteX4" fmla="*/ 0 w 918259"/>
              <a:gd name="connsiteY4" fmla="*/ 492532 h 492533"/>
              <a:gd name="connsiteX0" fmla="*/ 0 w 918259"/>
              <a:gd name="connsiteY0" fmla="*/ 492532 h 492533"/>
              <a:gd name="connsiteX1" fmla="*/ 366538 w 918259"/>
              <a:gd name="connsiteY1" fmla="*/ 2091 h 492533"/>
              <a:gd name="connsiteX2" fmla="*/ 918259 w 918259"/>
              <a:gd name="connsiteY2" fmla="*/ 0 h 492533"/>
              <a:gd name="connsiteX3" fmla="*/ 916623 w 918259"/>
              <a:gd name="connsiteY3" fmla="*/ 492533 h 492533"/>
              <a:gd name="connsiteX4" fmla="*/ 0 w 918259"/>
              <a:gd name="connsiteY4" fmla="*/ 492532 h 492533"/>
              <a:gd name="connsiteX0" fmla="*/ 0 w 918259"/>
              <a:gd name="connsiteY0" fmla="*/ 492532 h 492533"/>
              <a:gd name="connsiteX1" fmla="*/ 368593 w 918259"/>
              <a:gd name="connsiteY1" fmla="*/ 512 h 492533"/>
              <a:gd name="connsiteX2" fmla="*/ 918259 w 918259"/>
              <a:gd name="connsiteY2" fmla="*/ 0 h 492533"/>
              <a:gd name="connsiteX3" fmla="*/ 916623 w 918259"/>
              <a:gd name="connsiteY3" fmla="*/ 492533 h 492533"/>
              <a:gd name="connsiteX4" fmla="*/ 0 w 918259"/>
              <a:gd name="connsiteY4" fmla="*/ 492532 h 492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259" h="492533">
                <a:moveTo>
                  <a:pt x="0" y="492532"/>
                </a:moveTo>
                <a:lnTo>
                  <a:pt x="368593" y="512"/>
                </a:lnTo>
                <a:lnTo>
                  <a:pt x="918259" y="0"/>
                </a:lnTo>
                <a:cubicBezTo>
                  <a:pt x="916427" y="163526"/>
                  <a:pt x="918455" y="329007"/>
                  <a:pt x="916623" y="492533"/>
                </a:cubicBezTo>
                <a:lnTo>
                  <a:pt x="0" y="492532"/>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3">
            <a:extLst>
              <a:ext uri="{FF2B5EF4-FFF2-40B4-BE49-F238E27FC236}">
                <a16:creationId xmlns:a16="http://schemas.microsoft.com/office/drawing/2014/main" id="{936CCCBA-2A54-6DC8-0C00-08C779196E95}"/>
              </a:ext>
            </a:extLst>
          </p:cNvPr>
          <p:cNvSpPr>
            <a:spLocks noGrp="1"/>
          </p:cNvSpPr>
          <p:nvPr>
            <p:ph type="dt" sz="half" idx="76"/>
          </p:nvPr>
        </p:nvSpPr>
        <p:spPr>
          <a:xfrm>
            <a:off x="381002" y="6381064"/>
            <a:ext cx="2143537" cy="365125"/>
          </a:xfrm>
          <a:prstGeom prst="rect">
            <a:avLst/>
          </a:prstGeom>
        </p:spPr>
        <p:txBody>
          <a:bodyPr vert="horz" lIns="91440" tIns="45720" rIns="91440" bIns="45720" rtlCol="0" anchor="ctr"/>
          <a:lstStyle>
            <a:lvl1pPr algn="l">
              <a:defRPr sz="1000">
                <a:solidFill>
                  <a:schemeClr val="accent6"/>
                </a:solidFill>
              </a:defRPr>
            </a:lvl1pPr>
          </a:lstStyle>
          <a:p>
            <a:fld id="{694D8807-B403-4524-B53B-1793E78DACE4}" type="datetimeFigureOut">
              <a:rPr lang="en-US" smtClean="0"/>
              <a:t>5/7/2025</a:t>
            </a:fld>
            <a:endParaRPr lang="en-US"/>
          </a:p>
        </p:txBody>
      </p:sp>
      <p:sp>
        <p:nvSpPr>
          <p:cNvPr id="6" name="Footer Placeholder 4">
            <a:extLst>
              <a:ext uri="{FF2B5EF4-FFF2-40B4-BE49-F238E27FC236}">
                <a16:creationId xmlns:a16="http://schemas.microsoft.com/office/drawing/2014/main" id="{FF65374E-05A0-FF58-0F72-2B29354723FC}"/>
              </a:ext>
            </a:extLst>
          </p:cNvPr>
          <p:cNvSpPr>
            <a:spLocks noGrp="1"/>
          </p:cNvSpPr>
          <p:nvPr>
            <p:ph type="ftr" sz="quarter" idx="3"/>
          </p:nvPr>
        </p:nvSpPr>
        <p:spPr>
          <a:xfrm>
            <a:off x="2657324" y="6381064"/>
            <a:ext cx="1723764" cy="365125"/>
          </a:xfrm>
          <a:prstGeom prst="rect">
            <a:avLst/>
          </a:prstGeom>
        </p:spPr>
        <p:txBody>
          <a:bodyPr vert="horz" lIns="91440" tIns="45720" rIns="91440" bIns="45720" rtlCol="0" anchor="ctr"/>
          <a:lstStyle>
            <a:lvl1pPr algn="l">
              <a:defRPr sz="1000">
                <a:solidFill>
                  <a:schemeClr val="accent6"/>
                </a:solidFill>
              </a:defRPr>
            </a:lvl1pPr>
          </a:lstStyle>
          <a:p>
            <a:endParaRPr lang="en-US"/>
          </a:p>
        </p:txBody>
      </p:sp>
    </p:spTree>
    <p:extLst>
      <p:ext uri="{BB962C8B-B14F-4D97-AF65-F5344CB8AC3E}">
        <p14:creationId xmlns:p14="http://schemas.microsoft.com/office/powerpoint/2010/main" val="34692172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Image Columns">
    <p:spTree>
      <p:nvGrpSpPr>
        <p:cNvPr id="1" name=""/>
        <p:cNvGrpSpPr/>
        <p:nvPr/>
      </p:nvGrpSpPr>
      <p:grpSpPr>
        <a:xfrm>
          <a:off x="0" y="0"/>
          <a:ext cx="0" cy="0"/>
          <a:chOff x="0" y="0"/>
          <a:chExt cx="0" cy="0"/>
        </a:xfrm>
      </p:grpSpPr>
      <p:sp>
        <p:nvSpPr>
          <p:cNvPr id="14" name="Picture Placeholder 3">
            <a:extLst>
              <a:ext uri="{FF2B5EF4-FFF2-40B4-BE49-F238E27FC236}">
                <a16:creationId xmlns:a16="http://schemas.microsoft.com/office/drawing/2014/main" id="{59E9069F-9B57-7E99-07D8-75A8848C1DAD}"/>
              </a:ext>
            </a:extLst>
          </p:cNvPr>
          <p:cNvSpPr>
            <a:spLocks noGrp="1"/>
          </p:cNvSpPr>
          <p:nvPr>
            <p:ph type="pic" sz="quarter" idx="61"/>
          </p:nvPr>
        </p:nvSpPr>
        <p:spPr>
          <a:xfrm>
            <a:off x="8168871" y="1000013"/>
            <a:ext cx="3570936" cy="3466479"/>
          </a:xfrm>
          <a:prstGeom prst="rect">
            <a:avLst/>
          </a:prstGeom>
          <a:solidFill>
            <a:schemeClr val="bg1">
              <a:lumMod val="95000"/>
            </a:schemeClr>
          </a:solidFill>
          <a:ln w="3175">
            <a:noFill/>
          </a:ln>
          <a:effectLst/>
        </p:spPr>
        <p:txBody>
          <a:bodyPr tIns="1280160" anchor="t" anchorCtr="0">
            <a:normAutofit/>
          </a:bodyPr>
          <a:lstStyle>
            <a:lvl1pPr marL="0" indent="0" algn="ctr">
              <a:buNone/>
              <a:defRPr sz="1050"/>
            </a:lvl1pPr>
          </a:lstStyle>
          <a:p>
            <a:r>
              <a:rPr lang="en-US"/>
              <a:t>Click icon to add picture</a:t>
            </a:r>
          </a:p>
        </p:txBody>
      </p:sp>
      <p:sp>
        <p:nvSpPr>
          <p:cNvPr id="19" name="Picture Placeholder 3">
            <a:extLst>
              <a:ext uri="{FF2B5EF4-FFF2-40B4-BE49-F238E27FC236}">
                <a16:creationId xmlns:a16="http://schemas.microsoft.com/office/drawing/2014/main" id="{D9D7AFE1-116C-19D8-9CE4-E7504772A6AB}"/>
              </a:ext>
            </a:extLst>
          </p:cNvPr>
          <p:cNvSpPr>
            <a:spLocks noGrp="1"/>
          </p:cNvSpPr>
          <p:nvPr>
            <p:ph type="pic" sz="quarter" idx="63"/>
          </p:nvPr>
        </p:nvSpPr>
        <p:spPr>
          <a:xfrm>
            <a:off x="467778" y="1000013"/>
            <a:ext cx="3570936" cy="3466479"/>
          </a:xfrm>
          <a:prstGeom prst="rect">
            <a:avLst/>
          </a:prstGeom>
          <a:solidFill>
            <a:schemeClr val="bg1">
              <a:lumMod val="95000"/>
            </a:schemeClr>
          </a:solidFill>
          <a:ln w="3175">
            <a:noFill/>
          </a:ln>
          <a:effectLst/>
        </p:spPr>
        <p:txBody>
          <a:bodyPr tIns="1280160" anchor="t" anchorCtr="0">
            <a:normAutofit/>
          </a:bodyPr>
          <a:lstStyle>
            <a:lvl1pPr marL="0" indent="0" algn="ctr">
              <a:buNone/>
              <a:defRPr sz="1050"/>
            </a:lvl1pPr>
          </a:lstStyle>
          <a:p>
            <a:r>
              <a:rPr lang="en-US"/>
              <a:t>Click icon to add picture</a:t>
            </a:r>
          </a:p>
        </p:txBody>
      </p:sp>
      <p:sp>
        <p:nvSpPr>
          <p:cNvPr id="23" name="Picture Placeholder 3">
            <a:extLst>
              <a:ext uri="{FF2B5EF4-FFF2-40B4-BE49-F238E27FC236}">
                <a16:creationId xmlns:a16="http://schemas.microsoft.com/office/drawing/2014/main" id="{4A64E507-ACC2-A716-DEDF-CFEF160E5B91}"/>
              </a:ext>
            </a:extLst>
          </p:cNvPr>
          <p:cNvSpPr>
            <a:spLocks noGrp="1"/>
          </p:cNvSpPr>
          <p:nvPr>
            <p:ph type="pic" sz="quarter" idx="65"/>
          </p:nvPr>
        </p:nvSpPr>
        <p:spPr>
          <a:xfrm>
            <a:off x="4335103" y="1000013"/>
            <a:ext cx="3570936" cy="3466479"/>
          </a:xfrm>
          <a:prstGeom prst="rect">
            <a:avLst/>
          </a:prstGeom>
          <a:solidFill>
            <a:schemeClr val="bg1">
              <a:lumMod val="95000"/>
            </a:schemeClr>
          </a:solidFill>
          <a:ln w="3175">
            <a:noFill/>
          </a:ln>
          <a:effectLst/>
        </p:spPr>
        <p:txBody>
          <a:bodyPr tIns="1280160" anchor="t" anchorCtr="0">
            <a:normAutofit/>
          </a:bodyPr>
          <a:lstStyle>
            <a:lvl1pPr marL="0" indent="0" algn="ctr">
              <a:buNone/>
              <a:defRPr sz="1050"/>
            </a:lvl1pPr>
          </a:lstStyle>
          <a:p>
            <a:r>
              <a:rPr lang="en-US"/>
              <a:t>Click icon to add picture</a:t>
            </a:r>
          </a:p>
        </p:txBody>
      </p:sp>
      <p:sp>
        <p:nvSpPr>
          <p:cNvPr id="4" name="Content Placeholder 3">
            <a:extLst>
              <a:ext uri="{FF2B5EF4-FFF2-40B4-BE49-F238E27FC236}">
                <a16:creationId xmlns:a16="http://schemas.microsoft.com/office/drawing/2014/main" id="{A763B373-235A-D473-08D7-5D1B452D4602}"/>
              </a:ext>
            </a:extLst>
          </p:cNvPr>
          <p:cNvSpPr>
            <a:spLocks noGrp="1"/>
          </p:cNvSpPr>
          <p:nvPr>
            <p:ph sz="half" idx="2"/>
          </p:nvPr>
        </p:nvSpPr>
        <p:spPr>
          <a:xfrm>
            <a:off x="467777" y="4555221"/>
            <a:ext cx="3570935" cy="1529695"/>
          </a:xfrm>
          <a:solidFill>
            <a:schemeClr val="bg1"/>
          </a:solidFill>
        </p:spPr>
        <p:txBody>
          <a:bodyPr lIns="0" tIns="91440" rIns="0" bIns="9144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B6FDFAA3-2A3E-D8D6-4A63-30AB5C941901}"/>
              </a:ext>
            </a:extLst>
          </p:cNvPr>
          <p:cNvSpPr>
            <a:spLocks noGrp="1"/>
          </p:cNvSpPr>
          <p:nvPr>
            <p:ph sz="half" idx="71"/>
          </p:nvPr>
        </p:nvSpPr>
        <p:spPr>
          <a:xfrm>
            <a:off x="4335103" y="4555221"/>
            <a:ext cx="3570934" cy="1529695"/>
          </a:xfrm>
          <a:solidFill>
            <a:schemeClr val="bg1"/>
          </a:solidFill>
        </p:spPr>
        <p:txBody>
          <a:bodyPr lIns="0" tIns="91440" rIns="0" bIns="9144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a:extLst>
              <a:ext uri="{FF2B5EF4-FFF2-40B4-BE49-F238E27FC236}">
                <a16:creationId xmlns:a16="http://schemas.microsoft.com/office/drawing/2014/main" id="{5DD46123-BCBA-3882-E197-A16BC3464B35}"/>
              </a:ext>
            </a:extLst>
          </p:cNvPr>
          <p:cNvSpPr>
            <a:spLocks noGrp="1"/>
          </p:cNvSpPr>
          <p:nvPr>
            <p:ph sz="half" idx="72"/>
          </p:nvPr>
        </p:nvSpPr>
        <p:spPr>
          <a:xfrm>
            <a:off x="8167554" y="4555221"/>
            <a:ext cx="3570934" cy="1529695"/>
          </a:xfrm>
          <a:solidFill>
            <a:schemeClr val="bg1"/>
          </a:solidFill>
        </p:spPr>
        <p:txBody>
          <a:bodyPr lIns="0" tIns="91440" rIns="0" bIns="9144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1990BA2E-CE14-07F0-8928-AA3672038CB7}"/>
              </a:ext>
            </a:extLst>
          </p:cNvPr>
          <p:cNvSpPr>
            <a:spLocks noGrp="1"/>
          </p:cNvSpPr>
          <p:nvPr>
            <p:ph type="title"/>
          </p:nvPr>
        </p:nvSpPr>
        <p:spPr/>
        <p:txBody>
          <a:bodyPr/>
          <a:lstStyle/>
          <a:p>
            <a:r>
              <a:rPr lang="en-US"/>
              <a:t>Click to edit Master title style</a:t>
            </a:r>
          </a:p>
        </p:txBody>
      </p:sp>
      <p:sp>
        <p:nvSpPr>
          <p:cNvPr id="13" name="Slide Number Placeholder 12">
            <a:extLst>
              <a:ext uri="{FF2B5EF4-FFF2-40B4-BE49-F238E27FC236}">
                <a16:creationId xmlns:a16="http://schemas.microsoft.com/office/drawing/2014/main" id="{3E85806B-D9B5-14C2-CDDE-60F9AF85741E}"/>
              </a:ext>
            </a:extLst>
          </p:cNvPr>
          <p:cNvSpPr>
            <a:spLocks noGrp="1"/>
          </p:cNvSpPr>
          <p:nvPr>
            <p:ph type="sldNum" sz="quarter" idx="75"/>
          </p:nvPr>
        </p:nvSpPr>
        <p:spPr/>
        <p:txBody>
          <a:bodyPr/>
          <a:lstStyle/>
          <a:p>
            <a:fld id="{C0FA31A7-732C-40C2-A28A-07E96151A6FA}" type="slidenum">
              <a:rPr lang="en-US" smtClean="0"/>
              <a:t>‹#›</a:t>
            </a:fld>
            <a:endParaRPr lang="en-US"/>
          </a:p>
        </p:txBody>
      </p:sp>
      <p:sp>
        <p:nvSpPr>
          <p:cNvPr id="2" name="Date Placeholder 3">
            <a:extLst>
              <a:ext uri="{FF2B5EF4-FFF2-40B4-BE49-F238E27FC236}">
                <a16:creationId xmlns:a16="http://schemas.microsoft.com/office/drawing/2014/main" id="{0B27EE16-E594-8555-E9E3-7E637699FE34}"/>
              </a:ext>
            </a:extLst>
          </p:cNvPr>
          <p:cNvSpPr>
            <a:spLocks noGrp="1"/>
          </p:cNvSpPr>
          <p:nvPr>
            <p:ph type="dt" sz="half" idx="76"/>
          </p:nvPr>
        </p:nvSpPr>
        <p:spPr>
          <a:xfrm>
            <a:off x="381002" y="6381064"/>
            <a:ext cx="2143537" cy="365125"/>
          </a:xfrm>
          <a:prstGeom prst="rect">
            <a:avLst/>
          </a:prstGeom>
        </p:spPr>
        <p:txBody>
          <a:bodyPr vert="horz" lIns="91440" tIns="45720" rIns="91440" bIns="45720" rtlCol="0" anchor="ctr"/>
          <a:lstStyle>
            <a:lvl1pPr algn="l">
              <a:defRPr sz="1000">
                <a:solidFill>
                  <a:schemeClr val="accent6"/>
                </a:solidFill>
              </a:defRPr>
            </a:lvl1pPr>
          </a:lstStyle>
          <a:p>
            <a:fld id="{694D8807-B403-4524-B53B-1793E78DACE4}" type="datetimeFigureOut">
              <a:rPr lang="en-US" smtClean="0"/>
              <a:t>5/7/2025</a:t>
            </a:fld>
            <a:endParaRPr lang="en-US"/>
          </a:p>
        </p:txBody>
      </p:sp>
      <p:sp>
        <p:nvSpPr>
          <p:cNvPr id="3" name="Footer Placeholder 4">
            <a:extLst>
              <a:ext uri="{FF2B5EF4-FFF2-40B4-BE49-F238E27FC236}">
                <a16:creationId xmlns:a16="http://schemas.microsoft.com/office/drawing/2014/main" id="{266573B2-87FF-EFFD-00AD-90A4524F7AE1}"/>
              </a:ext>
            </a:extLst>
          </p:cNvPr>
          <p:cNvSpPr>
            <a:spLocks noGrp="1"/>
          </p:cNvSpPr>
          <p:nvPr>
            <p:ph type="ftr" sz="quarter" idx="3"/>
          </p:nvPr>
        </p:nvSpPr>
        <p:spPr>
          <a:xfrm>
            <a:off x="2657324" y="6381064"/>
            <a:ext cx="1723764" cy="365125"/>
          </a:xfrm>
          <a:prstGeom prst="rect">
            <a:avLst/>
          </a:prstGeom>
        </p:spPr>
        <p:txBody>
          <a:bodyPr vert="horz" lIns="91440" tIns="45720" rIns="91440" bIns="45720" rtlCol="0" anchor="ctr"/>
          <a:lstStyle>
            <a:lvl1pPr algn="l">
              <a:defRPr sz="1000">
                <a:solidFill>
                  <a:schemeClr val="accent6"/>
                </a:solidFill>
              </a:defRPr>
            </a:lvl1pPr>
          </a:lstStyle>
          <a:p>
            <a:endParaRPr lang="en-US"/>
          </a:p>
        </p:txBody>
      </p:sp>
    </p:spTree>
    <p:extLst>
      <p:ext uri="{BB962C8B-B14F-4D97-AF65-F5344CB8AC3E}">
        <p14:creationId xmlns:p14="http://schemas.microsoft.com/office/powerpoint/2010/main" val="3819847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 Opt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36996-F404-6F88-22B4-BB5736FA46E4}"/>
              </a:ext>
            </a:extLst>
          </p:cNvPr>
          <p:cNvSpPr>
            <a:spLocks noGrp="1"/>
          </p:cNvSpPr>
          <p:nvPr>
            <p:ph type="ctrTitle" hasCustomPrompt="1"/>
          </p:nvPr>
        </p:nvSpPr>
        <p:spPr>
          <a:xfrm>
            <a:off x="419075" y="750197"/>
            <a:ext cx="5045081" cy="1954090"/>
          </a:xfrm>
          <a:prstGeom prst="rect">
            <a:avLst/>
          </a:prstGeom>
        </p:spPr>
        <p:txBody>
          <a:bodyPr tIns="0" rIns="0" bIns="0" anchor="b">
            <a:noAutofit/>
          </a:bodyPr>
          <a:lstStyle>
            <a:lvl1pPr algn="l">
              <a:defRPr sz="5400">
                <a:latin typeface="+mj-lt"/>
              </a:defRPr>
            </a:lvl1pPr>
          </a:lstStyle>
          <a:p>
            <a:pPr>
              <a:lnSpc>
                <a:spcPct val="80000"/>
              </a:lnSpc>
            </a:pPr>
            <a:r>
              <a:rPr lang="en-US" sz="6000" b="1" kern="0" spc="-80">
                <a:latin typeface="Tenorite" panose="00000500000000000000" pitchFamily="2" charset="0"/>
              </a:rPr>
              <a:t>Title Area</a:t>
            </a:r>
          </a:p>
        </p:txBody>
      </p:sp>
      <p:sp>
        <p:nvSpPr>
          <p:cNvPr id="3" name="Subtitle 2">
            <a:extLst>
              <a:ext uri="{FF2B5EF4-FFF2-40B4-BE49-F238E27FC236}">
                <a16:creationId xmlns:a16="http://schemas.microsoft.com/office/drawing/2014/main" id="{69EE0FA4-0953-3F69-4F17-E863908C6ECB}"/>
              </a:ext>
            </a:extLst>
          </p:cNvPr>
          <p:cNvSpPr>
            <a:spLocks noGrp="1"/>
          </p:cNvSpPr>
          <p:nvPr>
            <p:ph type="subTitle" idx="1" hasCustomPrompt="1"/>
          </p:nvPr>
        </p:nvSpPr>
        <p:spPr>
          <a:xfrm>
            <a:off x="419074" y="2872059"/>
            <a:ext cx="4546180" cy="953702"/>
          </a:xfrm>
          <a:prstGeom prst="rect">
            <a:avLst/>
          </a:prstGeom>
        </p:spPr>
        <p:txBody>
          <a:bodyPr/>
          <a:lstStyle>
            <a:lvl1pPr marL="0" indent="0" algn="l">
              <a:buNone/>
              <a:defRPr sz="2800" b="1">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Area</a:t>
            </a:r>
          </a:p>
        </p:txBody>
      </p:sp>
      <p:pic>
        <p:nvPicPr>
          <p:cNvPr id="11" name="Picture 10" descr="Logo&#10;&#10;Description automatically generated">
            <a:extLst>
              <a:ext uri="{FF2B5EF4-FFF2-40B4-BE49-F238E27FC236}">
                <a16:creationId xmlns:a16="http://schemas.microsoft.com/office/drawing/2014/main" id="{EC554039-0D63-C887-54A5-398FADB8700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84633" y="371211"/>
            <a:ext cx="1126367" cy="623834"/>
          </a:xfrm>
          <a:prstGeom prst="rect">
            <a:avLst/>
          </a:prstGeom>
        </p:spPr>
      </p:pic>
      <p:sp>
        <p:nvSpPr>
          <p:cNvPr id="13" name="Parallelogram 12">
            <a:extLst>
              <a:ext uri="{FF2B5EF4-FFF2-40B4-BE49-F238E27FC236}">
                <a16:creationId xmlns:a16="http://schemas.microsoft.com/office/drawing/2014/main" id="{25AB9D98-A908-445E-2FB0-69903C5CDD43}"/>
              </a:ext>
            </a:extLst>
          </p:cNvPr>
          <p:cNvSpPr/>
          <p:nvPr/>
        </p:nvSpPr>
        <p:spPr>
          <a:xfrm>
            <a:off x="8377386" y="1471210"/>
            <a:ext cx="1700608" cy="974891"/>
          </a:xfrm>
          <a:prstGeom prst="parallelogram">
            <a:avLst>
              <a:gd name="adj" fmla="val 5772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4" name="Parallelogram 13">
            <a:extLst>
              <a:ext uri="{FF2B5EF4-FFF2-40B4-BE49-F238E27FC236}">
                <a16:creationId xmlns:a16="http://schemas.microsoft.com/office/drawing/2014/main" id="{2E724B3A-83B6-8D45-2C54-78AA5955967C}"/>
              </a:ext>
            </a:extLst>
          </p:cNvPr>
          <p:cNvSpPr/>
          <p:nvPr/>
        </p:nvSpPr>
        <p:spPr>
          <a:xfrm>
            <a:off x="10077994" y="1961259"/>
            <a:ext cx="849086" cy="486747"/>
          </a:xfrm>
          <a:prstGeom prst="parallelogram">
            <a:avLst>
              <a:gd name="adj" fmla="val 5772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5" name="Parallelogram 14">
            <a:extLst>
              <a:ext uri="{FF2B5EF4-FFF2-40B4-BE49-F238E27FC236}">
                <a16:creationId xmlns:a16="http://schemas.microsoft.com/office/drawing/2014/main" id="{7F55DBDD-4369-A078-F0C5-348698AB0DF8}"/>
              </a:ext>
            </a:extLst>
          </p:cNvPr>
          <p:cNvSpPr/>
          <p:nvPr/>
        </p:nvSpPr>
        <p:spPr>
          <a:xfrm>
            <a:off x="6401713" y="3429000"/>
            <a:ext cx="4232089" cy="1469758"/>
          </a:xfrm>
          <a:prstGeom prst="parallelogram">
            <a:avLst>
              <a:gd name="adj" fmla="val 5772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7" name="Picture Placeholder 3">
            <a:extLst>
              <a:ext uri="{FF2B5EF4-FFF2-40B4-BE49-F238E27FC236}">
                <a16:creationId xmlns:a16="http://schemas.microsoft.com/office/drawing/2014/main" id="{1FE48AB3-A2AD-3701-DCD8-CCCF09633E7E}"/>
              </a:ext>
            </a:extLst>
          </p:cNvPr>
          <p:cNvSpPr>
            <a:spLocks noGrp="1"/>
          </p:cNvSpPr>
          <p:nvPr>
            <p:ph type="pic" sz="quarter" idx="59"/>
          </p:nvPr>
        </p:nvSpPr>
        <p:spPr>
          <a:xfrm>
            <a:off x="5724150" y="2446100"/>
            <a:ext cx="4353844" cy="1972379"/>
          </a:xfrm>
          <a:prstGeom prst="parallelogram">
            <a:avLst>
              <a:gd name="adj" fmla="val 56899"/>
            </a:avLst>
          </a:prstGeom>
          <a:solidFill>
            <a:schemeClr val="bg2"/>
          </a:solidFill>
          <a:ln w="3175">
            <a:noFill/>
          </a:ln>
          <a:effectLst/>
        </p:spPr>
        <p:txBody>
          <a:bodyPr tIns="182880" anchor="t" anchorCtr="0">
            <a:normAutofit/>
          </a:bodyPr>
          <a:lstStyle>
            <a:lvl1pPr marL="0" indent="0" algn="ctr">
              <a:buNone/>
              <a:defRPr sz="1050"/>
            </a:lvl1pPr>
          </a:lstStyle>
          <a:p>
            <a:r>
              <a:rPr lang="en-US"/>
              <a:t>Click icon to add picture</a:t>
            </a:r>
          </a:p>
        </p:txBody>
      </p:sp>
      <p:sp>
        <p:nvSpPr>
          <p:cNvPr id="9" name="Picture Placeholder 3">
            <a:extLst>
              <a:ext uri="{FF2B5EF4-FFF2-40B4-BE49-F238E27FC236}">
                <a16:creationId xmlns:a16="http://schemas.microsoft.com/office/drawing/2014/main" id="{503A087B-C2AE-9347-6F44-0E7E8BF24AA2}"/>
              </a:ext>
            </a:extLst>
          </p:cNvPr>
          <p:cNvSpPr>
            <a:spLocks noGrp="1"/>
          </p:cNvSpPr>
          <p:nvPr>
            <p:ph type="pic" sz="quarter" idx="60"/>
          </p:nvPr>
        </p:nvSpPr>
        <p:spPr>
          <a:xfrm>
            <a:off x="6947582" y="505089"/>
            <a:ext cx="3171209" cy="1439997"/>
          </a:xfrm>
          <a:prstGeom prst="parallelogram">
            <a:avLst>
              <a:gd name="adj" fmla="val 56899"/>
            </a:avLst>
          </a:prstGeom>
          <a:solidFill>
            <a:schemeClr val="bg2"/>
          </a:solidFill>
          <a:ln w="3175">
            <a:noFill/>
          </a:ln>
          <a:effectLst/>
        </p:spPr>
        <p:txBody>
          <a:bodyPr tIns="0" anchor="t" anchorCtr="0">
            <a:normAutofit/>
          </a:bodyPr>
          <a:lstStyle>
            <a:lvl1pPr marL="0" indent="0" algn="ctr">
              <a:buNone/>
              <a:defRPr sz="1050"/>
            </a:lvl1pPr>
          </a:lstStyle>
          <a:p>
            <a:r>
              <a:rPr lang="en-US"/>
              <a:t>Click icon to add picture</a:t>
            </a:r>
          </a:p>
        </p:txBody>
      </p:sp>
      <p:sp>
        <p:nvSpPr>
          <p:cNvPr id="10" name="Picture Placeholder 3">
            <a:extLst>
              <a:ext uri="{FF2B5EF4-FFF2-40B4-BE49-F238E27FC236}">
                <a16:creationId xmlns:a16="http://schemas.microsoft.com/office/drawing/2014/main" id="{0FBEE722-C3FD-AA76-B76C-2D9A9CFD2B5C}"/>
              </a:ext>
            </a:extLst>
          </p:cNvPr>
          <p:cNvSpPr>
            <a:spLocks noGrp="1"/>
          </p:cNvSpPr>
          <p:nvPr>
            <p:ph type="pic" sz="quarter" idx="61"/>
          </p:nvPr>
        </p:nvSpPr>
        <p:spPr>
          <a:xfrm>
            <a:off x="7833931" y="4422092"/>
            <a:ext cx="4498781" cy="1972379"/>
          </a:xfrm>
          <a:prstGeom prst="parallelogram">
            <a:avLst>
              <a:gd name="adj" fmla="val 56899"/>
            </a:avLst>
          </a:prstGeom>
          <a:solidFill>
            <a:schemeClr val="bg2"/>
          </a:solidFill>
          <a:ln w="3175">
            <a:noFill/>
          </a:ln>
          <a:effectLst/>
        </p:spPr>
        <p:txBody>
          <a:bodyPr tIns="182880" anchor="t" anchorCtr="0">
            <a:normAutofit/>
          </a:bodyPr>
          <a:lstStyle>
            <a:lvl1pPr marL="0" indent="0" algn="ctr">
              <a:buNone/>
              <a:defRPr sz="1050"/>
            </a:lvl1pPr>
          </a:lstStyle>
          <a:p>
            <a:r>
              <a:rPr lang="en-US"/>
              <a:t>Click icon to add picture</a:t>
            </a:r>
          </a:p>
        </p:txBody>
      </p:sp>
      <p:sp>
        <p:nvSpPr>
          <p:cNvPr id="19" name="Slide Number Placeholder 18">
            <a:extLst>
              <a:ext uri="{FF2B5EF4-FFF2-40B4-BE49-F238E27FC236}">
                <a16:creationId xmlns:a16="http://schemas.microsoft.com/office/drawing/2014/main" id="{8E0E7A83-A3AC-DAE2-7FC1-D760942F560D}"/>
              </a:ext>
            </a:extLst>
          </p:cNvPr>
          <p:cNvSpPr>
            <a:spLocks noGrp="1"/>
          </p:cNvSpPr>
          <p:nvPr>
            <p:ph type="sldNum" sz="quarter" idx="64"/>
          </p:nvPr>
        </p:nvSpPr>
        <p:spPr/>
        <p:txBody>
          <a:bodyPr/>
          <a:lstStyle>
            <a:lvl1pPr>
              <a:defRPr>
                <a:solidFill>
                  <a:schemeClr val="tx2"/>
                </a:solidFill>
              </a:defRPr>
            </a:lvl1pPr>
          </a:lstStyle>
          <a:p>
            <a:fld id="{C0FA31A7-732C-40C2-A28A-07E96151A6FA}" type="slidenum">
              <a:rPr lang="en-US" smtClean="0"/>
              <a:t>‹#›</a:t>
            </a:fld>
            <a:endParaRPr lang="en-US"/>
          </a:p>
        </p:txBody>
      </p:sp>
      <p:grpSp>
        <p:nvGrpSpPr>
          <p:cNvPr id="4" name="Group 3">
            <a:extLst>
              <a:ext uri="{FF2B5EF4-FFF2-40B4-BE49-F238E27FC236}">
                <a16:creationId xmlns:a16="http://schemas.microsoft.com/office/drawing/2014/main" id="{C08016E4-0F3D-33B0-1941-B274060C4DEC}"/>
              </a:ext>
            </a:extLst>
          </p:cNvPr>
          <p:cNvGrpSpPr/>
          <p:nvPr/>
        </p:nvGrpSpPr>
        <p:grpSpPr>
          <a:xfrm>
            <a:off x="457200" y="6469633"/>
            <a:ext cx="3688011" cy="121444"/>
            <a:chOff x="381000" y="6469633"/>
            <a:chExt cx="3688011" cy="121444"/>
          </a:xfrm>
        </p:grpSpPr>
        <p:sp>
          <p:nvSpPr>
            <p:cNvPr id="5" name="object 18">
              <a:extLst>
                <a:ext uri="{FF2B5EF4-FFF2-40B4-BE49-F238E27FC236}">
                  <a16:creationId xmlns:a16="http://schemas.microsoft.com/office/drawing/2014/main" id="{1DF9BEA5-C0E6-9137-F8F8-CA5BE2C409A5}"/>
                </a:ext>
              </a:extLst>
            </p:cNvPr>
            <p:cNvSpPr txBox="1"/>
            <p:nvPr/>
          </p:nvSpPr>
          <p:spPr>
            <a:xfrm>
              <a:off x="381000" y="6469633"/>
              <a:ext cx="2133600" cy="118237"/>
            </a:xfrm>
            <a:prstGeom prst="rect">
              <a:avLst/>
            </a:prstGeom>
          </p:spPr>
          <p:txBody>
            <a:bodyPr vert="horz" wrap="square" lIns="0" tIns="0" rIns="0" bIns="0" rtlCol="0">
              <a:spAutoFit/>
            </a:bodyPr>
            <a:lstStyle/>
            <a:p>
              <a:pPr marL="12700">
                <a:lnSpc>
                  <a:spcPts val="900"/>
                </a:lnSpc>
              </a:pPr>
              <a:r>
                <a:rPr lang="en-US" sz="1000" b="0" dirty="0">
                  <a:solidFill>
                    <a:srgbClr val="5F5F5F"/>
                  </a:solidFill>
                  <a:latin typeface="Tenorite" panose="00000500000000000000" pitchFamily="2" charset="0"/>
                  <a:cs typeface="MrEavesXLModOTBook"/>
                </a:rPr>
                <a:t>© 2025 Kellogg Brown &amp; Root LLC </a:t>
              </a:r>
            </a:p>
          </p:txBody>
        </p:sp>
        <p:sp>
          <p:nvSpPr>
            <p:cNvPr id="6" name="object 18">
              <a:extLst>
                <a:ext uri="{FF2B5EF4-FFF2-40B4-BE49-F238E27FC236}">
                  <a16:creationId xmlns:a16="http://schemas.microsoft.com/office/drawing/2014/main" id="{5E2AB04E-031F-4133-81ED-93A518A098DE}"/>
                </a:ext>
              </a:extLst>
            </p:cNvPr>
            <p:cNvSpPr txBox="1"/>
            <p:nvPr/>
          </p:nvSpPr>
          <p:spPr>
            <a:xfrm>
              <a:off x="2416905" y="6469633"/>
              <a:ext cx="1652106" cy="121444"/>
            </a:xfrm>
            <a:prstGeom prst="rect">
              <a:avLst/>
            </a:prstGeom>
          </p:spPr>
          <p:txBody>
            <a:bodyPr vert="horz" wrap="square" lIns="0" tIns="0" rIns="0" bIns="0" rtlCol="0">
              <a:spAutoFit/>
            </a:bodyPr>
            <a:lstStyle/>
            <a:p>
              <a:pPr marL="12700">
                <a:lnSpc>
                  <a:spcPts val="900"/>
                </a:lnSpc>
              </a:pPr>
              <a:r>
                <a:rPr lang="en-US" sz="1050" dirty="0">
                  <a:solidFill>
                    <a:srgbClr val="5F5F5F"/>
                  </a:solidFill>
                  <a:latin typeface="Tenorite" panose="00000500000000000000" pitchFamily="2" charset="0"/>
                  <a:cs typeface="MrEavesXLModOTBook"/>
                </a:rPr>
                <a:t>KBR CONFIDENTIAL</a:t>
              </a:r>
            </a:p>
          </p:txBody>
        </p:sp>
      </p:grpSp>
    </p:spTree>
    <p:extLst>
      <p:ext uri="{BB962C8B-B14F-4D97-AF65-F5344CB8AC3E}">
        <p14:creationId xmlns:p14="http://schemas.microsoft.com/office/powerpoint/2010/main" val="34039869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Four Column with Icon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9C6E515-82FE-5FC3-898A-B6E08F14A3B2}"/>
              </a:ext>
            </a:extLst>
          </p:cNvPr>
          <p:cNvSpPr/>
          <p:nvPr/>
        </p:nvSpPr>
        <p:spPr>
          <a:xfrm>
            <a:off x="456891" y="983662"/>
            <a:ext cx="2616929" cy="14681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9" name="Rectangle 18">
            <a:extLst>
              <a:ext uri="{FF2B5EF4-FFF2-40B4-BE49-F238E27FC236}">
                <a16:creationId xmlns:a16="http://schemas.microsoft.com/office/drawing/2014/main" id="{ADABAD04-5858-0019-AF25-935AD5698903}"/>
              </a:ext>
            </a:extLst>
          </p:cNvPr>
          <p:cNvSpPr/>
          <p:nvPr/>
        </p:nvSpPr>
        <p:spPr>
          <a:xfrm>
            <a:off x="456891" y="1901134"/>
            <a:ext cx="2616929" cy="552077"/>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a:lnSpc>
                <a:spcPct val="40000"/>
              </a:lnSpc>
            </a:pPr>
            <a:endParaRPr lang="en-US">
              <a:solidFill>
                <a:schemeClr val="tx1">
                  <a:lumMod val="75000"/>
                  <a:lumOff val="25000"/>
                </a:schemeClr>
              </a:solidFill>
            </a:endParaRPr>
          </a:p>
        </p:txBody>
      </p:sp>
      <p:sp>
        <p:nvSpPr>
          <p:cNvPr id="16" name="Rectangle 15">
            <a:extLst>
              <a:ext uri="{FF2B5EF4-FFF2-40B4-BE49-F238E27FC236}">
                <a16:creationId xmlns:a16="http://schemas.microsoft.com/office/drawing/2014/main" id="{EC0C108F-5C71-D482-272A-CB1A84610AB2}"/>
              </a:ext>
            </a:extLst>
          </p:cNvPr>
          <p:cNvSpPr/>
          <p:nvPr/>
        </p:nvSpPr>
        <p:spPr>
          <a:xfrm>
            <a:off x="3342215" y="983662"/>
            <a:ext cx="2616929" cy="146813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0" name="Rectangle 19">
            <a:extLst>
              <a:ext uri="{FF2B5EF4-FFF2-40B4-BE49-F238E27FC236}">
                <a16:creationId xmlns:a16="http://schemas.microsoft.com/office/drawing/2014/main" id="{5A155F76-4657-A0CB-E025-693A35266115}"/>
              </a:ext>
            </a:extLst>
          </p:cNvPr>
          <p:cNvSpPr/>
          <p:nvPr/>
        </p:nvSpPr>
        <p:spPr>
          <a:xfrm>
            <a:off x="3342215" y="1901134"/>
            <a:ext cx="2616929" cy="552077"/>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32" name="Rectangle 31">
            <a:extLst>
              <a:ext uri="{FF2B5EF4-FFF2-40B4-BE49-F238E27FC236}">
                <a16:creationId xmlns:a16="http://schemas.microsoft.com/office/drawing/2014/main" id="{AE3E4B08-341C-EBC2-EC1B-5FF351C61CFA}"/>
              </a:ext>
            </a:extLst>
          </p:cNvPr>
          <p:cNvSpPr/>
          <p:nvPr/>
        </p:nvSpPr>
        <p:spPr>
          <a:xfrm>
            <a:off x="9112862" y="983662"/>
            <a:ext cx="2616929" cy="14681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34" name="Rectangle 33">
            <a:extLst>
              <a:ext uri="{FF2B5EF4-FFF2-40B4-BE49-F238E27FC236}">
                <a16:creationId xmlns:a16="http://schemas.microsoft.com/office/drawing/2014/main" id="{2C607F54-A7B0-3C0A-4CE9-7B803A4D3625}"/>
              </a:ext>
            </a:extLst>
          </p:cNvPr>
          <p:cNvSpPr/>
          <p:nvPr/>
        </p:nvSpPr>
        <p:spPr>
          <a:xfrm>
            <a:off x="9112862" y="1901134"/>
            <a:ext cx="2616929" cy="552077"/>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lvl="0" algn="ctr"/>
            <a:endParaRPr lang="en-US">
              <a:solidFill>
                <a:schemeClr val="tx1">
                  <a:lumMod val="75000"/>
                  <a:lumOff val="25000"/>
                </a:schemeClr>
              </a:solidFill>
            </a:endParaRPr>
          </a:p>
        </p:txBody>
      </p:sp>
      <p:sp>
        <p:nvSpPr>
          <p:cNvPr id="35" name="Rectangle 34">
            <a:extLst>
              <a:ext uri="{FF2B5EF4-FFF2-40B4-BE49-F238E27FC236}">
                <a16:creationId xmlns:a16="http://schemas.microsoft.com/office/drawing/2014/main" id="{781D0220-73C8-B4BF-C9B9-42CFC6246E01}"/>
              </a:ext>
            </a:extLst>
          </p:cNvPr>
          <p:cNvSpPr/>
          <p:nvPr/>
        </p:nvSpPr>
        <p:spPr>
          <a:xfrm>
            <a:off x="6227539" y="983662"/>
            <a:ext cx="2616929" cy="146813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36" name="Rectangle 35">
            <a:extLst>
              <a:ext uri="{FF2B5EF4-FFF2-40B4-BE49-F238E27FC236}">
                <a16:creationId xmlns:a16="http://schemas.microsoft.com/office/drawing/2014/main" id="{7977FC64-3AD8-4E33-F0DE-2E17E652EE0C}"/>
              </a:ext>
            </a:extLst>
          </p:cNvPr>
          <p:cNvSpPr/>
          <p:nvPr/>
        </p:nvSpPr>
        <p:spPr>
          <a:xfrm>
            <a:off x="6227539" y="1901134"/>
            <a:ext cx="2616929" cy="552077"/>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endParaRPr lang="en-US">
              <a:solidFill>
                <a:schemeClr val="tx1">
                  <a:lumMod val="75000"/>
                  <a:lumOff val="25000"/>
                </a:schemeClr>
              </a:solidFill>
            </a:endParaRPr>
          </a:p>
        </p:txBody>
      </p:sp>
      <p:sp>
        <p:nvSpPr>
          <p:cNvPr id="10" name="Text Placeholder 2">
            <a:extLst>
              <a:ext uri="{FF2B5EF4-FFF2-40B4-BE49-F238E27FC236}">
                <a16:creationId xmlns:a16="http://schemas.microsoft.com/office/drawing/2014/main" id="{B9C30D6F-C395-D7E6-D28B-A032AE946923}"/>
              </a:ext>
            </a:extLst>
          </p:cNvPr>
          <p:cNvSpPr>
            <a:spLocks noGrp="1"/>
          </p:cNvSpPr>
          <p:nvPr>
            <p:ph type="body" idx="69" hasCustomPrompt="1"/>
          </p:nvPr>
        </p:nvSpPr>
        <p:spPr>
          <a:xfrm>
            <a:off x="3342704" y="1881553"/>
            <a:ext cx="2616929" cy="552077"/>
          </a:xfrm>
          <a:prstGeom prst="rect">
            <a:avLst/>
          </a:prstGeom>
          <a:noFill/>
        </p:spPr>
        <p:txBody>
          <a:bodyPr lIns="91440" tIns="0" rIns="91440" bIns="45720" anchor="b" anchorCtr="0"/>
          <a:lstStyle>
            <a:lvl1pPr marL="0" indent="0" algn="l">
              <a:lnSpc>
                <a:spcPct val="80000"/>
              </a:lnSpc>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p:txBody>
      </p:sp>
      <p:sp>
        <p:nvSpPr>
          <p:cNvPr id="11" name="Text Placeholder 2">
            <a:extLst>
              <a:ext uri="{FF2B5EF4-FFF2-40B4-BE49-F238E27FC236}">
                <a16:creationId xmlns:a16="http://schemas.microsoft.com/office/drawing/2014/main" id="{56EE3C1B-257F-10A7-13F4-5B1F4A85B9CA}"/>
              </a:ext>
            </a:extLst>
          </p:cNvPr>
          <p:cNvSpPr>
            <a:spLocks noGrp="1"/>
          </p:cNvSpPr>
          <p:nvPr>
            <p:ph type="body" idx="70" hasCustomPrompt="1"/>
          </p:nvPr>
        </p:nvSpPr>
        <p:spPr>
          <a:xfrm>
            <a:off x="6228517" y="1881553"/>
            <a:ext cx="2616929" cy="552077"/>
          </a:xfrm>
          <a:prstGeom prst="rect">
            <a:avLst/>
          </a:prstGeom>
          <a:noFill/>
        </p:spPr>
        <p:txBody>
          <a:bodyPr lIns="91440" tIns="0" rIns="91440" bIns="45720" anchor="b" anchorCtr="0"/>
          <a:lstStyle>
            <a:lvl1pPr marL="0" indent="0" algn="l">
              <a:lnSpc>
                <a:spcPct val="80000"/>
              </a:lnSpc>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p:txBody>
      </p:sp>
      <p:sp>
        <p:nvSpPr>
          <p:cNvPr id="13" name="Text Placeholder 2">
            <a:extLst>
              <a:ext uri="{FF2B5EF4-FFF2-40B4-BE49-F238E27FC236}">
                <a16:creationId xmlns:a16="http://schemas.microsoft.com/office/drawing/2014/main" id="{FF1D66AA-67B7-5AD0-6B7B-36407C473644}"/>
              </a:ext>
            </a:extLst>
          </p:cNvPr>
          <p:cNvSpPr>
            <a:spLocks noGrp="1"/>
          </p:cNvSpPr>
          <p:nvPr>
            <p:ph type="body" idx="71" hasCustomPrompt="1"/>
          </p:nvPr>
        </p:nvSpPr>
        <p:spPr>
          <a:xfrm>
            <a:off x="9114330" y="1881553"/>
            <a:ext cx="2616929" cy="552077"/>
          </a:xfrm>
          <a:prstGeom prst="rect">
            <a:avLst/>
          </a:prstGeom>
          <a:noFill/>
        </p:spPr>
        <p:txBody>
          <a:bodyPr lIns="91440" tIns="0" rIns="91440" bIns="45720" anchor="b" anchorCtr="0"/>
          <a:lstStyle>
            <a:lvl1pPr marL="0" indent="0" algn="l">
              <a:lnSpc>
                <a:spcPct val="80000"/>
              </a:lnSpc>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p:txBody>
      </p:sp>
      <p:sp>
        <p:nvSpPr>
          <p:cNvPr id="9" name="Text Placeholder 2">
            <a:extLst>
              <a:ext uri="{FF2B5EF4-FFF2-40B4-BE49-F238E27FC236}">
                <a16:creationId xmlns:a16="http://schemas.microsoft.com/office/drawing/2014/main" id="{CCC5AE26-0B91-6D9E-F12C-53B6CA67C417}"/>
              </a:ext>
            </a:extLst>
          </p:cNvPr>
          <p:cNvSpPr>
            <a:spLocks noGrp="1"/>
          </p:cNvSpPr>
          <p:nvPr>
            <p:ph type="body" idx="68" hasCustomPrompt="1"/>
          </p:nvPr>
        </p:nvSpPr>
        <p:spPr>
          <a:xfrm>
            <a:off x="456891" y="1881553"/>
            <a:ext cx="2616929" cy="552081"/>
          </a:xfrm>
          <a:prstGeom prst="rect">
            <a:avLst/>
          </a:prstGeom>
          <a:noFill/>
        </p:spPr>
        <p:txBody>
          <a:bodyPr lIns="91440" tIns="0" rIns="91440" bIns="45720" anchor="b" anchorCtr="0"/>
          <a:lstStyle>
            <a:lvl1pPr marL="0" indent="0" algn="l">
              <a:lnSpc>
                <a:spcPct val="80000"/>
              </a:lnSpc>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p:txBody>
      </p:sp>
      <p:sp>
        <p:nvSpPr>
          <p:cNvPr id="8" name="Content Placeholder 3">
            <a:extLst>
              <a:ext uri="{FF2B5EF4-FFF2-40B4-BE49-F238E27FC236}">
                <a16:creationId xmlns:a16="http://schemas.microsoft.com/office/drawing/2014/main" id="{5DDC8883-3C15-5844-B600-0013A019CD73}"/>
              </a:ext>
            </a:extLst>
          </p:cNvPr>
          <p:cNvSpPr>
            <a:spLocks noGrp="1"/>
          </p:cNvSpPr>
          <p:nvPr>
            <p:ph sz="half" idx="72"/>
          </p:nvPr>
        </p:nvSpPr>
        <p:spPr>
          <a:xfrm>
            <a:off x="459929" y="2451798"/>
            <a:ext cx="2614381" cy="3638000"/>
          </a:xfrm>
          <a:solidFill>
            <a:schemeClr val="accent6">
              <a:lumMod val="20000"/>
              <a:lumOff val="80000"/>
            </a:schemeClr>
          </a:solidFill>
        </p:spPr>
        <p:txBody>
          <a:bodyPr lIns="182880" tIns="182880" rIns="182880" bIns="18288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3">
            <a:extLst>
              <a:ext uri="{FF2B5EF4-FFF2-40B4-BE49-F238E27FC236}">
                <a16:creationId xmlns:a16="http://schemas.microsoft.com/office/drawing/2014/main" id="{7B5430CA-E975-BA51-BCBD-993DE8CD3D8E}"/>
              </a:ext>
            </a:extLst>
          </p:cNvPr>
          <p:cNvSpPr>
            <a:spLocks noGrp="1"/>
          </p:cNvSpPr>
          <p:nvPr>
            <p:ph sz="half" idx="73"/>
          </p:nvPr>
        </p:nvSpPr>
        <p:spPr>
          <a:xfrm>
            <a:off x="3348292" y="2451798"/>
            <a:ext cx="2611342" cy="3638000"/>
          </a:xfrm>
          <a:solidFill>
            <a:schemeClr val="accent6">
              <a:lumMod val="20000"/>
              <a:lumOff val="80000"/>
            </a:schemeClr>
          </a:solidFill>
        </p:spPr>
        <p:txBody>
          <a:bodyPr lIns="182880" tIns="182880" rIns="182880" bIns="18288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3">
            <a:extLst>
              <a:ext uri="{FF2B5EF4-FFF2-40B4-BE49-F238E27FC236}">
                <a16:creationId xmlns:a16="http://schemas.microsoft.com/office/drawing/2014/main" id="{4725E830-3DE0-E95B-D8AC-838D13E5F576}"/>
              </a:ext>
            </a:extLst>
          </p:cNvPr>
          <p:cNvSpPr>
            <a:spLocks noGrp="1"/>
          </p:cNvSpPr>
          <p:nvPr>
            <p:ph sz="half" idx="74"/>
          </p:nvPr>
        </p:nvSpPr>
        <p:spPr>
          <a:xfrm>
            <a:off x="6233616" y="2451798"/>
            <a:ext cx="2610852" cy="3638000"/>
          </a:xfrm>
          <a:solidFill>
            <a:schemeClr val="accent6">
              <a:lumMod val="20000"/>
              <a:lumOff val="80000"/>
            </a:schemeClr>
          </a:solidFill>
        </p:spPr>
        <p:txBody>
          <a:bodyPr lIns="182880" tIns="182880" rIns="182880" bIns="18288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3">
            <a:extLst>
              <a:ext uri="{FF2B5EF4-FFF2-40B4-BE49-F238E27FC236}">
                <a16:creationId xmlns:a16="http://schemas.microsoft.com/office/drawing/2014/main" id="{8E43AC34-8D6B-92A3-443D-F0CA185991F9}"/>
              </a:ext>
            </a:extLst>
          </p:cNvPr>
          <p:cNvSpPr>
            <a:spLocks noGrp="1"/>
          </p:cNvSpPr>
          <p:nvPr>
            <p:ph sz="half" idx="75"/>
          </p:nvPr>
        </p:nvSpPr>
        <p:spPr>
          <a:xfrm>
            <a:off x="9118939" y="2451798"/>
            <a:ext cx="2610852" cy="3638000"/>
          </a:xfrm>
          <a:solidFill>
            <a:schemeClr val="accent6">
              <a:lumMod val="20000"/>
              <a:lumOff val="80000"/>
            </a:schemeClr>
          </a:solidFill>
        </p:spPr>
        <p:txBody>
          <a:bodyPr lIns="182880" tIns="182880" rIns="182880" bIns="18288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itle 17">
            <a:extLst>
              <a:ext uri="{FF2B5EF4-FFF2-40B4-BE49-F238E27FC236}">
                <a16:creationId xmlns:a16="http://schemas.microsoft.com/office/drawing/2014/main" id="{57F65690-3B63-AC2B-1E10-DE6C0DBF2000}"/>
              </a:ext>
            </a:extLst>
          </p:cNvPr>
          <p:cNvSpPr>
            <a:spLocks noGrp="1"/>
          </p:cNvSpPr>
          <p:nvPr>
            <p:ph type="title"/>
          </p:nvPr>
        </p:nvSpPr>
        <p:spPr/>
        <p:txBody>
          <a:bodyPr/>
          <a:lstStyle/>
          <a:p>
            <a:r>
              <a:rPr lang="en-US"/>
              <a:t>Click to edit Master title style</a:t>
            </a:r>
          </a:p>
        </p:txBody>
      </p:sp>
      <p:sp>
        <p:nvSpPr>
          <p:cNvPr id="23" name="Slide Number Placeholder 22">
            <a:extLst>
              <a:ext uri="{FF2B5EF4-FFF2-40B4-BE49-F238E27FC236}">
                <a16:creationId xmlns:a16="http://schemas.microsoft.com/office/drawing/2014/main" id="{5EC24AB2-D02C-8DA0-87E8-ACF08687C401}"/>
              </a:ext>
            </a:extLst>
          </p:cNvPr>
          <p:cNvSpPr>
            <a:spLocks noGrp="1"/>
          </p:cNvSpPr>
          <p:nvPr>
            <p:ph type="sldNum" sz="quarter" idx="78"/>
          </p:nvPr>
        </p:nvSpPr>
        <p:spPr/>
        <p:txBody>
          <a:bodyPr/>
          <a:lstStyle/>
          <a:p>
            <a:fld id="{C0FA31A7-732C-40C2-A28A-07E96151A6FA}" type="slidenum">
              <a:rPr lang="en-US" smtClean="0"/>
              <a:t>‹#›</a:t>
            </a:fld>
            <a:endParaRPr lang="en-US"/>
          </a:p>
        </p:txBody>
      </p:sp>
      <p:sp>
        <p:nvSpPr>
          <p:cNvPr id="2" name="Date Placeholder 3">
            <a:extLst>
              <a:ext uri="{FF2B5EF4-FFF2-40B4-BE49-F238E27FC236}">
                <a16:creationId xmlns:a16="http://schemas.microsoft.com/office/drawing/2014/main" id="{9248579A-5379-0118-522A-82BD8EEBCCB7}"/>
              </a:ext>
            </a:extLst>
          </p:cNvPr>
          <p:cNvSpPr>
            <a:spLocks noGrp="1"/>
          </p:cNvSpPr>
          <p:nvPr>
            <p:ph type="dt" sz="half" idx="2"/>
          </p:nvPr>
        </p:nvSpPr>
        <p:spPr>
          <a:xfrm>
            <a:off x="381002" y="6381064"/>
            <a:ext cx="2143537" cy="365125"/>
          </a:xfrm>
          <a:prstGeom prst="rect">
            <a:avLst/>
          </a:prstGeom>
        </p:spPr>
        <p:txBody>
          <a:bodyPr vert="horz" lIns="91440" tIns="45720" rIns="91440" bIns="45720" rtlCol="0" anchor="ctr"/>
          <a:lstStyle>
            <a:lvl1pPr algn="l">
              <a:defRPr sz="1000">
                <a:solidFill>
                  <a:schemeClr val="accent6"/>
                </a:solidFill>
              </a:defRPr>
            </a:lvl1pPr>
          </a:lstStyle>
          <a:p>
            <a:fld id="{694D8807-B403-4524-B53B-1793E78DACE4}" type="datetimeFigureOut">
              <a:rPr lang="en-US" smtClean="0"/>
              <a:t>5/7/2025</a:t>
            </a:fld>
            <a:endParaRPr lang="en-US"/>
          </a:p>
        </p:txBody>
      </p:sp>
      <p:sp>
        <p:nvSpPr>
          <p:cNvPr id="3" name="Footer Placeholder 4">
            <a:extLst>
              <a:ext uri="{FF2B5EF4-FFF2-40B4-BE49-F238E27FC236}">
                <a16:creationId xmlns:a16="http://schemas.microsoft.com/office/drawing/2014/main" id="{4EA27402-F55D-AC1E-9480-B6335DDA3839}"/>
              </a:ext>
            </a:extLst>
          </p:cNvPr>
          <p:cNvSpPr>
            <a:spLocks noGrp="1"/>
          </p:cNvSpPr>
          <p:nvPr>
            <p:ph type="ftr" sz="quarter" idx="3"/>
          </p:nvPr>
        </p:nvSpPr>
        <p:spPr>
          <a:xfrm>
            <a:off x="2657324" y="6381064"/>
            <a:ext cx="1723764" cy="365125"/>
          </a:xfrm>
          <a:prstGeom prst="rect">
            <a:avLst/>
          </a:prstGeom>
        </p:spPr>
        <p:txBody>
          <a:bodyPr vert="horz" lIns="91440" tIns="45720" rIns="91440" bIns="45720" rtlCol="0" anchor="ctr"/>
          <a:lstStyle>
            <a:lvl1pPr algn="l">
              <a:defRPr sz="1000">
                <a:solidFill>
                  <a:schemeClr val="accent6"/>
                </a:solidFill>
              </a:defRPr>
            </a:lvl1pPr>
          </a:lstStyle>
          <a:p>
            <a:endParaRPr lang="en-US"/>
          </a:p>
        </p:txBody>
      </p:sp>
    </p:spTree>
    <p:extLst>
      <p:ext uri="{BB962C8B-B14F-4D97-AF65-F5344CB8AC3E}">
        <p14:creationId xmlns:p14="http://schemas.microsoft.com/office/powerpoint/2010/main" val="30374801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Four Column with Images">
    <p:spTree>
      <p:nvGrpSpPr>
        <p:cNvPr id="1" name=""/>
        <p:cNvGrpSpPr/>
        <p:nvPr/>
      </p:nvGrpSpPr>
      <p:grpSpPr>
        <a:xfrm>
          <a:off x="0" y="0"/>
          <a:ext cx="0" cy="0"/>
          <a:chOff x="0" y="0"/>
          <a:chExt cx="0" cy="0"/>
        </a:xfrm>
      </p:grpSpPr>
      <p:sp>
        <p:nvSpPr>
          <p:cNvPr id="10" name="Text Placeholder 2">
            <a:extLst>
              <a:ext uri="{FF2B5EF4-FFF2-40B4-BE49-F238E27FC236}">
                <a16:creationId xmlns:a16="http://schemas.microsoft.com/office/drawing/2014/main" id="{B9C30D6F-C395-D7E6-D28B-A032AE946923}"/>
              </a:ext>
            </a:extLst>
          </p:cNvPr>
          <p:cNvSpPr>
            <a:spLocks noGrp="1"/>
          </p:cNvSpPr>
          <p:nvPr>
            <p:ph type="body" idx="69" hasCustomPrompt="1"/>
          </p:nvPr>
        </p:nvSpPr>
        <p:spPr>
          <a:xfrm>
            <a:off x="3342704" y="2163129"/>
            <a:ext cx="2631669" cy="703649"/>
          </a:xfrm>
          <a:prstGeom prst="rect">
            <a:avLst/>
          </a:prstGeom>
          <a:solidFill>
            <a:schemeClr val="accent1"/>
          </a:solidFill>
          <a:ln>
            <a:noFill/>
          </a:ln>
        </p:spPr>
        <p:txBody>
          <a:bodyPr vert="horz" lIns="182880" tIns="137160" rIns="182880" bIns="137160" rtlCol="0" anchor="t" anchorCtr="0">
            <a:noAutofit/>
          </a:bodyPr>
          <a:lstStyle>
            <a:lvl1pPr>
              <a:defRPr lang="en-US" b="1" dirty="0">
                <a:solidFill>
                  <a:schemeClr val="bg1"/>
                </a:solidFill>
              </a:defRPr>
            </a:lvl1pPr>
          </a:lstStyle>
          <a:p>
            <a:pPr marL="0" lvl="0" indent="0">
              <a:lnSpc>
                <a:spcPct val="80000"/>
              </a:lnSpc>
              <a:buNone/>
            </a:pPr>
            <a:r>
              <a:rPr lang="en-US"/>
              <a:t>Title</a:t>
            </a:r>
          </a:p>
        </p:txBody>
      </p:sp>
      <p:sp>
        <p:nvSpPr>
          <p:cNvPr id="11" name="Text Placeholder 2">
            <a:extLst>
              <a:ext uri="{FF2B5EF4-FFF2-40B4-BE49-F238E27FC236}">
                <a16:creationId xmlns:a16="http://schemas.microsoft.com/office/drawing/2014/main" id="{56EE3C1B-257F-10A7-13F4-5B1F4A85B9CA}"/>
              </a:ext>
            </a:extLst>
          </p:cNvPr>
          <p:cNvSpPr>
            <a:spLocks noGrp="1"/>
          </p:cNvSpPr>
          <p:nvPr>
            <p:ph type="body" idx="70" hasCustomPrompt="1"/>
          </p:nvPr>
        </p:nvSpPr>
        <p:spPr>
          <a:xfrm>
            <a:off x="6228517" y="2163129"/>
            <a:ext cx="2629733" cy="703649"/>
          </a:xfrm>
          <a:prstGeom prst="rect">
            <a:avLst/>
          </a:prstGeom>
          <a:solidFill>
            <a:schemeClr val="accent1"/>
          </a:solidFill>
          <a:ln>
            <a:noFill/>
          </a:ln>
        </p:spPr>
        <p:txBody>
          <a:bodyPr vert="horz" lIns="182880" tIns="137160" rIns="182880" bIns="137160" rtlCol="0" anchor="t" anchorCtr="0">
            <a:noAutofit/>
          </a:bodyPr>
          <a:lstStyle>
            <a:lvl1pPr>
              <a:defRPr lang="en-US" b="1" dirty="0">
                <a:solidFill>
                  <a:schemeClr val="bg1"/>
                </a:solidFill>
              </a:defRPr>
            </a:lvl1pPr>
          </a:lstStyle>
          <a:p>
            <a:pPr marL="0" lvl="0" indent="0">
              <a:lnSpc>
                <a:spcPct val="80000"/>
              </a:lnSpc>
              <a:buNone/>
            </a:pPr>
            <a:r>
              <a:rPr lang="en-US"/>
              <a:t>Title</a:t>
            </a:r>
          </a:p>
        </p:txBody>
      </p:sp>
      <p:sp>
        <p:nvSpPr>
          <p:cNvPr id="13" name="Text Placeholder 2">
            <a:extLst>
              <a:ext uri="{FF2B5EF4-FFF2-40B4-BE49-F238E27FC236}">
                <a16:creationId xmlns:a16="http://schemas.microsoft.com/office/drawing/2014/main" id="{FF1D66AA-67B7-5AD0-6B7B-36407C473644}"/>
              </a:ext>
            </a:extLst>
          </p:cNvPr>
          <p:cNvSpPr>
            <a:spLocks noGrp="1"/>
          </p:cNvSpPr>
          <p:nvPr>
            <p:ph type="body" idx="71" hasCustomPrompt="1"/>
          </p:nvPr>
        </p:nvSpPr>
        <p:spPr>
          <a:xfrm>
            <a:off x="9114330" y="2163129"/>
            <a:ext cx="2627797" cy="703649"/>
          </a:xfrm>
          <a:prstGeom prst="rect">
            <a:avLst/>
          </a:prstGeom>
          <a:solidFill>
            <a:schemeClr val="accent1"/>
          </a:solidFill>
          <a:ln>
            <a:noFill/>
          </a:ln>
        </p:spPr>
        <p:txBody>
          <a:bodyPr vert="horz" lIns="182880" tIns="137160" rIns="182880" bIns="137160" rtlCol="0" anchor="t" anchorCtr="0">
            <a:noAutofit/>
          </a:bodyPr>
          <a:lstStyle>
            <a:lvl1pPr>
              <a:defRPr lang="en-US" b="1" dirty="0">
                <a:solidFill>
                  <a:schemeClr val="bg1"/>
                </a:solidFill>
              </a:defRPr>
            </a:lvl1pPr>
          </a:lstStyle>
          <a:p>
            <a:pPr marL="0" lvl="0" indent="0">
              <a:lnSpc>
                <a:spcPct val="80000"/>
              </a:lnSpc>
              <a:buNone/>
            </a:pPr>
            <a:r>
              <a:rPr lang="en-US"/>
              <a:t>Title</a:t>
            </a:r>
          </a:p>
        </p:txBody>
      </p:sp>
      <p:sp>
        <p:nvSpPr>
          <p:cNvPr id="9" name="Text Placeholder 2">
            <a:extLst>
              <a:ext uri="{FF2B5EF4-FFF2-40B4-BE49-F238E27FC236}">
                <a16:creationId xmlns:a16="http://schemas.microsoft.com/office/drawing/2014/main" id="{CCC5AE26-0B91-6D9E-F12C-53B6CA67C417}"/>
              </a:ext>
            </a:extLst>
          </p:cNvPr>
          <p:cNvSpPr>
            <a:spLocks noGrp="1"/>
          </p:cNvSpPr>
          <p:nvPr>
            <p:ph type="body" idx="68" hasCustomPrompt="1"/>
          </p:nvPr>
        </p:nvSpPr>
        <p:spPr>
          <a:xfrm>
            <a:off x="456891" y="2163133"/>
            <a:ext cx="2620780" cy="703649"/>
          </a:xfrm>
          <a:prstGeom prst="rect">
            <a:avLst/>
          </a:prstGeom>
          <a:solidFill>
            <a:schemeClr val="accent1"/>
          </a:solidFill>
          <a:ln>
            <a:noFill/>
          </a:ln>
        </p:spPr>
        <p:txBody>
          <a:bodyPr vert="horz" lIns="182880" tIns="137160" rIns="182880" bIns="137160" rtlCol="0" anchor="t" anchorCtr="0">
            <a:noAutofit/>
          </a:bodyPr>
          <a:lstStyle>
            <a:lvl1pPr>
              <a:defRPr lang="en-US" b="1" dirty="0">
                <a:solidFill>
                  <a:schemeClr val="bg1"/>
                </a:solidFill>
              </a:defRPr>
            </a:lvl1pPr>
          </a:lstStyle>
          <a:p>
            <a:pPr marL="0" lvl="0" indent="0">
              <a:lnSpc>
                <a:spcPct val="80000"/>
              </a:lnSpc>
              <a:buNone/>
            </a:pPr>
            <a:r>
              <a:rPr lang="en-US"/>
              <a:t>Title</a:t>
            </a:r>
          </a:p>
        </p:txBody>
      </p:sp>
      <p:sp>
        <p:nvSpPr>
          <p:cNvPr id="8" name="Content Placeholder 3">
            <a:extLst>
              <a:ext uri="{FF2B5EF4-FFF2-40B4-BE49-F238E27FC236}">
                <a16:creationId xmlns:a16="http://schemas.microsoft.com/office/drawing/2014/main" id="{5DDC8883-3C15-5844-B600-0013A019CD73}"/>
              </a:ext>
            </a:extLst>
          </p:cNvPr>
          <p:cNvSpPr>
            <a:spLocks noGrp="1"/>
          </p:cNvSpPr>
          <p:nvPr>
            <p:ph sz="half" idx="72"/>
          </p:nvPr>
        </p:nvSpPr>
        <p:spPr>
          <a:xfrm>
            <a:off x="459929" y="2879834"/>
            <a:ext cx="2614381" cy="3209963"/>
          </a:xfrm>
          <a:solidFill>
            <a:schemeClr val="accent6">
              <a:lumMod val="20000"/>
              <a:lumOff val="80000"/>
            </a:schemeClr>
          </a:solidFill>
        </p:spPr>
        <p:txBody>
          <a:bodyPr lIns="182880" tIns="182880" rIns="182880" bIns="18288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3">
            <a:extLst>
              <a:ext uri="{FF2B5EF4-FFF2-40B4-BE49-F238E27FC236}">
                <a16:creationId xmlns:a16="http://schemas.microsoft.com/office/drawing/2014/main" id="{7B5430CA-E975-BA51-BCBD-993DE8CD3D8E}"/>
              </a:ext>
            </a:extLst>
          </p:cNvPr>
          <p:cNvSpPr>
            <a:spLocks noGrp="1"/>
          </p:cNvSpPr>
          <p:nvPr>
            <p:ph sz="half" idx="73"/>
          </p:nvPr>
        </p:nvSpPr>
        <p:spPr>
          <a:xfrm>
            <a:off x="3348292" y="2879834"/>
            <a:ext cx="2611342" cy="3209963"/>
          </a:xfrm>
          <a:solidFill>
            <a:schemeClr val="accent6">
              <a:lumMod val="20000"/>
              <a:lumOff val="80000"/>
            </a:schemeClr>
          </a:solidFill>
        </p:spPr>
        <p:txBody>
          <a:bodyPr lIns="182880" tIns="182880" rIns="182880" bIns="18288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3">
            <a:extLst>
              <a:ext uri="{FF2B5EF4-FFF2-40B4-BE49-F238E27FC236}">
                <a16:creationId xmlns:a16="http://schemas.microsoft.com/office/drawing/2014/main" id="{4725E830-3DE0-E95B-D8AC-838D13E5F576}"/>
              </a:ext>
            </a:extLst>
          </p:cNvPr>
          <p:cNvSpPr>
            <a:spLocks noGrp="1"/>
          </p:cNvSpPr>
          <p:nvPr>
            <p:ph sz="half" idx="74"/>
          </p:nvPr>
        </p:nvSpPr>
        <p:spPr>
          <a:xfrm>
            <a:off x="6233616" y="2879834"/>
            <a:ext cx="2610852" cy="3209963"/>
          </a:xfrm>
          <a:solidFill>
            <a:schemeClr val="accent6">
              <a:lumMod val="20000"/>
              <a:lumOff val="80000"/>
            </a:schemeClr>
          </a:solidFill>
        </p:spPr>
        <p:txBody>
          <a:bodyPr lIns="182880" tIns="182880" rIns="182880" bIns="18288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3">
            <a:extLst>
              <a:ext uri="{FF2B5EF4-FFF2-40B4-BE49-F238E27FC236}">
                <a16:creationId xmlns:a16="http://schemas.microsoft.com/office/drawing/2014/main" id="{8E43AC34-8D6B-92A3-443D-F0CA185991F9}"/>
              </a:ext>
            </a:extLst>
          </p:cNvPr>
          <p:cNvSpPr>
            <a:spLocks noGrp="1"/>
          </p:cNvSpPr>
          <p:nvPr>
            <p:ph sz="half" idx="75"/>
          </p:nvPr>
        </p:nvSpPr>
        <p:spPr>
          <a:xfrm>
            <a:off x="9118939" y="2879834"/>
            <a:ext cx="2610852" cy="3209963"/>
          </a:xfrm>
          <a:solidFill>
            <a:schemeClr val="accent6">
              <a:lumMod val="20000"/>
              <a:lumOff val="80000"/>
            </a:schemeClr>
          </a:solidFill>
        </p:spPr>
        <p:txBody>
          <a:bodyPr lIns="182880" tIns="182880" rIns="182880" bIns="18288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itle 17">
            <a:extLst>
              <a:ext uri="{FF2B5EF4-FFF2-40B4-BE49-F238E27FC236}">
                <a16:creationId xmlns:a16="http://schemas.microsoft.com/office/drawing/2014/main" id="{57F65690-3B63-AC2B-1E10-DE6C0DBF2000}"/>
              </a:ext>
            </a:extLst>
          </p:cNvPr>
          <p:cNvSpPr>
            <a:spLocks noGrp="1"/>
          </p:cNvSpPr>
          <p:nvPr>
            <p:ph type="title"/>
          </p:nvPr>
        </p:nvSpPr>
        <p:spPr/>
        <p:txBody>
          <a:bodyPr/>
          <a:lstStyle/>
          <a:p>
            <a:r>
              <a:rPr lang="en-US"/>
              <a:t>Click to edit Master title style</a:t>
            </a:r>
          </a:p>
        </p:txBody>
      </p:sp>
      <p:sp>
        <p:nvSpPr>
          <p:cNvPr id="23" name="Slide Number Placeholder 22">
            <a:extLst>
              <a:ext uri="{FF2B5EF4-FFF2-40B4-BE49-F238E27FC236}">
                <a16:creationId xmlns:a16="http://schemas.microsoft.com/office/drawing/2014/main" id="{5EC24AB2-D02C-8DA0-87E8-ACF08687C401}"/>
              </a:ext>
            </a:extLst>
          </p:cNvPr>
          <p:cNvSpPr>
            <a:spLocks noGrp="1"/>
          </p:cNvSpPr>
          <p:nvPr>
            <p:ph type="sldNum" sz="quarter" idx="78"/>
          </p:nvPr>
        </p:nvSpPr>
        <p:spPr/>
        <p:txBody>
          <a:bodyPr/>
          <a:lstStyle/>
          <a:p>
            <a:fld id="{C0FA31A7-732C-40C2-A28A-07E96151A6FA}" type="slidenum">
              <a:rPr lang="en-US" smtClean="0"/>
              <a:t>‹#›</a:t>
            </a:fld>
            <a:endParaRPr lang="en-US"/>
          </a:p>
        </p:txBody>
      </p:sp>
      <p:sp>
        <p:nvSpPr>
          <p:cNvPr id="2" name="Picture Placeholder 3">
            <a:extLst>
              <a:ext uri="{FF2B5EF4-FFF2-40B4-BE49-F238E27FC236}">
                <a16:creationId xmlns:a16="http://schemas.microsoft.com/office/drawing/2014/main" id="{AE67F2A7-55E4-B3E8-A86B-3EF088704B88}"/>
              </a:ext>
            </a:extLst>
          </p:cNvPr>
          <p:cNvSpPr>
            <a:spLocks noGrp="1"/>
          </p:cNvSpPr>
          <p:nvPr>
            <p:ph type="pic" sz="quarter" idx="63"/>
          </p:nvPr>
        </p:nvSpPr>
        <p:spPr>
          <a:xfrm>
            <a:off x="456890" y="991624"/>
            <a:ext cx="2617419" cy="1171505"/>
          </a:xfrm>
          <a:prstGeom prst="rect">
            <a:avLst/>
          </a:prstGeom>
          <a:solidFill>
            <a:schemeClr val="bg1">
              <a:lumMod val="95000"/>
            </a:schemeClr>
          </a:solidFill>
          <a:ln w="3175">
            <a:noFill/>
          </a:ln>
          <a:effectLst/>
        </p:spPr>
        <p:txBody>
          <a:bodyPr tIns="274320" anchor="t" anchorCtr="0">
            <a:normAutofit/>
          </a:bodyPr>
          <a:lstStyle>
            <a:lvl1pPr marL="0" indent="0" algn="ctr">
              <a:buNone/>
              <a:defRPr sz="1050"/>
            </a:lvl1pPr>
          </a:lstStyle>
          <a:p>
            <a:r>
              <a:rPr lang="en-US"/>
              <a:t>Click icon to add picture</a:t>
            </a:r>
          </a:p>
        </p:txBody>
      </p:sp>
      <p:sp>
        <p:nvSpPr>
          <p:cNvPr id="3" name="Picture Placeholder 3">
            <a:extLst>
              <a:ext uri="{FF2B5EF4-FFF2-40B4-BE49-F238E27FC236}">
                <a16:creationId xmlns:a16="http://schemas.microsoft.com/office/drawing/2014/main" id="{D22ABFB6-C20F-9973-698C-AB2A5FDA28DB}"/>
              </a:ext>
            </a:extLst>
          </p:cNvPr>
          <p:cNvSpPr>
            <a:spLocks noGrp="1"/>
          </p:cNvSpPr>
          <p:nvPr>
            <p:ph type="pic" sz="quarter" idx="79"/>
          </p:nvPr>
        </p:nvSpPr>
        <p:spPr>
          <a:xfrm>
            <a:off x="3345163" y="991624"/>
            <a:ext cx="2617419" cy="1171505"/>
          </a:xfrm>
          <a:prstGeom prst="rect">
            <a:avLst/>
          </a:prstGeom>
          <a:solidFill>
            <a:schemeClr val="bg1">
              <a:lumMod val="95000"/>
            </a:schemeClr>
          </a:solidFill>
          <a:ln w="3175">
            <a:noFill/>
          </a:ln>
          <a:effectLst/>
        </p:spPr>
        <p:txBody>
          <a:bodyPr tIns="274320" anchor="t" anchorCtr="0">
            <a:normAutofit/>
          </a:bodyPr>
          <a:lstStyle>
            <a:lvl1pPr marL="0" indent="0" algn="ctr">
              <a:buNone/>
              <a:defRPr sz="1050"/>
            </a:lvl1pPr>
          </a:lstStyle>
          <a:p>
            <a:r>
              <a:rPr lang="en-US"/>
              <a:t>Click icon to add picture</a:t>
            </a:r>
          </a:p>
        </p:txBody>
      </p:sp>
      <p:sp>
        <p:nvSpPr>
          <p:cNvPr id="4" name="Picture Placeholder 3">
            <a:extLst>
              <a:ext uri="{FF2B5EF4-FFF2-40B4-BE49-F238E27FC236}">
                <a16:creationId xmlns:a16="http://schemas.microsoft.com/office/drawing/2014/main" id="{6D65BF79-1DE4-0B0A-C180-2596054BE5D1}"/>
              </a:ext>
            </a:extLst>
          </p:cNvPr>
          <p:cNvSpPr>
            <a:spLocks noGrp="1"/>
          </p:cNvSpPr>
          <p:nvPr>
            <p:ph type="pic" sz="quarter" idx="80"/>
          </p:nvPr>
        </p:nvSpPr>
        <p:spPr>
          <a:xfrm>
            <a:off x="6228517" y="991624"/>
            <a:ext cx="2617419" cy="1171505"/>
          </a:xfrm>
          <a:prstGeom prst="rect">
            <a:avLst/>
          </a:prstGeom>
          <a:solidFill>
            <a:schemeClr val="bg1">
              <a:lumMod val="95000"/>
            </a:schemeClr>
          </a:solidFill>
          <a:ln w="3175">
            <a:noFill/>
          </a:ln>
          <a:effectLst/>
        </p:spPr>
        <p:txBody>
          <a:bodyPr tIns="274320" anchor="t" anchorCtr="0">
            <a:normAutofit/>
          </a:bodyPr>
          <a:lstStyle>
            <a:lvl1pPr marL="0" indent="0" algn="ctr">
              <a:buNone/>
              <a:defRPr sz="1050"/>
            </a:lvl1pPr>
          </a:lstStyle>
          <a:p>
            <a:r>
              <a:rPr lang="en-US"/>
              <a:t>Click icon to add picture</a:t>
            </a:r>
          </a:p>
        </p:txBody>
      </p:sp>
      <p:sp>
        <p:nvSpPr>
          <p:cNvPr id="5" name="Picture Placeholder 3">
            <a:extLst>
              <a:ext uri="{FF2B5EF4-FFF2-40B4-BE49-F238E27FC236}">
                <a16:creationId xmlns:a16="http://schemas.microsoft.com/office/drawing/2014/main" id="{52AEA0A0-CE29-1E4B-ADDF-95BF015636ED}"/>
              </a:ext>
            </a:extLst>
          </p:cNvPr>
          <p:cNvSpPr>
            <a:spLocks noGrp="1"/>
          </p:cNvSpPr>
          <p:nvPr>
            <p:ph type="pic" sz="quarter" idx="81"/>
          </p:nvPr>
        </p:nvSpPr>
        <p:spPr>
          <a:xfrm>
            <a:off x="9114330" y="991624"/>
            <a:ext cx="2617419" cy="1171505"/>
          </a:xfrm>
          <a:prstGeom prst="rect">
            <a:avLst/>
          </a:prstGeom>
          <a:solidFill>
            <a:schemeClr val="bg1">
              <a:lumMod val="95000"/>
            </a:schemeClr>
          </a:solidFill>
          <a:ln w="3175">
            <a:noFill/>
          </a:ln>
          <a:effectLst/>
        </p:spPr>
        <p:txBody>
          <a:bodyPr tIns="274320" anchor="t" anchorCtr="0">
            <a:normAutofit/>
          </a:bodyPr>
          <a:lstStyle>
            <a:lvl1pPr marL="0" indent="0" algn="ctr">
              <a:buNone/>
              <a:defRPr sz="1050"/>
            </a:lvl1pPr>
          </a:lstStyle>
          <a:p>
            <a:r>
              <a:rPr lang="en-US"/>
              <a:t>Click icon to add picture</a:t>
            </a:r>
          </a:p>
        </p:txBody>
      </p:sp>
      <p:sp>
        <p:nvSpPr>
          <p:cNvPr id="6" name="Date Placeholder 3">
            <a:extLst>
              <a:ext uri="{FF2B5EF4-FFF2-40B4-BE49-F238E27FC236}">
                <a16:creationId xmlns:a16="http://schemas.microsoft.com/office/drawing/2014/main" id="{C5A237F0-3DDB-21AD-12AE-5152322B6FB3}"/>
              </a:ext>
            </a:extLst>
          </p:cNvPr>
          <p:cNvSpPr>
            <a:spLocks noGrp="1"/>
          </p:cNvSpPr>
          <p:nvPr>
            <p:ph type="dt" sz="half" idx="2"/>
          </p:nvPr>
        </p:nvSpPr>
        <p:spPr>
          <a:xfrm>
            <a:off x="381002" y="6381064"/>
            <a:ext cx="2143537" cy="365125"/>
          </a:xfrm>
          <a:prstGeom prst="rect">
            <a:avLst/>
          </a:prstGeom>
        </p:spPr>
        <p:txBody>
          <a:bodyPr vert="horz" lIns="91440" tIns="45720" rIns="91440" bIns="45720" rtlCol="0" anchor="ctr"/>
          <a:lstStyle>
            <a:lvl1pPr algn="l">
              <a:defRPr sz="1000">
                <a:solidFill>
                  <a:schemeClr val="accent6"/>
                </a:solidFill>
              </a:defRPr>
            </a:lvl1pPr>
          </a:lstStyle>
          <a:p>
            <a:fld id="{694D8807-B403-4524-B53B-1793E78DACE4}" type="datetimeFigureOut">
              <a:rPr lang="en-US" smtClean="0"/>
              <a:t>5/7/2025</a:t>
            </a:fld>
            <a:endParaRPr lang="en-US"/>
          </a:p>
        </p:txBody>
      </p:sp>
      <p:sp>
        <p:nvSpPr>
          <p:cNvPr id="7" name="Footer Placeholder 4">
            <a:extLst>
              <a:ext uri="{FF2B5EF4-FFF2-40B4-BE49-F238E27FC236}">
                <a16:creationId xmlns:a16="http://schemas.microsoft.com/office/drawing/2014/main" id="{A6307AEE-09C6-DC23-AC5F-E870657867F1}"/>
              </a:ext>
            </a:extLst>
          </p:cNvPr>
          <p:cNvSpPr>
            <a:spLocks noGrp="1"/>
          </p:cNvSpPr>
          <p:nvPr>
            <p:ph type="ftr" sz="quarter" idx="3"/>
          </p:nvPr>
        </p:nvSpPr>
        <p:spPr>
          <a:xfrm>
            <a:off x="2657324" y="6381064"/>
            <a:ext cx="1723764" cy="365125"/>
          </a:xfrm>
          <a:prstGeom prst="rect">
            <a:avLst/>
          </a:prstGeom>
        </p:spPr>
        <p:txBody>
          <a:bodyPr vert="horz" lIns="91440" tIns="45720" rIns="91440" bIns="45720" rtlCol="0" anchor="ctr"/>
          <a:lstStyle>
            <a:lvl1pPr algn="l">
              <a:defRPr sz="1000">
                <a:solidFill>
                  <a:schemeClr val="accent6"/>
                </a:solidFill>
              </a:defRPr>
            </a:lvl1pPr>
          </a:lstStyle>
          <a:p>
            <a:endParaRPr lang="en-US"/>
          </a:p>
        </p:txBody>
      </p:sp>
    </p:spTree>
    <p:extLst>
      <p:ext uri="{BB962C8B-B14F-4D97-AF65-F5344CB8AC3E}">
        <p14:creationId xmlns:p14="http://schemas.microsoft.com/office/powerpoint/2010/main" val="5914040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Five Column">
    <p:spTree>
      <p:nvGrpSpPr>
        <p:cNvPr id="1" name=""/>
        <p:cNvGrpSpPr/>
        <p:nvPr/>
      </p:nvGrpSpPr>
      <p:grpSpPr>
        <a:xfrm>
          <a:off x="0" y="0"/>
          <a:ext cx="0" cy="0"/>
          <a:chOff x="0" y="0"/>
          <a:chExt cx="0" cy="0"/>
        </a:xfrm>
      </p:grpSpPr>
      <p:sp>
        <p:nvSpPr>
          <p:cNvPr id="13" name="Text Placeholder 2">
            <a:extLst>
              <a:ext uri="{FF2B5EF4-FFF2-40B4-BE49-F238E27FC236}">
                <a16:creationId xmlns:a16="http://schemas.microsoft.com/office/drawing/2014/main" id="{FF1D66AA-67B7-5AD0-6B7B-36407C473644}"/>
              </a:ext>
            </a:extLst>
          </p:cNvPr>
          <p:cNvSpPr>
            <a:spLocks noGrp="1"/>
          </p:cNvSpPr>
          <p:nvPr>
            <p:ph type="body" idx="71" hasCustomPrompt="1"/>
          </p:nvPr>
        </p:nvSpPr>
        <p:spPr>
          <a:xfrm>
            <a:off x="9563673" y="983657"/>
            <a:ext cx="2172775" cy="780524"/>
          </a:xfrm>
          <a:prstGeom prst="rect">
            <a:avLst/>
          </a:prstGeom>
          <a:solidFill>
            <a:schemeClr val="accent3"/>
          </a:solidFill>
          <a:ln>
            <a:noFill/>
          </a:ln>
        </p:spPr>
        <p:txBody>
          <a:bodyPr lIns="91440" tIns="0" rIns="91440" bIns="45720" anchor="b" anchorCtr="0"/>
          <a:lstStyle>
            <a:lvl1pPr marL="0" indent="0" algn="l">
              <a:lnSpc>
                <a:spcPct val="80000"/>
              </a:lnSpc>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p:txBody>
      </p:sp>
      <p:sp>
        <p:nvSpPr>
          <p:cNvPr id="18" name="Text Placeholder 2">
            <a:extLst>
              <a:ext uri="{FF2B5EF4-FFF2-40B4-BE49-F238E27FC236}">
                <a16:creationId xmlns:a16="http://schemas.microsoft.com/office/drawing/2014/main" id="{E0D9DB63-EBE6-DB8A-46B5-0B41192501B1}"/>
              </a:ext>
            </a:extLst>
          </p:cNvPr>
          <p:cNvSpPr>
            <a:spLocks noGrp="1"/>
          </p:cNvSpPr>
          <p:nvPr>
            <p:ph type="body" idx="73" hasCustomPrompt="1"/>
          </p:nvPr>
        </p:nvSpPr>
        <p:spPr>
          <a:xfrm>
            <a:off x="459930" y="983657"/>
            <a:ext cx="2175539" cy="780524"/>
          </a:xfrm>
          <a:prstGeom prst="rect">
            <a:avLst/>
          </a:prstGeom>
          <a:solidFill>
            <a:schemeClr val="accent1"/>
          </a:solidFill>
          <a:ln>
            <a:noFill/>
          </a:ln>
        </p:spPr>
        <p:txBody>
          <a:bodyPr lIns="91440" tIns="0" rIns="91440" bIns="45720" anchor="b" anchorCtr="0"/>
          <a:lstStyle>
            <a:lvl1pPr marL="0" indent="0" algn="l">
              <a:lnSpc>
                <a:spcPct val="80000"/>
              </a:lnSpc>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p:txBody>
      </p:sp>
      <p:sp>
        <p:nvSpPr>
          <p:cNvPr id="23" name="Text Placeholder 2">
            <a:extLst>
              <a:ext uri="{FF2B5EF4-FFF2-40B4-BE49-F238E27FC236}">
                <a16:creationId xmlns:a16="http://schemas.microsoft.com/office/drawing/2014/main" id="{442BE7E5-CFA6-B80D-05F2-AE9884901115}"/>
              </a:ext>
            </a:extLst>
          </p:cNvPr>
          <p:cNvSpPr>
            <a:spLocks noGrp="1"/>
          </p:cNvSpPr>
          <p:nvPr>
            <p:ph type="body" idx="75" hasCustomPrompt="1"/>
          </p:nvPr>
        </p:nvSpPr>
        <p:spPr>
          <a:xfrm>
            <a:off x="2735035" y="983657"/>
            <a:ext cx="2170667" cy="780524"/>
          </a:xfrm>
          <a:prstGeom prst="rect">
            <a:avLst/>
          </a:prstGeom>
          <a:solidFill>
            <a:schemeClr val="tx1"/>
          </a:solidFill>
          <a:ln>
            <a:noFill/>
          </a:ln>
        </p:spPr>
        <p:txBody>
          <a:bodyPr lIns="91440" tIns="0" rIns="91440" bIns="45720" anchor="b" anchorCtr="0"/>
          <a:lstStyle>
            <a:lvl1pPr marL="0" indent="0" algn="l">
              <a:lnSpc>
                <a:spcPct val="80000"/>
              </a:lnSpc>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p:txBody>
      </p:sp>
      <p:sp>
        <p:nvSpPr>
          <p:cNvPr id="26" name="Text Placeholder 2">
            <a:extLst>
              <a:ext uri="{FF2B5EF4-FFF2-40B4-BE49-F238E27FC236}">
                <a16:creationId xmlns:a16="http://schemas.microsoft.com/office/drawing/2014/main" id="{887CEAD1-8773-D9C3-B4EF-3E8E4E4EB2DA}"/>
              </a:ext>
            </a:extLst>
          </p:cNvPr>
          <p:cNvSpPr>
            <a:spLocks noGrp="1"/>
          </p:cNvSpPr>
          <p:nvPr>
            <p:ph type="body" idx="77" hasCustomPrompt="1"/>
          </p:nvPr>
        </p:nvSpPr>
        <p:spPr>
          <a:xfrm>
            <a:off x="5008451" y="983657"/>
            <a:ext cx="2170667" cy="780524"/>
          </a:xfrm>
          <a:prstGeom prst="rect">
            <a:avLst/>
          </a:prstGeom>
          <a:solidFill>
            <a:schemeClr val="accent2"/>
          </a:solidFill>
          <a:ln>
            <a:noFill/>
          </a:ln>
        </p:spPr>
        <p:txBody>
          <a:bodyPr lIns="91440" tIns="0" rIns="91440" bIns="45720" anchor="b" anchorCtr="0"/>
          <a:lstStyle>
            <a:lvl1pPr marL="0" indent="0" algn="l">
              <a:lnSpc>
                <a:spcPct val="80000"/>
              </a:lnSpc>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p:txBody>
      </p:sp>
      <p:sp>
        <p:nvSpPr>
          <p:cNvPr id="29" name="Text Placeholder 2">
            <a:extLst>
              <a:ext uri="{FF2B5EF4-FFF2-40B4-BE49-F238E27FC236}">
                <a16:creationId xmlns:a16="http://schemas.microsoft.com/office/drawing/2014/main" id="{F09F99E9-5FA4-69F3-2D00-60F59EC8F63C}"/>
              </a:ext>
            </a:extLst>
          </p:cNvPr>
          <p:cNvSpPr>
            <a:spLocks noGrp="1"/>
          </p:cNvSpPr>
          <p:nvPr>
            <p:ph type="body" idx="79" hasCustomPrompt="1"/>
          </p:nvPr>
        </p:nvSpPr>
        <p:spPr>
          <a:xfrm>
            <a:off x="7281868" y="983657"/>
            <a:ext cx="2173522" cy="780524"/>
          </a:xfrm>
          <a:prstGeom prst="rect">
            <a:avLst/>
          </a:prstGeom>
          <a:solidFill>
            <a:schemeClr val="accent4"/>
          </a:solidFill>
          <a:ln>
            <a:noFill/>
          </a:ln>
        </p:spPr>
        <p:txBody>
          <a:bodyPr lIns="91440" tIns="0" rIns="91440" bIns="45720" anchor="b" anchorCtr="0"/>
          <a:lstStyle>
            <a:lvl1pPr marL="0" indent="0" algn="l">
              <a:lnSpc>
                <a:spcPct val="80000"/>
              </a:lnSpc>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p:txBody>
      </p:sp>
      <p:sp>
        <p:nvSpPr>
          <p:cNvPr id="3" name="Content Placeholder 3">
            <a:extLst>
              <a:ext uri="{FF2B5EF4-FFF2-40B4-BE49-F238E27FC236}">
                <a16:creationId xmlns:a16="http://schemas.microsoft.com/office/drawing/2014/main" id="{67E7BF08-5EC5-C50B-ECD8-8651A0E09734}"/>
              </a:ext>
            </a:extLst>
          </p:cNvPr>
          <p:cNvSpPr>
            <a:spLocks noGrp="1"/>
          </p:cNvSpPr>
          <p:nvPr>
            <p:ph sz="half" idx="80"/>
          </p:nvPr>
        </p:nvSpPr>
        <p:spPr>
          <a:xfrm>
            <a:off x="459930" y="1764181"/>
            <a:ext cx="2165483" cy="4325617"/>
          </a:xfrm>
          <a:solidFill>
            <a:schemeClr val="accent6">
              <a:lumMod val="20000"/>
              <a:lumOff val="80000"/>
            </a:schemeClr>
          </a:solidFill>
        </p:spPr>
        <p:txBody>
          <a:bodyPr lIns="182880" tIns="182880" rIns="182880" bIns="18288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FE2202-B2B8-6B97-7120-B148EBD579C4}"/>
              </a:ext>
            </a:extLst>
          </p:cNvPr>
          <p:cNvSpPr>
            <a:spLocks noGrp="1"/>
          </p:cNvSpPr>
          <p:nvPr>
            <p:ph sz="half" idx="81"/>
          </p:nvPr>
        </p:nvSpPr>
        <p:spPr>
          <a:xfrm>
            <a:off x="2735035" y="1764181"/>
            <a:ext cx="2168629" cy="4325617"/>
          </a:xfrm>
          <a:solidFill>
            <a:schemeClr val="accent6">
              <a:lumMod val="20000"/>
              <a:lumOff val="80000"/>
            </a:schemeClr>
          </a:solidFill>
        </p:spPr>
        <p:txBody>
          <a:bodyPr lIns="182880" tIns="182880" rIns="182880" bIns="18288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DDBF3B0C-8D8D-A728-9D69-DB38C8CB78B0}"/>
              </a:ext>
            </a:extLst>
          </p:cNvPr>
          <p:cNvSpPr>
            <a:spLocks noGrp="1"/>
          </p:cNvSpPr>
          <p:nvPr>
            <p:ph sz="half" idx="82"/>
          </p:nvPr>
        </p:nvSpPr>
        <p:spPr>
          <a:xfrm>
            <a:off x="5008451" y="1764181"/>
            <a:ext cx="2168629" cy="4325617"/>
          </a:xfrm>
          <a:solidFill>
            <a:schemeClr val="accent6">
              <a:lumMod val="20000"/>
              <a:lumOff val="80000"/>
            </a:schemeClr>
          </a:solidFill>
        </p:spPr>
        <p:txBody>
          <a:bodyPr lIns="182880" tIns="182880" rIns="182880" bIns="18288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a:extLst>
              <a:ext uri="{FF2B5EF4-FFF2-40B4-BE49-F238E27FC236}">
                <a16:creationId xmlns:a16="http://schemas.microsoft.com/office/drawing/2014/main" id="{74A177E3-E7EA-3835-C846-94F0C6B31D20}"/>
              </a:ext>
            </a:extLst>
          </p:cNvPr>
          <p:cNvSpPr>
            <a:spLocks noGrp="1"/>
          </p:cNvSpPr>
          <p:nvPr>
            <p:ph sz="half" idx="83"/>
          </p:nvPr>
        </p:nvSpPr>
        <p:spPr>
          <a:xfrm>
            <a:off x="7281868" y="1764181"/>
            <a:ext cx="2168629" cy="4325617"/>
          </a:xfrm>
          <a:solidFill>
            <a:schemeClr val="accent6">
              <a:lumMod val="20000"/>
              <a:lumOff val="80000"/>
            </a:schemeClr>
          </a:solidFill>
        </p:spPr>
        <p:txBody>
          <a:bodyPr lIns="182880" tIns="182880" rIns="182880" bIns="18288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3">
            <a:extLst>
              <a:ext uri="{FF2B5EF4-FFF2-40B4-BE49-F238E27FC236}">
                <a16:creationId xmlns:a16="http://schemas.microsoft.com/office/drawing/2014/main" id="{8E9ACBFB-AD3D-1D5D-DACC-1C341FB75426}"/>
              </a:ext>
            </a:extLst>
          </p:cNvPr>
          <p:cNvSpPr>
            <a:spLocks noGrp="1"/>
          </p:cNvSpPr>
          <p:nvPr>
            <p:ph sz="half" idx="84"/>
          </p:nvPr>
        </p:nvSpPr>
        <p:spPr>
          <a:xfrm>
            <a:off x="9563673" y="1764181"/>
            <a:ext cx="2168629" cy="4325617"/>
          </a:xfrm>
          <a:solidFill>
            <a:schemeClr val="accent6">
              <a:lumMod val="20000"/>
              <a:lumOff val="80000"/>
            </a:schemeClr>
          </a:solidFill>
        </p:spPr>
        <p:txBody>
          <a:bodyPr lIns="182880" tIns="182880" rIns="182880" bIns="18288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15">
            <a:extLst>
              <a:ext uri="{FF2B5EF4-FFF2-40B4-BE49-F238E27FC236}">
                <a16:creationId xmlns:a16="http://schemas.microsoft.com/office/drawing/2014/main" id="{E9A0778D-BDDD-873D-F8E7-D9FA2E8FAD88}"/>
              </a:ext>
            </a:extLst>
          </p:cNvPr>
          <p:cNvSpPr>
            <a:spLocks noGrp="1"/>
          </p:cNvSpPr>
          <p:nvPr>
            <p:ph type="title"/>
          </p:nvPr>
        </p:nvSpPr>
        <p:spPr/>
        <p:txBody>
          <a:bodyPr/>
          <a:lstStyle/>
          <a:p>
            <a:r>
              <a:rPr lang="en-US"/>
              <a:t>Click to edit Master title style</a:t>
            </a:r>
          </a:p>
        </p:txBody>
      </p:sp>
      <p:sp>
        <p:nvSpPr>
          <p:cNvPr id="30" name="Slide Number Placeholder 29">
            <a:extLst>
              <a:ext uri="{FF2B5EF4-FFF2-40B4-BE49-F238E27FC236}">
                <a16:creationId xmlns:a16="http://schemas.microsoft.com/office/drawing/2014/main" id="{1641F150-DD10-C967-7903-E653D18629DF}"/>
              </a:ext>
            </a:extLst>
          </p:cNvPr>
          <p:cNvSpPr>
            <a:spLocks noGrp="1"/>
          </p:cNvSpPr>
          <p:nvPr>
            <p:ph type="sldNum" sz="quarter" idx="87"/>
          </p:nvPr>
        </p:nvSpPr>
        <p:spPr/>
        <p:txBody>
          <a:bodyPr/>
          <a:lstStyle/>
          <a:p>
            <a:fld id="{C0FA31A7-732C-40C2-A28A-07E96151A6FA}" type="slidenum">
              <a:rPr lang="en-US" smtClean="0"/>
              <a:t>‹#›</a:t>
            </a:fld>
            <a:endParaRPr lang="en-US"/>
          </a:p>
        </p:txBody>
      </p:sp>
      <p:sp>
        <p:nvSpPr>
          <p:cNvPr id="2" name="Date Placeholder 3">
            <a:extLst>
              <a:ext uri="{FF2B5EF4-FFF2-40B4-BE49-F238E27FC236}">
                <a16:creationId xmlns:a16="http://schemas.microsoft.com/office/drawing/2014/main" id="{02FD945D-19B1-FE69-A33A-25AEA84A6CBD}"/>
              </a:ext>
            </a:extLst>
          </p:cNvPr>
          <p:cNvSpPr>
            <a:spLocks noGrp="1"/>
          </p:cNvSpPr>
          <p:nvPr>
            <p:ph type="dt" sz="half" idx="2"/>
          </p:nvPr>
        </p:nvSpPr>
        <p:spPr>
          <a:xfrm>
            <a:off x="381002" y="6381064"/>
            <a:ext cx="2143537" cy="365125"/>
          </a:xfrm>
          <a:prstGeom prst="rect">
            <a:avLst/>
          </a:prstGeom>
        </p:spPr>
        <p:txBody>
          <a:bodyPr vert="horz" lIns="91440" tIns="45720" rIns="91440" bIns="45720" rtlCol="0" anchor="ctr"/>
          <a:lstStyle>
            <a:lvl1pPr algn="l">
              <a:defRPr sz="1000">
                <a:solidFill>
                  <a:schemeClr val="accent6"/>
                </a:solidFill>
              </a:defRPr>
            </a:lvl1pPr>
          </a:lstStyle>
          <a:p>
            <a:fld id="{694D8807-B403-4524-B53B-1793E78DACE4}" type="datetimeFigureOut">
              <a:rPr lang="en-US" smtClean="0"/>
              <a:t>5/7/2025</a:t>
            </a:fld>
            <a:endParaRPr lang="en-US"/>
          </a:p>
        </p:txBody>
      </p:sp>
      <p:sp>
        <p:nvSpPr>
          <p:cNvPr id="5" name="Footer Placeholder 4">
            <a:extLst>
              <a:ext uri="{FF2B5EF4-FFF2-40B4-BE49-F238E27FC236}">
                <a16:creationId xmlns:a16="http://schemas.microsoft.com/office/drawing/2014/main" id="{BDDAE5FB-F2D2-BC1F-2CCA-5CEF1C48A2B9}"/>
              </a:ext>
            </a:extLst>
          </p:cNvPr>
          <p:cNvSpPr>
            <a:spLocks noGrp="1"/>
          </p:cNvSpPr>
          <p:nvPr>
            <p:ph type="ftr" sz="quarter" idx="3"/>
          </p:nvPr>
        </p:nvSpPr>
        <p:spPr>
          <a:xfrm>
            <a:off x="2657324" y="6381064"/>
            <a:ext cx="1723764" cy="365125"/>
          </a:xfrm>
          <a:prstGeom prst="rect">
            <a:avLst/>
          </a:prstGeom>
        </p:spPr>
        <p:txBody>
          <a:bodyPr vert="horz" lIns="91440" tIns="45720" rIns="91440" bIns="45720" rtlCol="0" anchor="ctr"/>
          <a:lstStyle>
            <a:lvl1pPr algn="l">
              <a:defRPr sz="1000">
                <a:solidFill>
                  <a:schemeClr val="accent6"/>
                </a:solidFill>
              </a:defRPr>
            </a:lvl1pPr>
          </a:lstStyle>
          <a:p>
            <a:endParaRPr lang="en-US"/>
          </a:p>
        </p:txBody>
      </p:sp>
    </p:spTree>
    <p:extLst>
      <p:ext uri="{BB962C8B-B14F-4D97-AF65-F5344CB8AC3E}">
        <p14:creationId xmlns:p14="http://schemas.microsoft.com/office/powerpoint/2010/main" val="26500429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Five Column with Images">
    <p:spTree>
      <p:nvGrpSpPr>
        <p:cNvPr id="1" name=""/>
        <p:cNvGrpSpPr/>
        <p:nvPr/>
      </p:nvGrpSpPr>
      <p:grpSpPr>
        <a:xfrm>
          <a:off x="0" y="0"/>
          <a:ext cx="0" cy="0"/>
          <a:chOff x="0" y="0"/>
          <a:chExt cx="0" cy="0"/>
        </a:xfrm>
      </p:grpSpPr>
      <p:sp>
        <p:nvSpPr>
          <p:cNvPr id="13" name="Text Placeholder 2">
            <a:extLst>
              <a:ext uri="{FF2B5EF4-FFF2-40B4-BE49-F238E27FC236}">
                <a16:creationId xmlns:a16="http://schemas.microsoft.com/office/drawing/2014/main" id="{FF1D66AA-67B7-5AD0-6B7B-36407C473644}"/>
              </a:ext>
            </a:extLst>
          </p:cNvPr>
          <p:cNvSpPr>
            <a:spLocks noGrp="1"/>
          </p:cNvSpPr>
          <p:nvPr>
            <p:ph type="body" idx="71" hasCustomPrompt="1"/>
          </p:nvPr>
        </p:nvSpPr>
        <p:spPr>
          <a:xfrm>
            <a:off x="9563673" y="2507425"/>
            <a:ext cx="2172775" cy="666598"/>
          </a:xfrm>
          <a:prstGeom prst="rect">
            <a:avLst/>
          </a:prstGeom>
          <a:solidFill>
            <a:schemeClr val="accent1"/>
          </a:solidFill>
          <a:ln>
            <a:noFill/>
          </a:ln>
        </p:spPr>
        <p:txBody>
          <a:bodyPr lIns="182880" tIns="137160" rIns="182880" bIns="137160" anchor="t" anchorCtr="0"/>
          <a:lstStyle>
            <a:lvl1pPr marL="0" indent="0" algn="l">
              <a:lnSpc>
                <a:spcPct val="80000"/>
              </a:lnSpc>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p:txBody>
      </p:sp>
      <p:sp>
        <p:nvSpPr>
          <p:cNvPr id="18" name="Text Placeholder 2">
            <a:extLst>
              <a:ext uri="{FF2B5EF4-FFF2-40B4-BE49-F238E27FC236}">
                <a16:creationId xmlns:a16="http://schemas.microsoft.com/office/drawing/2014/main" id="{E0D9DB63-EBE6-DB8A-46B5-0B41192501B1}"/>
              </a:ext>
            </a:extLst>
          </p:cNvPr>
          <p:cNvSpPr>
            <a:spLocks noGrp="1"/>
          </p:cNvSpPr>
          <p:nvPr>
            <p:ph type="body" idx="73" hasCustomPrompt="1"/>
          </p:nvPr>
        </p:nvSpPr>
        <p:spPr>
          <a:xfrm>
            <a:off x="459930" y="2507425"/>
            <a:ext cx="2165483" cy="666598"/>
          </a:xfrm>
          <a:prstGeom prst="rect">
            <a:avLst/>
          </a:prstGeom>
          <a:solidFill>
            <a:schemeClr val="accent1"/>
          </a:solidFill>
          <a:ln>
            <a:noFill/>
          </a:ln>
        </p:spPr>
        <p:txBody>
          <a:bodyPr lIns="182880" tIns="137160" rIns="182880" bIns="137160" anchor="t" anchorCtr="0"/>
          <a:lstStyle>
            <a:lvl1pPr marL="0" indent="0" algn="l">
              <a:lnSpc>
                <a:spcPct val="80000"/>
              </a:lnSpc>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p:txBody>
      </p:sp>
      <p:sp>
        <p:nvSpPr>
          <p:cNvPr id="23" name="Text Placeholder 2">
            <a:extLst>
              <a:ext uri="{FF2B5EF4-FFF2-40B4-BE49-F238E27FC236}">
                <a16:creationId xmlns:a16="http://schemas.microsoft.com/office/drawing/2014/main" id="{442BE7E5-CFA6-B80D-05F2-AE9884901115}"/>
              </a:ext>
            </a:extLst>
          </p:cNvPr>
          <p:cNvSpPr>
            <a:spLocks noGrp="1"/>
          </p:cNvSpPr>
          <p:nvPr>
            <p:ph type="body" idx="75" hasCustomPrompt="1"/>
          </p:nvPr>
        </p:nvSpPr>
        <p:spPr>
          <a:xfrm>
            <a:off x="2735035" y="2507425"/>
            <a:ext cx="2170667" cy="666598"/>
          </a:xfrm>
          <a:prstGeom prst="rect">
            <a:avLst/>
          </a:prstGeom>
          <a:solidFill>
            <a:schemeClr val="accent1"/>
          </a:solidFill>
          <a:ln>
            <a:noFill/>
          </a:ln>
        </p:spPr>
        <p:txBody>
          <a:bodyPr lIns="182880" tIns="137160" rIns="182880" bIns="137160" anchor="t" anchorCtr="0"/>
          <a:lstStyle>
            <a:lvl1pPr marL="0" indent="0" algn="l">
              <a:lnSpc>
                <a:spcPct val="80000"/>
              </a:lnSpc>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p:txBody>
      </p:sp>
      <p:sp>
        <p:nvSpPr>
          <p:cNvPr id="26" name="Text Placeholder 2">
            <a:extLst>
              <a:ext uri="{FF2B5EF4-FFF2-40B4-BE49-F238E27FC236}">
                <a16:creationId xmlns:a16="http://schemas.microsoft.com/office/drawing/2014/main" id="{887CEAD1-8773-D9C3-B4EF-3E8E4E4EB2DA}"/>
              </a:ext>
            </a:extLst>
          </p:cNvPr>
          <p:cNvSpPr>
            <a:spLocks noGrp="1"/>
          </p:cNvSpPr>
          <p:nvPr>
            <p:ph type="body" idx="77" hasCustomPrompt="1"/>
          </p:nvPr>
        </p:nvSpPr>
        <p:spPr>
          <a:xfrm>
            <a:off x="5008451" y="2507425"/>
            <a:ext cx="2170667" cy="666598"/>
          </a:xfrm>
          <a:prstGeom prst="rect">
            <a:avLst/>
          </a:prstGeom>
          <a:solidFill>
            <a:schemeClr val="accent1"/>
          </a:solidFill>
          <a:ln>
            <a:noFill/>
          </a:ln>
        </p:spPr>
        <p:txBody>
          <a:bodyPr lIns="182880" tIns="137160" rIns="182880" bIns="137160" anchor="t" anchorCtr="0"/>
          <a:lstStyle>
            <a:lvl1pPr marL="0" indent="0" algn="l">
              <a:lnSpc>
                <a:spcPct val="80000"/>
              </a:lnSpc>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p:txBody>
      </p:sp>
      <p:sp>
        <p:nvSpPr>
          <p:cNvPr id="29" name="Text Placeholder 2">
            <a:extLst>
              <a:ext uri="{FF2B5EF4-FFF2-40B4-BE49-F238E27FC236}">
                <a16:creationId xmlns:a16="http://schemas.microsoft.com/office/drawing/2014/main" id="{F09F99E9-5FA4-69F3-2D00-60F59EC8F63C}"/>
              </a:ext>
            </a:extLst>
          </p:cNvPr>
          <p:cNvSpPr>
            <a:spLocks noGrp="1"/>
          </p:cNvSpPr>
          <p:nvPr>
            <p:ph type="body" idx="79" hasCustomPrompt="1"/>
          </p:nvPr>
        </p:nvSpPr>
        <p:spPr>
          <a:xfrm>
            <a:off x="7281868" y="2507425"/>
            <a:ext cx="2173522" cy="666598"/>
          </a:xfrm>
          <a:prstGeom prst="rect">
            <a:avLst/>
          </a:prstGeom>
          <a:solidFill>
            <a:schemeClr val="accent1"/>
          </a:solidFill>
          <a:ln>
            <a:noFill/>
          </a:ln>
        </p:spPr>
        <p:txBody>
          <a:bodyPr lIns="182880" tIns="137160" rIns="182880" bIns="137160" anchor="t" anchorCtr="0"/>
          <a:lstStyle>
            <a:lvl1pPr marL="0" indent="0" algn="l">
              <a:lnSpc>
                <a:spcPct val="80000"/>
              </a:lnSpc>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p:txBody>
      </p:sp>
      <p:sp>
        <p:nvSpPr>
          <p:cNvPr id="3" name="Content Placeholder 3">
            <a:extLst>
              <a:ext uri="{FF2B5EF4-FFF2-40B4-BE49-F238E27FC236}">
                <a16:creationId xmlns:a16="http://schemas.microsoft.com/office/drawing/2014/main" id="{67E7BF08-5EC5-C50B-ECD8-8651A0E09734}"/>
              </a:ext>
            </a:extLst>
          </p:cNvPr>
          <p:cNvSpPr>
            <a:spLocks noGrp="1"/>
          </p:cNvSpPr>
          <p:nvPr>
            <p:ph sz="half" idx="80"/>
          </p:nvPr>
        </p:nvSpPr>
        <p:spPr>
          <a:xfrm>
            <a:off x="459930" y="3174023"/>
            <a:ext cx="2161929" cy="2915775"/>
          </a:xfrm>
          <a:solidFill>
            <a:schemeClr val="accent6">
              <a:lumMod val="20000"/>
              <a:lumOff val="80000"/>
            </a:schemeClr>
          </a:solidFill>
        </p:spPr>
        <p:txBody>
          <a:bodyPr lIns="182880" tIns="182880" rIns="182880" bIns="18288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FE2202-B2B8-6B97-7120-B148EBD579C4}"/>
              </a:ext>
            </a:extLst>
          </p:cNvPr>
          <p:cNvSpPr>
            <a:spLocks noGrp="1"/>
          </p:cNvSpPr>
          <p:nvPr>
            <p:ph sz="half" idx="81"/>
          </p:nvPr>
        </p:nvSpPr>
        <p:spPr>
          <a:xfrm>
            <a:off x="2735035" y="3174023"/>
            <a:ext cx="2165133" cy="2915775"/>
          </a:xfrm>
          <a:solidFill>
            <a:schemeClr val="accent6">
              <a:lumMod val="20000"/>
              <a:lumOff val="80000"/>
            </a:schemeClr>
          </a:solidFill>
        </p:spPr>
        <p:txBody>
          <a:bodyPr lIns="182880" tIns="182880" rIns="182880" bIns="18288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DDBF3B0C-8D8D-A728-9D69-DB38C8CB78B0}"/>
              </a:ext>
            </a:extLst>
          </p:cNvPr>
          <p:cNvSpPr>
            <a:spLocks noGrp="1"/>
          </p:cNvSpPr>
          <p:nvPr>
            <p:ph sz="half" idx="82"/>
          </p:nvPr>
        </p:nvSpPr>
        <p:spPr>
          <a:xfrm>
            <a:off x="5008451" y="3174023"/>
            <a:ext cx="2165133" cy="2915775"/>
          </a:xfrm>
          <a:solidFill>
            <a:schemeClr val="accent6">
              <a:lumMod val="20000"/>
              <a:lumOff val="80000"/>
            </a:schemeClr>
          </a:solidFill>
        </p:spPr>
        <p:txBody>
          <a:bodyPr lIns="182880" tIns="182880" rIns="182880" bIns="18288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a:extLst>
              <a:ext uri="{FF2B5EF4-FFF2-40B4-BE49-F238E27FC236}">
                <a16:creationId xmlns:a16="http://schemas.microsoft.com/office/drawing/2014/main" id="{74A177E3-E7EA-3835-C846-94F0C6B31D20}"/>
              </a:ext>
            </a:extLst>
          </p:cNvPr>
          <p:cNvSpPr>
            <a:spLocks noGrp="1"/>
          </p:cNvSpPr>
          <p:nvPr>
            <p:ph sz="half" idx="83"/>
          </p:nvPr>
        </p:nvSpPr>
        <p:spPr>
          <a:xfrm>
            <a:off x="7281868" y="3174023"/>
            <a:ext cx="2172775" cy="2915775"/>
          </a:xfrm>
          <a:solidFill>
            <a:schemeClr val="accent6">
              <a:lumMod val="20000"/>
              <a:lumOff val="80000"/>
            </a:schemeClr>
          </a:solidFill>
        </p:spPr>
        <p:txBody>
          <a:bodyPr lIns="182880" tIns="182880" rIns="182880" bIns="18288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3">
            <a:extLst>
              <a:ext uri="{FF2B5EF4-FFF2-40B4-BE49-F238E27FC236}">
                <a16:creationId xmlns:a16="http://schemas.microsoft.com/office/drawing/2014/main" id="{8E9ACBFB-AD3D-1D5D-DACC-1C341FB75426}"/>
              </a:ext>
            </a:extLst>
          </p:cNvPr>
          <p:cNvSpPr>
            <a:spLocks noGrp="1"/>
          </p:cNvSpPr>
          <p:nvPr>
            <p:ph sz="half" idx="84"/>
          </p:nvPr>
        </p:nvSpPr>
        <p:spPr>
          <a:xfrm>
            <a:off x="9563673" y="3174023"/>
            <a:ext cx="2168629" cy="2915775"/>
          </a:xfrm>
          <a:solidFill>
            <a:schemeClr val="accent6">
              <a:lumMod val="20000"/>
              <a:lumOff val="80000"/>
            </a:schemeClr>
          </a:solidFill>
        </p:spPr>
        <p:txBody>
          <a:bodyPr lIns="182880" tIns="182880" rIns="182880" bIns="18288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15">
            <a:extLst>
              <a:ext uri="{FF2B5EF4-FFF2-40B4-BE49-F238E27FC236}">
                <a16:creationId xmlns:a16="http://schemas.microsoft.com/office/drawing/2014/main" id="{E9A0778D-BDDD-873D-F8E7-D9FA2E8FAD88}"/>
              </a:ext>
            </a:extLst>
          </p:cNvPr>
          <p:cNvSpPr>
            <a:spLocks noGrp="1"/>
          </p:cNvSpPr>
          <p:nvPr>
            <p:ph type="title"/>
          </p:nvPr>
        </p:nvSpPr>
        <p:spPr/>
        <p:txBody>
          <a:bodyPr/>
          <a:lstStyle/>
          <a:p>
            <a:r>
              <a:rPr lang="en-US"/>
              <a:t>Click to edit Master title style</a:t>
            </a:r>
          </a:p>
        </p:txBody>
      </p:sp>
      <p:sp>
        <p:nvSpPr>
          <p:cNvPr id="30" name="Slide Number Placeholder 29">
            <a:extLst>
              <a:ext uri="{FF2B5EF4-FFF2-40B4-BE49-F238E27FC236}">
                <a16:creationId xmlns:a16="http://schemas.microsoft.com/office/drawing/2014/main" id="{1641F150-DD10-C967-7903-E653D18629DF}"/>
              </a:ext>
            </a:extLst>
          </p:cNvPr>
          <p:cNvSpPr>
            <a:spLocks noGrp="1"/>
          </p:cNvSpPr>
          <p:nvPr>
            <p:ph type="sldNum" sz="quarter" idx="87"/>
          </p:nvPr>
        </p:nvSpPr>
        <p:spPr/>
        <p:txBody>
          <a:bodyPr/>
          <a:lstStyle/>
          <a:p>
            <a:fld id="{C0FA31A7-732C-40C2-A28A-07E96151A6FA}" type="slidenum">
              <a:rPr lang="en-US" smtClean="0"/>
              <a:t>‹#›</a:t>
            </a:fld>
            <a:endParaRPr lang="en-US"/>
          </a:p>
        </p:txBody>
      </p:sp>
      <p:sp>
        <p:nvSpPr>
          <p:cNvPr id="2" name="Picture Placeholder 3">
            <a:extLst>
              <a:ext uri="{FF2B5EF4-FFF2-40B4-BE49-F238E27FC236}">
                <a16:creationId xmlns:a16="http://schemas.microsoft.com/office/drawing/2014/main" id="{A402F608-B5E2-2AB7-F5DF-90315C76F10C}"/>
              </a:ext>
            </a:extLst>
          </p:cNvPr>
          <p:cNvSpPr>
            <a:spLocks noGrp="1"/>
          </p:cNvSpPr>
          <p:nvPr>
            <p:ph type="pic" sz="quarter" idx="63"/>
          </p:nvPr>
        </p:nvSpPr>
        <p:spPr>
          <a:xfrm>
            <a:off x="467778" y="1039841"/>
            <a:ext cx="2157635" cy="1465038"/>
          </a:xfrm>
          <a:prstGeom prst="rect">
            <a:avLst/>
          </a:prstGeom>
          <a:solidFill>
            <a:schemeClr val="bg1">
              <a:lumMod val="95000"/>
            </a:schemeClr>
          </a:solidFill>
          <a:ln w="3175">
            <a:noFill/>
          </a:ln>
          <a:effectLst/>
        </p:spPr>
        <p:txBody>
          <a:bodyPr tIns="365760" anchor="t" anchorCtr="0">
            <a:normAutofit/>
          </a:bodyPr>
          <a:lstStyle>
            <a:lvl1pPr marL="0" indent="0" algn="ctr">
              <a:buNone/>
              <a:defRPr sz="1050"/>
            </a:lvl1pPr>
          </a:lstStyle>
          <a:p>
            <a:r>
              <a:rPr lang="en-US"/>
              <a:t>Click icon to add picture</a:t>
            </a:r>
          </a:p>
        </p:txBody>
      </p:sp>
      <p:sp>
        <p:nvSpPr>
          <p:cNvPr id="5" name="Picture Placeholder 3">
            <a:extLst>
              <a:ext uri="{FF2B5EF4-FFF2-40B4-BE49-F238E27FC236}">
                <a16:creationId xmlns:a16="http://schemas.microsoft.com/office/drawing/2014/main" id="{CF21785C-9EDC-0218-AD50-0BA25A2DFF65}"/>
              </a:ext>
            </a:extLst>
          </p:cNvPr>
          <p:cNvSpPr>
            <a:spLocks noGrp="1"/>
          </p:cNvSpPr>
          <p:nvPr>
            <p:ph type="pic" sz="quarter" idx="88"/>
          </p:nvPr>
        </p:nvSpPr>
        <p:spPr>
          <a:xfrm>
            <a:off x="2735035" y="1039841"/>
            <a:ext cx="2157635" cy="1465038"/>
          </a:xfrm>
          <a:prstGeom prst="rect">
            <a:avLst/>
          </a:prstGeom>
          <a:solidFill>
            <a:schemeClr val="bg1">
              <a:lumMod val="95000"/>
            </a:schemeClr>
          </a:solidFill>
          <a:ln w="3175">
            <a:noFill/>
          </a:ln>
          <a:effectLst/>
        </p:spPr>
        <p:txBody>
          <a:bodyPr tIns="365760" anchor="t" anchorCtr="0">
            <a:normAutofit/>
          </a:bodyPr>
          <a:lstStyle>
            <a:lvl1pPr marL="0" indent="0" algn="ctr">
              <a:buNone/>
              <a:defRPr sz="1050"/>
            </a:lvl1pPr>
          </a:lstStyle>
          <a:p>
            <a:r>
              <a:rPr lang="en-US"/>
              <a:t>Click icon to add picture</a:t>
            </a:r>
          </a:p>
        </p:txBody>
      </p:sp>
      <p:sp>
        <p:nvSpPr>
          <p:cNvPr id="6" name="Picture Placeholder 3">
            <a:extLst>
              <a:ext uri="{FF2B5EF4-FFF2-40B4-BE49-F238E27FC236}">
                <a16:creationId xmlns:a16="http://schemas.microsoft.com/office/drawing/2014/main" id="{E18B1FA2-D450-2FE6-297B-BB26DCD066B5}"/>
              </a:ext>
            </a:extLst>
          </p:cNvPr>
          <p:cNvSpPr>
            <a:spLocks noGrp="1"/>
          </p:cNvSpPr>
          <p:nvPr>
            <p:ph type="pic" sz="quarter" idx="89"/>
          </p:nvPr>
        </p:nvSpPr>
        <p:spPr>
          <a:xfrm>
            <a:off x="5008451" y="1039841"/>
            <a:ext cx="2157635" cy="1465038"/>
          </a:xfrm>
          <a:prstGeom prst="rect">
            <a:avLst/>
          </a:prstGeom>
          <a:solidFill>
            <a:schemeClr val="bg1">
              <a:lumMod val="95000"/>
            </a:schemeClr>
          </a:solidFill>
          <a:ln w="3175">
            <a:noFill/>
          </a:ln>
          <a:effectLst/>
        </p:spPr>
        <p:txBody>
          <a:bodyPr tIns="365760" anchor="t" anchorCtr="0">
            <a:normAutofit/>
          </a:bodyPr>
          <a:lstStyle>
            <a:lvl1pPr marL="0" indent="0" algn="ctr">
              <a:buNone/>
              <a:defRPr sz="1050"/>
            </a:lvl1pPr>
          </a:lstStyle>
          <a:p>
            <a:r>
              <a:rPr lang="en-US"/>
              <a:t>Click icon to add picture</a:t>
            </a:r>
          </a:p>
        </p:txBody>
      </p:sp>
      <p:sp>
        <p:nvSpPr>
          <p:cNvPr id="7" name="Picture Placeholder 3">
            <a:extLst>
              <a:ext uri="{FF2B5EF4-FFF2-40B4-BE49-F238E27FC236}">
                <a16:creationId xmlns:a16="http://schemas.microsoft.com/office/drawing/2014/main" id="{45B33C2A-C5A4-D9B7-B817-80F627150903}"/>
              </a:ext>
            </a:extLst>
          </p:cNvPr>
          <p:cNvSpPr>
            <a:spLocks noGrp="1"/>
          </p:cNvSpPr>
          <p:nvPr>
            <p:ph type="pic" sz="quarter" idx="90"/>
          </p:nvPr>
        </p:nvSpPr>
        <p:spPr>
          <a:xfrm>
            <a:off x="7281868" y="1039841"/>
            <a:ext cx="2157635" cy="1465038"/>
          </a:xfrm>
          <a:prstGeom prst="rect">
            <a:avLst/>
          </a:prstGeom>
          <a:solidFill>
            <a:schemeClr val="bg1">
              <a:lumMod val="95000"/>
            </a:schemeClr>
          </a:solidFill>
          <a:ln w="3175">
            <a:noFill/>
          </a:ln>
          <a:effectLst/>
        </p:spPr>
        <p:txBody>
          <a:bodyPr tIns="365760" anchor="t" anchorCtr="0">
            <a:normAutofit/>
          </a:bodyPr>
          <a:lstStyle>
            <a:lvl1pPr marL="0" indent="0" algn="ctr">
              <a:buNone/>
              <a:defRPr sz="1050"/>
            </a:lvl1pPr>
          </a:lstStyle>
          <a:p>
            <a:r>
              <a:rPr lang="en-US"/>
              <a:t>Click icon to add picture</a:t>
            </a:r>
          </a:p>
        </p:txBody>
      </p:sp>
      <p:sp>
        <p:nvSpPr>
          <p:cNvPr id="11" name="Picture Placeholder 3">
            <a:extLst>
              <a:ext uri="{FF2B5EF4-FFF2-40B4-BE49-F238E27FC236}">
                <a16:creationId xmlns:a16="http://schemas.microsoft.com/office/drawing/2014/main" id="{6E940DF2-A0A3-25D3-9E9D-9D3827BCE7C0}"/>
              </a:ext>
            </a:extLst>
          </p:cNvPr>
          <p:cNvSpPr>
            <a:spLocks noGrp="1"/>
          </p:cNvSpPr>
          <p:nvPr>
            <p:ph type="pic" sz="quarter" idx="91"/>
          </p:nvPr>
        </p:nvSpPr>
        <p:spPr>
          <a:xfrm>
            <a:off x="9563673" y="1039841"/>
            <a:ext cx="2157635" cy="1465038"/>
          </a:xfrm>
          <a:prstGeom prst="rect">
            <a:avLst/>
          </a:prstGeom>
          <a:solidFill>
            <a:schemeClr val="bg1">
              <a:lumMod val="95000"/>
            </a:schemeClr>
          </a:solidFill>
          <a:ln w="3175">
            <a:noFill/>
          </a:ln>
          <a:effectLst/>
        </p:spPr>
        <p:txBody>
          <a:bodyPr tIns="365760" anchor="t" anchorCtr="0">
            <a:normAutofit/>
          </a:bodyPr>
          <a:lstStyle>
            <a:lvl1pPr marL="0" indent="0" algn="ctr">
              <a:buNone/>
              <a:defRPr sz="1050"/>
            </a:lvl1pPr>
          </a:lstStyle>
          <a:p>
            <a:r>
              <a:rPr lang="en-US"/>
              <a:t>Click icon to add picture</a:t>
            </a:r>
          </a:p>
        </p:txBody>
      </p:sp>
      <p:sp>
        <p:nvSpPr>
          <p:cNvPr id="12" name="Date Placeholder 3">
            <a:extLst>
              <a:ext uri="{FF2B5EF4-FFF2-40B4-BE49-F238E27FC236}">
                <a16:creationId xmlns:a16="http://schemas.microsoft.com/office/drawing/2014/main" id="{76E2BD4A-5041-E575-7641-631E9D279371}"/>
              </a:ext>
            </a:extLst>
          </p:cNvPr>
          <p:cNvSpPr>
            <a:spLocks noGrp="1"/>
          </p:cNvSpPr>
          <p:nvPr>
            <p:ph type="dt" sz="half" idx="2"/>
          </p:nvPr>
        </p:nvSpPr>
        <p:spPr>
          <a:xfrm>
            <a:off x="381002" y="6381064"/>
            <a:ext cx="2143537" cy="365125"/>
          </a:xfrm>
          <a:prstGeom prst="rect">
            <a:avLst/>
          </a:prstGeom>
        </p:spPr>
        <p:txBody>
          <a:bodyPr vert="horz" lIns="91440" tIns="45720" rIns="91440" bIns="45720" rtlCol="0" anchor="ctr"/>
          <a:lstStyle>
            <a:lvl1pPr algn="l">
              <a:defRPr sz="1000">
                <a:solidFill>
                  <a:schemeClr val="accent6"/>
                </a:solidFill>
              </a:defRPr>
            </a:lvl1pPr>
          </a:lstStyle>
          <a:p>
            <a:fld id="{694D8807-B403-4524-B53B-1793E78DACE4}" type="datetimeFigureOut">
              <a:rPr lang="en-US" smtClean="0"/>
              <a:t>5/7/2025</a:t>
            </a:fld>
            <a:endParaRPr lang="en-US"/>
          </a:p>
        </p:txBody>
      </p:sp>
      <p:sp>
        <p:nvSpPr>
          <p:cNvPr id="14" name="Footer Placeholder 4">
            <a:extLst>
              <a:ext uri="{FF2B5EF4-FFF2-40B4-BE49-F238E27FC236}">
                <a16:creationId xmlns:a16="http://schemas.microsoft.com/office/drawing/2014/main" id="{68A64DAE-8AD0-D275-7E65-5582C0FA72B0}"/>
              </a:ext>
            </a:extLst>
          </p:cNvPr>
          <p:cNvSpPr>
            <a:spLocks noGrp="1"/>
          </p:cNvSpPr>
          <p:nvPr>
            <p:ph type="ftr" sz="quarter" idx="3"/>
          </p:nvPr>
        </p:nvSpPr>
        <p:spPr>
          <a:xfrm>
            <a:off x="2657324" y="6381064"/>
            <a:ext cx="1723764" cy="365125"/>
          </a:xfrm>
          <a:prstGeom prst="rect">
            <a:avLst/>
          </a:prstGeom>
        </p:spPr>
        <p:txBody>
          <a:bodyPr vert="horz" lIns="91440" tIns="45720" rIns="91440" bIns="45720" rtlCol="0" anchor="ctr"/>
          <a:lstStyle>
            <a:lvl1pPr algn="l">
              <a:defRPr sz="1000">
                <a:solidFill>
                  <a:schemeClr val="accent6"/>
                </a:solidFill>
              </a:defRPr>
            </a:lvl1pPr>
          </a:lstStyle>
          <a:p>
            <a:endParaRPr lang="en-US"/>
          </a:p>
        </p:txBody>
      </p:sp>
    </p:spTree>
    <p:extLst>
      <p:ext uri="{BB962C8B-B14F-4D97-AF65-F5344CB8AC3E}">
        <p14:creationId xmlns:p14="http://schemas.microsoft.com/office/powerpoint/2010/main" val="24188757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Data with Map">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3B00B16-2A66-F087-9499-EDFE964E5BBA}"/>
              </a:ext>
            </a:extLst>
          </p:cNvPr>
          <p:cNvSpPr/>
          <p:nvPr/>
        </p:nvSpPr>
        <p:spPr>
          <a:xfrm>
            <a:off x="4305494" y="983661"/>
            <a:ext cx="7426860" cy="5132442"/>
          </a:xfrm>
          <a:prstGeom prst="rect">
            <a:avLst/>
          </a:prstGeom>
          <a:solidFill>
            <a:srgbClr val="E8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5" name="Rectangle 4">
            <a:extLst>
              <a:ext uri="{FF2B5EF4-FFF2-40B4-BE49-F238E27FC236}">
                <a16:creationId xmlns:a16="http://schemas.microsoft.com/office/drawing/2014/main" id="{15845175-00A7-F845-8F4A-E10F0E0186B5}"/>
              </a:ext>
            </a:extLst>
          </p:cNvPr>
          <p:cNvSpPr/>
          <p:nvPr/>
        </p:nvSpPr>
        <p:spPr>
          <a:xfrm>
            <a:off x="459646" y="983661"/>
            <a:ext cx="3575304" cy="51324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cxnSp>
        <p:nvCxnSpPr>
          <p:cNvPr id="19" name="Straight Connector 18">
            <a:extLst>
              <a:ext uri="{FF2B5EF4-FFF2-40B4-BE49-F238E27FC236}">
                <a16:creationId xmlns:a16="http://schemas.microsoft.com/office/drawing/2014/main" id="{7DA0AF98-C266-3C3C-0B97-66801B03236A}"/>
              </a:ext>
            </a:extLst>
          </p:cNvPr>
          <p:cNvCxnSpPr>
            <a:cxnSpLocks/>
          </p:cNvCxnSpPr>
          <p:nvPr/>
        </p:nvCxnSpPr>
        <p:spPr>
          <a:xfrm>
            <a:off x="699735" y="3783737"/>
            <a:ext cx="309512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4" name="Graphic 23">
            <a:extLst>
              <a:ext uri="{FF2B5EF4-FFF2-40B4-BE49-F238E27FC236}">
                <a16:creationId xmlns:a16="http://schemas.microsoft.com/office/drawing/2014/main" id="{A273FA4A-DA6F-C943-A2DD-AC7E67F5A1C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75181" y="5397913"/>
            <a:ext cx="2359769" cy="718190"/>
          </a:xfrm>
          <a:prstGeom prst="rect">
            <a:avLst/>
          </a:prstGeom>
        </p:spPr>
      </p:pic>
      <p:pic>
        <p:nvPicPr>
          <p:cNvPr id="25" name="Picture 24" descr="A blue world map on a black background&#10;&#10;Description automatically generated">
            <a:extLst>
              <a:ext uri="{FF2B5EF4-FFF2-40B4-BE49-F238E27FC236}">
                <a16:creationId xmlns:a16="http://schemas.microsoft.com/office/drawing/2014/main" id="{5E12FC93-C4D8-3C3F-CD52-90388CFF6CD5}"/>
              </a:ext>
            </a:extLst>
          </p:cNvPr>
          <p:cNvPicPr>
            <a:picLocks noChangeAspect="1"/>
          </p:cNvPicPr>
          <p:nvPr/>
        </p:nvPicPr>
        <p:blipFill>
          <a:blip r:embed="rId4">
            <a:alphaModFix/>
          </a:blip>
          <a:srcRect l="4542" r="544"/>
          <a:stretch/>
        </p:blipFill>
        <p:spPr>
          <a:xfrm>
            <a:off x="4305494" y="1273579"/>
            <a:ext cx="7426860" cy="4401466"/>
          </a:xfrm>
          <a:prstGeom prst="rect">
            <a:avLst/>
          </a:prstGeom>
        </p:spPr>
      </p:pic>
      <p:sp>
        <p:nvSpPr>
          <p:cNvPr id="26" name="Text Placeholder 2">
            <a:extLst>
              <a:ext uri="{FF2B5EF4-FFF2-40B4-BE49-F238E27FC236}">
                <a16:creationId xmlns:a16="http://schemas.microsoft.com/office/drawing/2014/main" id="{876C40C6-6836-8FF1-E979-5B05CB8DADC7}"/>
              </a:ext>
            </a:extLst>
          </p:cNvPr>
          <p:cNvSpPr>
            <a:spLocks noGrp="1"/>
          </p:cNvSpPr>
          <p:nvPr>
            <p:ph type="body" idx="68" hasCustomPrompt="1"/>
          </p:nvPr>
        </p:nvSpPr>
        <p:spPr>
          <a:xfrm>
            <a:off x="710309" y="1147901"/>
            <a:ext cx="1394635" cy="710491"/>
          </a:xfrm>
          <a:prstGeom prst="rect">
            <a:avLst/>
          </a:prstGeom>
          <a:noFill/>
        </p:spPr>
        <p:txBody>
          <a:bodyPr lIns="0" tIns="91440" rIns="0" bIns="0" anchor="ctr" anchorCtr="0"/>
          <a:lstStyle>
            <a:lvl1pPr marL="0" indent="0" algn="ctr">
              <a:lnSpc>
                <a:spcPct val="70000"/>
              </a:lnSpc>
              <a:buNone/>
              <a:defRPr sz="32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+8%</a:t>
            </a:r>
          </a:p>
        </p:txBody>
      </p:sp>
      <p:sp>
        <p:nvSpPr>
          <p:cNvPr id="27" name="Text Placeholder 2">
            <a:extLst>
              <a:ext uri="{FF2B5EF4-FFF2-40B4-BE49-F238E27FC236}">
                <a16:creationId xmlns:a16="http://schemas.microsoft.com/office/drawing/2014/main" id="{E49C6BE3-14D5-B9B5-63C5-CA4BA62637CB}"/>
              </a:ext>
            </a:extLst>
          </p:cNvPr>
          <p:cNvSpPr>
            <a:spLocks noGrp="1"/>
          </p:cNvSpPr>
          <p:nvPr>
            <p:ph type="body" idx="99" hasCustomPrompt="1"/>
          </p:nvPr>
        </p:nvSpPr>
        <p:spPr>
          <a:xfrm>
            <a:off x="2241087" y="1140199"/>
            <a:ext cx="1553773" cy="493443"/>
          </a:xfrm>
          <a:prstGeom prst="rect">
            <a:avLst/>
          </a:prstGeom>
          <a:noFill/>
        </p:spPr>
        <p:txBody>
          <a:bodyPr lIns="0" tIns="45720" rIns="0" bIns="45720" anchor="b" anchorCtr="0"/>
          <a:lstStyle>
            <a:lvl1pPr marL="0" indent="0" algn="l">
              <a:lnSpc>
                <a:spcPct val="40000"/>
              </a:lnSpc>
              <a:buNone/>
              <a:defRPr sz="18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Text</a:t>
            </a:r>
          </a:p>
        </p:txBody>
      </p:sp>
      <p:sp>
        <p:nvSpPr>
          <p:cNvPr id="31" name="Text Placeholder 2">
            <a:extLst>
              <a:ext uri="{FF2B5EF4-FFF2-40B4-BE49-F238E27FC236}">
                <a16:creationId xmlns:a16="http://schemas.microsoft.com/office/drawing/2014/main" id="{81C59397-E7DF-92E4-D60A-036BDCDA2A9E}"/>
              </a:ext>
            </a:extLst>
          </p:cNvPr>
          <p:cNvSpPr>
            <a:spLocks noGrp="1"/>
          </p:cNvSpPr>
          <p:nvPr>
            <p:ph type="body" idx="103" hasCustomPrompt="1"/>
          </p:nvPr>
        </p:nvSpPr>
        <p:spPr>
          <a:xfrm>
            <a:off x="2241087" y="1684160"/>
            <a:ext cx="1553773" cy="174234"/>
          </a:xfrm>
          <a:prstGeom prst="rect">
            <a:avLst/>
          </a:prstGeom>
          <a:noFill/>
        </p:spPr>
        <p:txBody>
          <a:bodyPr lIns="0" tIns="0" rIns="0" bIns="0" anchor="t" anchorCtr="0"/>
          <a:lstStyle>
            <a:lvl1pPr marL="0" indent="0" algn="l">
              <a:lnSpc>
                <a:spcPct val="70000"/>
              </a:lnSpc>
              <a:buNone/>
              <a:defRPr sz="1200" b="0" i="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Subtext</a:t>
            </a:r>
          </a:p>
        </p:txBody>
      </p:sp>
      <p:sp>
        <p:nvSpPr>
          <p:cNvPr id="38" name="Text Placeholder 2">
            <a:extLst>
              <a:ext uri="{FF2B5EF4-FFF2-40B4-BE49-F238E27FC236}">
                <a16:creationId xmlns:a16="http://schemas.microsoft.com/office/drawing/2014/main" id="{8FB9BD5C-263F-D20A-7859-8E07C9C39AC7}"/>
              </a:ext>
            </a:extLst>
          </p:cNvPr>
          <p:cNvSpPr>
            <a:spLocks noGrp="1"/>
          </p:cNvSpPr>
          <p:nvPr>
            <p:ph type="body" idx="110" hasCustomPrompt="1"/>
          </p:nvPr>
        </p:nvSpPr>
        <p:spPr>
          <a:xfrm>
            <a:off x="466577" y="4876825"/>
            <a:ext cx="3552591" cy="390071"/>
          </a:xfrm>
          <a:prstGeom prst="rect">
            <a:avLst/>
          </a:prstGeom>
          <a:noFill/>
        </p:spPr>
        <p:txBody>
          <a:bodyPr lIns="0" tIns="0" rIns="0" bIns="0" anchor="t" anchorCtr="0"/>
          <a:lstStyle>
            <a:lvl1pPr marL="0" indent="0" algn="ctr">
              <a:lnSpc>
                <a:spcPct val="60000"/>
              </a:lnSpc>
              <a:buNone/>
              <a:defRPr sz="1200" b="0" i="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Text</a:t>
            </a:r>
          </a:p>
        </p:txBody>
      </p:sp>
      <p:sp>
        <p:nvSpPr>
          <p:cNvPr id="39" name="Text Placeholder 2">
            <a:extLst>
              <a:ext uri="{FF2B5EF4-FFF2-40B4-BE49-F238E27FC236}">
                <a16:creationId xmlns:a16="http://schemas.microsoft.com/office/drawing/2014/main" id="{E4EF73C6-0E7A-9A23-C2C0-21FE71C015FF}"/>
              </a:ext>
            </a:extLst>
          </p:cNvPr>
          <p:cNvSpPr>
            <a:spLocks noGrp="1"/>
          </p:cNvSpPr>
          <p:nvPr>
            <p:ph type="body" idx="111" hasCustomPrompt="1"/>
          </p:nvPr>
        </p:nvSpPr>
        <p:spPr>
          <a:xfrm>
            <a:off x="710309" y="2071010"/>
            <a:ext cx="1394635" cy="710491"/>
          </a:xfrm>
          <a:prstGeom prst="rect">
            <a:avLst/>
          </a:prstGeom>
          <a:noFill/>
        </p:spPr>
        <p:txBody>
          <a:bodyPr lIns="0" tIns="91440" rIns="0" bIns="0" anchor="ctr" anchorCtr="0"/>
          <a:lstStyle>
            <a:lvl1pPr marL="0" indent="0" algn="ctr">
              <a:lnSpc>
                <a:spcPct val="70000"/>
              </a:lnSpc>
              <a:buNone/>
              <a:defRPr sz="32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+20%</a:t>
            </a:r>
          </a:p>
        </p:txBody>
      </p:sp>
      <p:sp>
        <p:nvSpPr>
          <p:cNvPr id="40" name="Text Placeholder 2">
            <a:extLst>
              <a:ext uri="{FF2B5EF4-FFF2-40B4-BE49-F238E27FC236}">
                <a16:creationId xmlns:a16="http://schemas.microsoft.com/office/drawing/2014/main" id="{A6F7B506-67F7-0C66-C8FD-ACBE47A250CA}"/>
              </a:ext>
            </a:extLst>
          </p:cNvPr>
          <p:cNvSpPr>
            <a:spLocks noGrp="1"/>
          </p:cNvSpPr>
          <p:nvPr>
            <p:ph type="body" idx="112" hasCustomPrompt="1"/>
          </p:nvPr>
        </p:nvSpPr>
        <p:spPr>
          <a:xfrm>
            <a:off x="2241087" y="2063308"/>
            <a:ext cx="1553773" cy="493443"/>
          </a:xfrm>
          <a:prstGeom prst="rect">
            <a:avLst/>
          </a:prstGeom>
          <a:noFill/>
        </p:spPr>
        <p:txBody>
          <a:bodyPr lIns="0" tIns="45720" rIns="0" bIns="45720" anchor="b" anchorCtr="0"/>
          <a:lstStyle>
            <a:lvl1pPr marL="0" indent="0" algn="l">
              <a:lnSpc>
                <a:spcPct val="40000"/>
              </a:lnSpc>
              <a:buNone/>
              <a:defRPr sz="18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Text</a:t>
            </a:r>
          </a:p>
        </p:txBody>
      </p:sp>
      <p:sp>
        <p:nvSpPr>
          <p:cNvPr id="41" name="Text Placeholder 2">
            <a:extLst>
              <a:ext uri="{FF2B5EF4-FFF2-40B4-BE49-F238E27FC236}">
                <a16:creationId xmlns:a16="http://schemas.microsoft.com/office/drawing/2014/main" id="{FE5C39A1-7212-CFBC-02A5-3E9A15B20CBC}"/>
              </a:ext>
            </a:extLst>
          </p:cNvPr>
          <p:cNvSpPr>
            <a:spLocks noGrp="1"/>
          </p:cNvSpPr>
          <p:nvPr>
            <p:ph type="body" idx="113" hasCustomPrompt="1"/>
          </p:nvPr>
        </p:nvSpPr>
        <p:spPr>
          <a:xfrm>
            <a:off x="2241087" y="2607269"/>
            <a:ext cx="1553773" cy="174234"/>
          </a:xfrm>
          <a:prstGeom prst="rect">
            <a:avLst/>
          </a:prstGeom>
          <a:noFill/>
        </p:spPr>
        <p:txBody>
          <a:bodyPr lIns="0" tIns="0" rIns="0" bIns="0" anchor="t" anchorCtr="0"/>
          <a:lstStyle>
            <a:lvl1pPr marL="0" indent="0" algn="l">
              <a:lnSpc>
                <a:spcPct val="70000"/>
              </a:lnSpc>
              <a:buNone/>
              <a:defRPr sz="1200" b="0" i="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Subtext</a:t>
            </a:r>
          </a:p>
        </p:txBody>
      </p:sp>
      <p:sp>
        <p:nvSpPr>
          <p:cNvPr id="42" name="Text Placeholder 2">
            <a:extLst>
              <a:ext uri="{FF2B5EF4-FFF2-40B4-BE49-F238E27FC236}">
                <a16:creationId xmlns:a16="http://schemas.microsoft.com/office/drawing/2014/main" id="{980DAA5F-6F3F-9499-4815-E9890145DBC0}"/>
              </a:ext>
            </a:extLst>
          </p:cNvPr>
          <p:cNvSpPr>
            <a:spLocks noGrp="1"/>
          </p:cNvSpPr>
          <p:nvPr>
            <p:ph type="body" idx="114" hasCustomPrompt="1"/>
          </p:nvPr>
        </p:nvSpPr>
        <p:spPr>
          <a:xfrm>
            <a:off x="710309" y="2976700"/>
            <a:ext cx="1394635" cy="710491"/>
          </a:xfrm>
          <a:prstGeom prst="rect">
            <a:avLst/>
          </a:prstGeom>
          <a:noFill/>
        </p:spPr>
        <p:txBody>
          <a:bodyPr lIns="0" tIns="91440" rIns="0" bIns="0" anchor="ctr" anchorCtr="0"/>
          <a:lstStyle>
            <a:lvl1pPr marL="0" indent="0" algn="ctr">
              <a:lnSpc>
                <a:spcPct val="70000"/>
              </a:lnSpc>
              <a:buNone/>
              <a:defRPr sz="32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110B</a:t>
            </a:r>
          </a:p>
        </p:txBody>
      </p:sp>
      <p:sp>
        <p:nvSpPr>
          <p:cNvPr id="43" name="Text Placeholder 2">
            <a:extLst>
              <a:ext uri="{FF2B5EF4-FFF2-40B4-BE49-F238E27FC236}">
                <a16:creationId xmlns:a16="http://schemas.microsoft.com/office/drawing/2014/main" id="{7F46B12E-1527-3E2E-4405-2D7385E2E8E7}"/>
              </a:ext>
            </a:extLst>
          </p:cNvPr>
          <p:cNvSpPr>
            <a:spLocks noGrp="1"/>
          </p:cNvSpPr>
          <p:nvPr>
            <p:ph type="body" idx="115" hasCustomPrompt="1"/>
          </p:nvPr>
        </p:nvSpPr>
        <p:spPr>
          <a:xfrm>
            <a:off x="2241087" y="2968998"/>
            <a:ext cx="1553773" cy="493443"/>
          </a:xfrm>
          <a:prstGeom prst="rect">
            <a:avLst/>
          </a:prstGeom>
          <a:noFill/>
        </p:spPr>
        <p:txBody>
          <a:bodyPr lIns="0" tIns="45720" rIns="0" bIns="45720" anchor="b" anchorCtr="0"/>
          <a:lstStyle>
            <a:lvl1pPr marL="0" indent="0" algn="l">
              <a:lnSpc>
                <a:spcPct val="40000"/>
              </a:lnSpc>
              <a:buNone/>
              <a:defRPr sz="18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Text</a:t>
            </a:r>
          </a:p>
        </p:txBody>
      </p:sp>
      <p:sp>
        <p:nvSpPr>
          <p:cNvPr id="44" name="Text Placeholder 2">
            <a:extLst>
              <a:ext uri="{FF2B5EF4-FFF2-40B4-BE49-F238E27FC236}">
                <a16:creationId xmlns:a16="http://schemas.microsoft.com/office/drawing/2014/main" id="{6EC895FF-F01E-5793-0A36-18E483362890}"/>
              </a:ext>
            </a:extLst>
          </p:cNvPr>
          <p:cNvSpPr>
            <a:spLocks noGrp="1"/>
          </p:cNvSpPr>
          <p:nvPr>
            <p:ph type="body" idx="116" hasCustomPrompt="1"/>
          </p:nvPr>
        </p:nvSpPr>
        <p:spPr>
          <a:xfrm>
            <a:off x="2241087" y="3512959"/>
            <a:ext cx="1553773" cy="174234"/>
          </a:xfrm>
          <a:prstGeom prst="rect">
            <a:avLst/>
          </a:prstGeom>
          <a:noFill/>
        </p:spPr>
        <p:txBody>
          <a:bodyPr lIns="0" tIns="0" rIns="0" bIns="0" anchor="t" anchorCtr="0"/>
          <a:lstStyle>
            <a:lvl1pPr marL="0" indent="0" algn="l">
              <a:lnSpc>
                <a:spcPct val="70000"/>
              </a:lnSpc>
              <a:buNone/>
              <a:defRPr sz="1200" b="0" i="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Subtext</a:t>
            </a:r>
          </a:p>
        </p:txBody>
      </p:sp>
      <p:sp>
        <p:nvSpPr>
          <p:cNvPr id="47" name="Text Placeholder 2">
            <a:extLst>
              <a:ext uri="{FF2B5EF4-FFF2-40B4-BE49-F238E27FC236}">
                <a16:creationId xmlns:a16="http://schemas.microsoft.com/office/drawing/2014/main" id="{47E5E353-C101-8C8C-6A20-10166993BB3E}"/>
              </a:ext>
            </a:extLst>
          </p:cNvPr>
          <p:cNvSpPr>
            <a:spLocks noGrp="1"/>
          </p:cNvSpPr>
          <p:nvPr>
            <p:ph type="body" idx="117" hasCustomPrompt="1"/>
          </p:nvPr>
        </p:nvSpPr>
        <p:spPr>
          <a:xfrm>
            <a:off x="710309" y="3873685"/>
            <a:ext cx="1394635" cy="710491"/>
          </a:xfrm>
          <a:prstGeom prst="rect">
            <a:avLst/>
          </a:prstGeom>
          <a:noFill/>
        </p:spPr>
        <p:txBody>
          <a:bodyPr lIns="0" tIns="91440" rIns="0" bIns="0" anchor="ctr" anchorCtr="0"/>
          <a:lstStyle>
            <a:lvl1pPr marL="0" indent="0" algn="ctr">
              <a:lnSpc>
                <a:spcPct val="70000"/>
              </a:lnSpc>
              <a:buNone/>
              <a:defRPr sz="32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13.1M</a:t>
            </a:r>
          </a:p>
        </p:txBody>
      </p:sp>
      <p:sp>
        <p:nvSpPr>
          <p:cNvPr id="48" name="Text Placeholder 2">
            <a:extLst>
              <a:ext uri="{FF2B5EF4-FFF2-40B4-BE49-F238E27FC236}">
                <a16:creationId xmlns:a16="http://schemas.microsoft.com/office/drawing/2014/main" id="{C9FCBCAB-1F5E-4321-0B2B-DA90F84BAAC9}"/>
              </a:ext>
            </a:extLst>
          </p:cNvPr>
          <p:cNvSpPr>
            <a:spLocks noGrp="1"/>
          </p:cNvSpPr>
          <p:nvPr>
            <p:ph type="body" idx="118" hasCustomPrompt="1"/>
          </p:nvPr>
        </p:nvSpPr>
        <p:spPr>
          <a:xfrm>
            <a:off x="2241087" y="3865983"/>
            <a:ext cx="1553773" cy="493443"/>
          </a:xfrm>
          <a:prstGeom prst="rect">
            <a:avLst/>
          </a:prstGeom>
          <a:noFill/>
        </p:spPr>
        <p:txBody>
          <a:bodyPr lIns="0" tIns="45720" rIns="0" bIns="45720" anchor="b" anchorCtr="0"/>
          <a:lstStyle>
            <a:lvl1pPr marL="0" indent="0" algn="l">
              <a:lnSpc>
                <a:spcPct val="40000"/>
              </a:lnSpc>
              <a:buNone/>
              <a:defRPr sz="18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Text</a:t>
            </a:r>
          </a:p>
        </p:txBody>
      </p:sp>
      <p:sp>
        <p:nvSpPr>
          <p:cNvPr id="49" name="Text Placeholder 2">
            <a:extLst>
              <a:ext uri="{FF2B5EF4-FFF2-40B4-BE49-F238E27FC236}">
                <a16:creationId xmlns:a16="http://schemas.microsoft.com/office/drawing/2014/main" id="{86D254BF-3A00-92B5-7530-6D5DD93CA40A}"/>
              </a:ext>
            </a:extLst>
          </p:cNvPr>
          <p:cNvSpPr>
            <a:spLocks noGrp="1"/>
          </p:cNvSpPr>
          <p:nvPr>
            <p:ph type="body" idx="119" hasCustomPrompt="1"/>
          </p:nvPr>
        </p:nvSpPr>
        <p:spPr>
          <a:xfrm>
            <a:off x="2241087" y="4409944"/>
            <a:ext cx="1553773" cy="174234"/>
          </a:xfrm>
          <a:prstGeom prst="rect">
            <a:avLst/>
          </a:prstGeom>
          <a:noFill/>
        </p:spPr>
        <p:txBody>
          <a:bodyPr lIns="0" tIns="0" rIns="0" bIns="0" anchor="t" anchorCtr="0"/>
          <a:lstStyle>
            <a:lvl1pPr marL="0" indent="0" algn="l">
              <a:lnSpc>
                <a:spcPct val="70000"/>
              </a:lnSpc>
              <a:buNone/>
              <a:defRPr sz="1200" b="0" i="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Subtext</a:t>
            </a:r>
          </a:p>
        </p:txBody>
      </p:sp>
      <p:sp>
        <p:nvSpPr>
          <p:cNvPr id="11" name="Title 10">
            <a:extLst>
              <a:ext uri="{FF2B5EF4-FFF2-40B4-BE49-F238E27FC236}">
                <a16:creationId xmlns:a16="http://schemas.microsoft.com/office/drawing/2014/main" id="{DA076337-40FD-2E89-9A31-15071C0D63B0}"/>
              </a:ext>
            </a:extLst>
          </p:cNvPr>
          <p:cNvSpPr>
            <a:spLocks noGrp="1"/>
          </p:cNvSpPr>
          <p:nvPr>
            <p:ph type="title"/>
          </p:nvPr>
        </p:nvSpPr>
        <p:spPr/>
        <p:txBody>
          <a:bodyPr/>
          <a:lstStyle/>
          <a:p>
            <a:r>
              <a:rPr lang="en-US"/>
              <a:t>Click to edit Master title style</a:t>
            </a:r>
          </a:p>
        </p:txBody>
      </p:sp>
      <p:sp>
        <p:nvSpPr>
          <p:cNvPr id="16" name="Slide Number Placeholder 15">
            <a:extLst>
              <a:ext uri="{FF2B5EF4-FFF2-40B4-BE49-F238E27FC236}">
                <a16:creationId xmlns:a16="http://schemas.microsoft.com/office/drawing/2014/main" id="{0CD4E3FD-56B3-D8D5-5AC8-7B26A6293F88}"/>
              </a:ext>
            </a:extLst>
          </p:cNvPr>
          <p:cNvSpPr>
            <a:spLocks noGrp="1"/>
          </p:cNvSpPr>
          <p:nvPr>
            <p:ph type="sldNum" sz="quarter" idx="122"/>
          </p:nvPr>
        </p:nvSpPr>
        <p:spPr/>
        <p:txBody>
          <a:bodyPr/>
          <a:lstStyle/>
          <a:p>
            <a:fld id="{C0FA31A7-732C-40C2-A28A-07E96151A6FA}" type="slidenum">
              <a:rPr lang="en-US" smtClean="0"/>
              <a:t>‹#›</a:t>
            </a:fld>
            <a:endParaRPr lang="en-US"/>
          </a:p>
        </p:txBody>
      </p:sp>
      <p:sp>
        <p:nvSpPr>
          <p:cNvPr id="2" name="Date Placeholder 3">
            <a:extLst>
              <a:ext uri="{FF2B5EF4-FFF2-40B4-BE49-F238E27FC236}">
                <a16:creationId xmlns:a16="http://schemas.microsoft.com/office/drawing/2014/main" id="{E20F7BC7-808C-2CBC-6B7F-7192E5A365CD}"/>
              </a:ext>
            </a:extLst>
          </p:cNvPr>
          <p:cNvSpPr>
            <a:spLocks noGrp="1"/>
          </p:cNvSpPr>
          <p:nvPr>
            <p:ph type="dt" sz="half" idx="2"/>
          </p:nvPr>
        </p:nvSpPr>
        <p:spPr>
          <a:xfrm>
            <a:off x="381002" y="6381064"/>
            <a:ext cx="2143537" cy="365125"/>
          </a:xfrm>
          <a:prstGeom prst="rect">
            <a:avLst/>
          </a:prstGeom>
        </p:spPr>
        <p:txBody>
          <a:bodyPr vert="horz" lIns="91440" tIns="45720" rIns="91440" bIns="45720" rtlCol="0" anchor="ctr"/>
          <a:lstStyle>
            <a:lvl1pPr algn="l">
              <a:defRPr sz="1000">
                <a:solidFill>
                  <a:schemeClr val="accent6"/>
                </a:solidFill>
              </a:defRPr>
            </a:lvl1pPr>
          </a:lstStyle>
          <a:p>
            <a:fld id="{694D8807-B403-4524-B53B-1793E78DACE4}" type="datetimeFigureOut">
              <a:rPr lang="en-US" smtClean="0"/>
              <a:t>5/7/2025</a:t>
            </a:fld>
            <a:endParaRPr lang="en-US"/>
          </a:p>
        </p:txBody>
      </p:sp>
      <p:sp>
        <p:nvSpPr>
          <p:cNvPr id="3" name="Footer Placeholder 4">
            <a:extLst>
              <a:ext uri="{FF2B5EF4-FFF2-40B4-BE49-F238E27FC236}">
                <a16:creationId xmlns:a16="http://schemas.microsoft.com/office/drawing/2014/main" id="{45C2BFAF-2FE7-D67F-CB5F-92A54FF60F53}"/>
              </a:ext>
            </a:extLst>
          </p:cNvPr>
          <p:cNvSpPr>
            <a:spLocks noGrp="1"/>
          </p:cNvSpPr>
          <p:nvPr>
            <p:ph type="ftr" sz="quarter" idx="3"/>
          </p:nvPr>
        </p:nvSpPr>
        <p:spPr>
          <a:xfrm>
            <a:off x="2657324" y="6381064"/>
            <a:ext cx="1723764" cy="365125"/>
          </a:xfrm>
          <a:prstGeom prst="rect">
            <a:avLst/>
          </a:prstGeom>
        </p:spPr>
        <p:txBody>
          <a:bodyPr vert="horz" lIns="91440" tIns="45720" rIns="91440" bIns="45720" rtlCol="0" anchor="ctr"/>
          <a:lstStyle>
            <a:lvl1pPr algn="l">
              <a:defRPr sz="1000">
                <a:solidFill>
                  <a:schemeClr val="accent6"/>
                </a:solidFill>
              </a:defRPr>
            </a:lvl1pPr>
          </a:lstStyle>
          <a:p>
            <a:endParaRPr lang="en-US"/>
          </a:p>
        </p:txBody>
      </p:sp>
    </p:spTree>
    <p:extLst>
      <p:ext uri="{BB962C8B-B14F-4D97-AF65-F5344CB8AC3E}">
        <p14:creationId xmlns:p14="http://schemas.microsoft.com/office/powerpoint/2010/main" val="371806444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Global Map">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082F153-C2A6-D2C3-9B34-37688E437044}"/>
              </a:ext>
            </a:extLst>
          </p:cNvPr>
          <p:cNvCxnSpPr>
            <a:cxnSpLocks/>
          </p:cNvCxnSpPr>
          <p:nvPr/>
        </p:nvCxnSpPr>
        <p:spPr>
          <a:xfrm>
            <a:off x="456724" y="759460"/>
            <a:ext cx="11278552"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pic>
        <p:nvPicPr>
          <p:cNvPr id="8" name="Picture 7" descr="Logo&#10;&#10;Description automatically generated">
            <a:extLst>
              <a:ext uri="{FF2B5EF4-FFF2-40B4-BE49-F238E27FC236}">
                <a16:creationId xmlns:a16="http://schemas.microsoft.com/office/drawing/2014/main" id="{A6F8D798-03AD-E5D2-B0AE-057F1BFFF6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0096" y="172081"/>
            <a:ext cx="805180" cy="445946"/>
          </a:xfrm>
          <a:prstGeom prst="rect">
            <a:avLst/>
          </a:prstGeom>
        </p:spPr>
      </p:pic>
      <p:grpSp>
        <p:nvGrpSpPr>
          <p:cNvPr id="6" name="Group 4"/>
          <p:cNvGrpSpPr>
            <a:grpSpLocks noChangeAspect="1"/>
          </p:cNvGrpSpPr>
          <p:nvPr/>
        </p:nvGrpSpPr>
        <p:grpSpPr bwMode="auto">
          <a:xfrm>
            <a:off x="265001" y="878316"/>
            <a:ext cx="11618542" cy="5785026"/>
            <a:chOff x="-237" y="72"/>
            <a:chExt cx="6230" cy="3102"/>
          </a:xfrm>
          <a:solidFill>
            <a:schemeClr val="tx1">
              <a:alpha val="15000"/>
            </a:schemeClr>
          </a:solidFill>
        </p:grpSpPr>
        <p:sp>
          <p:nvSpPr>
            <p:cNvPr id="9" name="Freeform 5"/>
            <p:cNvSpPr>
              <a:spLocks/>
            </p:cNvSpPr>
            <p:nvPr/>
          </p:nvSpPr>
          <p:spPr bwMode="auto">
            <a:xfrm>
              <a:off x="3414" y="2292"/>
              <a:ext cx="147" cy="285"/>
            </a:xfrm>
            <a:custGeom>
              <a:avLst/>
              <a:gdLst>
                <a:gd name="T0" fmla="*/ 69 w 83"/>
                <a:gd name="T1" fmla="*/ 0 h 161"/>
                <a:gd name="T2" fmla="*/ 32 w 83"/>
                <a:gd name="T3" fmla="*/ 38 h 161"/>
                <a:gd name="T4" fmla="*/ 19 w 83"/>
                <a:gd name="T5" fmla="*/ 89 h 161"/>
                <a:gd name="T6" fmla="*/ 52 w 83"/>
                <a:gd name="T7" fmla="*/ 123 h 161"/>
                <a:gd name="T8" fmla="*/ 78 w 83"/>
                <a:gd name="T9" fmla="*/ 36 h 161"/>
                <a:gd name="T10" fmla="*/ 83 w 83"/>
                <a:gd name="T11" fmla="*/ 38 h 161"/>
                <a:gd name="T12" fmla="*/ 69 w 83"/>
                <a:gd name="T13" fmla="*/ 0 h 161"/>
              </a:gdLst>
              <a:ahLst/>
              <a:cxnLst>
                <a:cxn ang="0">
                  <a:pos x="T0" y="T1"/>
                </a:cxn>
                <a:cxn ang="0">
                  <a:pos x="T2" y="T3"/>
                </a:cxn>
                <a:cxn ang="0">
                  <a:pos x="T4" y="T5"/>
                </a:cxn>
                <a:cxn ang="0">
                  <a:pos x="T6" y="T7"/>
                </a:cxn>
                <a:cxn ang="0">
                  <a:pos x="T8" y="T9"/>
                </a:cxn>
                <a:cxn ang="0">
                  <a:pos x="T10" y="T11"/>
                </a:cxn>
                <a:cxn ang="0">
                  <a:pos x="T12" y="T13"/>
                </a:cxn>
              </a:cxnLst>
              <a:rect l="0" t="0" r="r" b="b"/>
              <a:pathLst>
                <a:path w="83" h="161">
                  <a:moveTo>
                    <a:pt x="69" y="0"/>
                  </a:moveTo>
                  <a:cubicBezTo>
                    <a:pt x="68" y="18"/>
                    <a:pt x="47" y="32"/>
                    <a:pt x="32" y="38"/>
                  </a:cubicBezTo>
                  <a:cubicBezTo>
                    <a:pt x="11" y="47"/>
                    <a:pt x="30" y="72"/>
                    <a:pt x="19" y="89"/>
                  </a:cubicBezTo>
                  <a:cubicBezTo>
                    <a:pt x="0" y="101"/>
                    <a:pt x="24" y="161"/>
                    <a:pt x="52" y="123"/>
                  </a:cubicBezTo>
                  <a:cubicBezTo>
                    <a:pt x="67" y="103"/>
                    <a:pt x="78" y="61"/>
                    <a:pt x="78" y="36"/>
                  </a:cubicBezTo>
                  <a:cubicBezTo>
                    <a:pt x="79" y="37"/>
                    <a:pt x="81" y="37"/>
                    <a:pt x="83" y="38"/>
                  </a:cubicBezTo>
                  <a:cubicBezTo>
                    <a:pt x="83" y="25"/>
                    <a:pt x="81" y="7"/>
                    <a:pt x="69"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 name="Freeform 6"/>
            <p:cNvSpPr>
              <a:spLocks/>
            </p:cNvSpPr>
            <p:nvPr/>
          </p:nvSpPr>
          <p:spPr bwMode="auto">
            <a:xfrm>
              <a:off x="4070" y="1903"/>
              <a:ext cx="37" cy="78"/>
            </a:xfrm>
            <a:custGeom>
              <a:avLst/>
              <a:gdLst>
                <a:gd name="T0" fmla="*/ 3 w 21"/>
                <a:gd name="T1" fmla="*/ 31 h 44"/>
                <a:gd name="T2" fmla="*/ 21 w 21"/>
                <a:gd name="T3" fmla="*/ 23 h 44"/>
                <a:gd name="T4" fmla="*/ 7 w 21"/>
                <a:gd name="T5" fmla="*/ 0 h 44"/>
                <a:gd name="T6" fmla="*/ 3 w 21"/>
                <a:gd name="T7" fmla="*/ 31 h 44"/>
              </a:gdLst>
              <a:ahLst/>
              <a:cxnLst>
                <a:cxn ang="0">
                  <a:pos x="T0" y="T1"/>
                </a:cxn>
                <a:cxn ang="0">
                  <a:pos x="T2" y="T3"/>
                </a:cxn>
                <a:cxn ang="0">
                  <a:pos x="T4" y="T5"/>
                </a:cxn>
                <a:cxn ang="0">
                  <a:pos x="T6" y="T7"/>
                </a:cxn>
              </a:cxnLst>
              <a:rect l="0" t="0" r="r" b="b"/>
              <a:pathLst>
                <a:path w="21" h="44">
                  <a:moveTo>
                    <a:pt x="3" y="31"/>
                  </a:moveTo>
                  <a:cubicBezTo>
                    <a:pt x="7" y="44"/>
                    <a:pt x="20" y="32"/>
                    <a:pt x="21" y="23"/>
                  </a:cubicBezTo>
                  <a:cubicBezTo>
                    <a:pt x="19" y="14"/>
                    <a:pt x="13" y="6"/>
                    <a:pt x="7" y="0"/>
                  </a:cubicBezTo>
                  <a:cubicBezTo>
                    <a:pt x="5" y="9"/>
                    <a:pt x="0" y="22"/>
                    <a:pt x="3" y="31"/>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 name="Freeform 7"/>
            <p:cNvSpPr>
              <a:spLocks/>
            </p:cNvSpPr>
            <p:nvPr/>
          </p:nvSpPr>
          <p:spPr bwMode="auto">
            <a:xfrm>
              <a:off x="4345" y="1974"/>
              <a:ext cx="223" cy="201"/>
            </a:xfrm>
            <a:custGeom>
              <a:avLst/>
              <a:gdLst>
                <a:gd name="T0" fmla="*/ 83 w 126"/>
                <a:gd name="T1" fmla="*/ 58 h 113"/>
                <a:gd name="T2" fmla="*/ 48 w 126"/>
                <a:gd name="T3" fmla="*/ 27 h 113"/>
                <a:gd name="T4" fmla="*/ 29 w 126"/>
                <a:gd name="T5" fmla="*/ 8 h 113"/>
                <a:gd name="T6" fmla="*/ 0 w 126"/>
                <a:gd name="T7" fmla="*/ 0 h 113"/>
                <a:gd name="T8" fmla="*/ 26 w 126"/>
                <a:gd name="T9" fmla="*/ 32 h 113"/>
                <a:gd name="T10" fmla="*/ 47 w 126"/>
                <a:gd name="T11" fmla="*/ 58 h 113"/>
                <a:gd name="T12" fmla="*/ 94 w 126"/>
                <a:gd name="T13" fmla="*/ 113 h 113"/>
                <a:gd name="T14" fmla="*/ 83 w 126"/>
                <a:gd name="T15" fmla="*/ 58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113">
                  <a:moveTo>
                    <a:pt x="83" y="58"/>
                  </a:moveTo>
                  <a:cubicBezTo>
                    <a:pt x="76" y="47"/>
                    <a:pt x="63" y="39"/>
                    <a:pt x="48" y="27"/>
                  </a:cubicBezTo>
                  <a:cubicBezTo>
                    <a:pt x="43" y="22"/>
                    <a:pt x="34" y="11"/>
                    <a:pt x="29" y="8"/>
                  </a:cubicBezTo>
                  <a:cubicBezTo>
                    <a:pt x="19" y="3"/>
                    <a:pt x="10" y="4"/>
                    <a:pt x="0" y="0"/>
                  </a:cubicBezTo>
                  <a:cubicBezTo>
                    <a:pt x="2" y="10"/>
                    <a:pt x="18" y="27"/>
                    <a:pt x="26" y="32"/>
                  </a:cubicBezTo>
                  <a:cubicBezTo>
                    <a:pt x="37" y="39"/>
                    <a:pt x="38" y="52"/>
                    <a:pt x="47" y="58"/>
                  </a:cubicBezTo>
                  <a:cubicBezTo>
                    <a:pt x="55" y="69"/>
                    <a:pt x="78" y="113"/>
                    <a:pt x="94" y="113"/>
                  </a:cubicBezTo>
                  <a:cubicBezTo>
                    <a:pt x="126" y="113"/>
                    <a:pt x="88" y="65"/>
                    <a:pt x="83" y="58"/>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 name="Freeform 8"/>
            <p:cNvSpPr>
              <a:spLocks/>
            </p:cNvSpPr>
            <p:nvPr/>
          </p:nvSpPr>
          <p:spPr bwMode="auto">
            <a:xfrm>
              <a:off x="4582" y="1949"/>
              <a:ext cx="179" cy="210"/>
            </a:xfrm>
            <a:custGeom>
              <a:avLst/>
              <a:gdLst>
                <a:gd name="T0" fmla="*/ 18 w 101"/>
                <a:gd name="T1" fmla="*/ 97 h 118"/>
                <a:gd name="T2" fmla="*/ 30 w 101"/>
                <a:gd name="T3" fmla="*/ 102 h 118"/>
                <a:gd name="T4" fmla="*/ 75 w 101"/>
                <a:gd name="T5" fmla="*/ 96 h 118"/>
                <a:gd name="T6" fmla="*/ 99 w 101"/>
                <a:gd name="T7" fmla="*/ 57 h 118"/>
                <a:gd name="T8" fmla="*/ 101 w 101"/>
                <a:gd name="T9" fmla="*/ 18 h 118"/>
                <a:gd name="T10" fmla="*/ 81 w 101"/>
                <a:gd name="T11" fmla="*/ 0 h 118"/>
                <a:gd name="T12" fmla="*/ 51 w 101"/>
                <a:gd name="T13" fmla="*/ 25 h 118"/>
                <a:gd name="T14" fmla="*/ 18 w 101"/>
                <a:gd name="T15" fmla="*/ 55 h 118"/>
                <a:gd name="T16" fmla="*/ 11 w 101"/>
                <a:gd name="T17" fmla="*/ 78 h 118"/>
                <a:gd name="T18" fmla="*/ 18 w 101"/>
                <a:gd name="T19" fmla="*/ 9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18">
                  <a:moveTo>
                    <a:pt x="18" y="97"/>
                  </a:moveTo>
                  <a:cubicBezTo>
                    <a:pt x="27" y="100"/>
                    <a:pt x="26" y="95"/>
                    <a:pt x="30" y="102"/>
                  </a:cubicBezTo>
                  <a:cubicBezTo>
                    <a:pt x="47" y="100"/>
                    <a:pt x="68" y="118"/>
                    <a:pt x="75" y="96"/>
                  </a:cubicBezTo>
                  <a:cubicBezTo>
                    <a:pt x="79" y="84"/>
                    <a:pt x="82" y="60"/>
                    <a:pt x="99" y="57"/>
                  </a:cubicBezTo>
                  <a:cubicBezTo>
                    <a:pt x="73" y="42"/>
                    <a:pt x="89" y="28"/>
                    <a:pt x="101" y="18"/>
                  </a:cubicBezTo>
                  <a:cubicBezTo>
                    <a:pt x="93" y="14"/>
                    <a:pt x="85" y="8"/>
                    <a:pt x="81" y="0"/>
                  </a:cubicBezTo>
                  <a:cubicBezTo>
                    <a:pt x="70" y="6"/>
                    <a:pt x="61" y="18"/>
                    <a:pt x="51" y="25"/>
                  </a:cubicBezTo>
                  <a:cubicBezTo>
                    <a:pt x="39" y="34"/>
                    <a:pt x="30" y="47"/>
                    <a:pt x="18" y="55"/>
                  </a:cubicBezTo>
                  <a:cubicBezTo>
                    <a:pt x="0" y="66"/>
                    <a:pt x="2" y="59"/>
                    <a:pt x="11" y="78"/>
                  </a:cubicBezTo>
                  <a:cubicBezTo>
                    <a:pt x="14" y="84"/>
                    <a:pt x="11" y="94"/>
                    <a:pt x="18" y="97"/>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3" name="Freeform 9"/>
            <p:cNvSpPr>
              <a:spLocks/>
            </p:cNvSpPr>
            <p:nvPr/>
          </p:nvSpPr>
          <p:spPr bwMode="auto">
            <a:xfrm>
              <a:off x="4754" y="2034"/>
              <a:ext cx="112" cy="137"/>
            </a:xfrm>
            <a:custGeom>
              <a:avLst/>
              <a:gdLst>
                <a:gd name="T0" fmla="*/ 29 w 63"/>
                <a:gd name="T1" fmla="*/ 17 h 77"/>
                <a:gd name="T2" fmla="*/ 63 w 63"/>
                <a:gd name="T3" fmla="*/ 4 h 77"/>
                <a:gd name="T4" fmla="*/ 11 w 63"/>
                <a:gd name="T5" fmla="*/ 20 h 77"/>
                <a:gd name="T6" fmla="*/ 13 w 63"/>
                <a:gd name="T7" fmla="*/ 77 h 77"/>
                <a:gd name="T8" fmla="*/ 23 w 63"/>
                <a:gd name="T9" fmla="*/ 48 h 77"/>
                <a:gd name="T10" fmla="*/ 27 w 63"/>
                <a:gd name="T11" fmla="*/ 69 h 77"/>
                <a:gd name="T12" fmla="*/ 27 w 63"/>
                <a:gd name="T13" fmla="*/ 39 h 77"/>
                <a:gd name="T14" fmla="*/ 45 w 63"/>
                <a:gd name="T15" fmla="*/ 26 h 77"/>
                <a:gd name="T16" fmla="*/ 25 w 63"/>
                <a:gd name="T17" fmla="*/ 31 h 77"/>
                <a:gd name="T18" fmla="*/ 29 w 63"/>
                <a:gd name="T19" fmla="*/ 1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7">
                  <a:moveTo>
                    <a:pt x="29" y="17"/>
                  </a:moveTo>
                  <a:cubicBezTo>
                    <a:pt x="43" y="15"/>
                    <a:pt x="59" y="23"/>
                    <a:pt x="63" y="4"/>
                  </a:cubicBezTo>
                  <a:cubicBezTo>
                    <a:pt x="45" y="21"/>
                    <a:pt x="27" y="0"/>
                    <a:pt x="11" y="20"/>
                  </a:cubicBezTo>
                  <a:cubicBezTo>
                    <a:pt x="0" y="35"/>
                    <a:pt x="0" y="66"/>
                    <a:pt x="13" y="77"/>
                  </a:cubicBezTo>
                  <a:cubicBezTo>
                    <a:pt x="21" y="67"/>
                    <a:pt x="10" y="51"/>
                    <a:pt x="23" y="48"/>
                  </a:cubicBezTo>
                  <a:cubicBezTo>
                    <a:pt x="22" y="55"/>
                    <a:pt x="24" y="63"/>
                    <a:pt x="27" y="69"/>
                  </a:cubicBezTo>
                  <a:cubicBezTo>
                    <a:pt x="46" y="67"/>
                    <a:pt x="33" y="50"/>
                    <a:pt x="27" y="39"/>
                  </a:cubicBezTo>
                  <a:cubicBezTo>
                    <a:pt x="35" y="36"/>
                    <a:pt x="42" y="33"/>
                    <a:pt x="45" y="26"/>
                  </a:cubicBezTo>
                  <a:cubicBezTo>
                    <a:pt x="40" y="27"/>
                    <a:pt x="27" y="31"/>
                    <a:pt x="25" y="31"/>
                  </a:cubicBezTo>
                  <a:cubicBezTo>
                    <a:pt x="12" y="36"/>
                    <a:pt x="12" y="19"/>
                    <a:pt x="29" y="17"/>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4" name="Freeform 10"/>
            <p:cNvSpPr>
              <a:spLocks/>
            </p:cNvSpPr>
            <p:nvPr/>
          </p:nvSpPr>
          <p:spPr bwMode="auto">
            <a:xfrm>
              <a:off x="4524" y="2162"/>
              <a:ext cx="179" cy="62"/>
            </a:xfrm>
            <a:custGeom>
              <a:avLst/>
              <a:gdLst>
                <a:gd name="T0" fmla="*/ 101 w 101"/>
                <a:gd name="T1" fmla="*/ 31 h 35"/>
                <a:gd name="T2" fmla="*/ 69 w 101"/>
                <a:gd name="T3" fmla="*/ 20 h 35"/>
                <a:gd name="T4" fmla="*/ 76 w 101"/>
                <a:gd name="T5" fmla="*/ 18 h 35"/>
                <a:gd name="T6" fmla="*/ 58 w 101"/>
                <a:gd name="T7" fmla="*/ 14 h 35"/>
                <a:gd name="T8" fmla="*/ 35 w 101"/>
                <a:gd name="T9" fmla="*/ 16 h 35"/>
                <a:gd name="T10" fmla="*/ 0 w 101"/>
                <a:gd name="T11" fmla="*/ 15 h 35"/>
                <a:gd name="T12" fmla="*/ 97 w 101"/>
                <a:gd name="T13" fmla="*/ 35 h 35"/>
                <a:gd name="T14" fmla="*/ 101 w 101"/>
                <a:gd name="T15" fmla="*/ 31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35">
                  <a:moveTo>
                    <a:pt x="101" y="31"/>
                  </a:moveTo>
                  <a:cubicBezTo>
                    <a:pt x="90" y="27"/>
                    <a:pt x="80" y="25"/>
                    <a:pt x="69" y="20"/>
                  </a:cubicBezTo>
                  <a:cubicBezTo>
                    <a:pt x="72" y="19"/>
                    <a:pt x="74" y="19"/>
                    <a:pt x="76" y="18"/>
                  </a:cubicBezTo>
                  <a:cubicBezTo>
                    <a:pt x="70" y="19"/>
                    <a:pt x="64" y="17"/>
                    <a:pt x="58" y="14"/>
                  </a:cubicBezTo>
                  <a:cubicBezTo>
                    <a:pt x="51" y="12"/>
                    <a:pt x="42" y="16"/>
                    <a:pt x="35" y="16"/>
                  </a:cubicBezTo>
                  <a:cubicBezTo>
                    <a:pt x="19" y="14"/>
                    <a:pt x="14" y="0"/>
                    <a:pt x="0" y="15"/>
                  </a:cubicBezTo>
                  <a:cubicBezTo>
                    <a:pt x="26" y="31"/>
                    <a:pt x="72" y="33"/>
                    <a:pt x="97" y="35"/>
                  </a:cubicBezTo>
                  <a:cubicBezTo>
                    <a:pt x="98" y="34"/>
                    <a:pt x="99" y="33"/>
                    <a:pt x="101" y="31"/>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5" name="Freeform 11"/>
            <p:cNvSpPr>
              <a:spLocks/>
            </p:cNvSpPr>
            <p:nvPr/>
          </p:nvSpPr>
          <p:spPr bwMode="auto">
            <a:xfrm>
              <a:off x="4658" y="2194"/>
              <a:ext cx="11" cy="0"/>
            </a:xfrm>
            <a:custGeom>
              <a:avLst/>
              <a:gdLst>
                <a:gd name="T0" fmla="*/ 0 w 6"/>
                <a:gd name="T1" fmla="*/ 6 w 6"/>
                <a:gd name="T2" fmla="*/ 0 w 6"/>
              </a:gdLst>
              <a:ahLst/>
              <a:cxnLst>
                <a:cxn ang="0">
                  <a:pos x="T0" y="0"/>
                </a:cxn>
                <a:cxn ang="0">
                  <a:pos x="T1" y="0"/>
                </a:cxn>
                <a:cxn ang="0">
                  <a:pos x="T2" y="0"/>
                </a:cxn>
              </a:cxnLst>
              <a:rect l="0" t="0" r="r" b="b"/>
              <a:pathLst>
                <a:path w="6">
                  <a:moveTo>
                    <a:pt x="0" y="0"/>
                  </a:moveTo>
                  <a:cubicBezTo>
                    <a:pt x="2" y="0"/>
                    <a:pt x="4" y="0"/>
                    <a:pt x="6" y="0"/>
                  </a:cubicBezTo>
                  <a:cubicBezTo>
                    <a:pt x="4" y="0"/>
                    <a:pt x="2" y="0"/>
                    <a:pt x="0"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6" name="Freeform 12"/>
            <p:cNvSpPr>
              <a:spLocks/>
            </p:cNvSpPr>
            <p:nvPr/>
          </p:nvSpPr>
          <p:spPr bwMode="auto">
            <a:xfrm>
              <a:off x="4775" y="2215"/>
              <a:ext cx="54" cy="15"/>
            </a:xfrm>
            <a:custGeom>
              <a:avLst/>
              <a:gdLst>
                <a:gd name="T0" fmla="*/ 20 w 30"/>
                <a:gd name="T1" fmla="*/ 7 h 8"/>
                <a:gd name="T2" fmla="*/ 30 w 30"/>
                <a:gd name="T3" fmla="*/ 0 h 8"/>
                <a:gd name="T4" fmla="*/ 0 w 30"/>
                <a:gd name="T5" fmla="*/ 4 h 8"/>
                <a:gd name="T6" fmla="*/ 20 w 30"/>
                <a:gd name="T7" fmla="*/ 7 h 8"/>
              </a:gdLst>
              <a:ahLst/>
              <a:cxnLst>
                <a:cxn ang="0">
                  <a:pos x="T0" y="T1"/>
                </a:cxn>
                <a:cxn ang="0">
                  <a:pos x="T2" y="T3"/>
                </a:cxn>
                <a:cxn ang="0">
                  <a:pos x="T4" y="T5"/>
                </a:cxn>
                <a:cxn ang="0">
                  <a:pos x="T6" y="T7"/>
                </a:cxn>
              </a:cxnLst>
              <a:rect l="0" t="0" r="r" b="b"/>
              <a:pathLst>
                <a:path w="30" h="8">
                  <a:moveTo>
                    <a:pt x="20" y="7"/>
                  </a:moveTo>
                  <a:cubicBezTo>
                    <a:pt x="23" y="5"/>
                    <a:pt x="27" y="3"/>
                    <a:pt x="30" y="0"/>
                  </a:cubicBezTo>
                  <a:cubicBezTo>
                    <a:pt x="19" y="6"/>
                    <a:pt x="10" y="0"/>
                    <a:pt x="0" y="4"/>
                  </a:cubicBezTo>
                  <a:cubicBezTo>
                    <a:pt x="6" y="7"/>
                    <a:pt x="13" y="8"/>
                    <a:pt x="20" y="7"/>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7" name="Freeform 13"/>
            <p:cNvSpPr>
              <a:spLocks/>
            </p:cNvSpPr>
            <p:nvPr/>
          </p:nvSpPr>
          <p:spPr bwMode="auto">
            <a:xfrm>
              <a:off x="4722" y="2214"/>
              <a:ext cx="37" cy="16"/>
            </a:xfrm>
            <a:custGeom>
              <a:avLst/>
              <a:gdLst>
                <a:gd name="T0" fmla="*/ 0 w 21"/>
                <a:gd name="T1" fmla="*/ 7 h 9"/>
                <a:gd name="T2" fmla="*/ 21 w 21"/>
                <a:gd name="T3" fmla="*/ 8 h 9"/>
                <a:gd name="T4" fmla="*/ 0 w 21"/>
                <a:gd name="T5" fmla="*/ 7 h 9"/>
              </a:gdLst>
              <a:ahLst/>
              <a:cxnLst>
                <a:cxn ang="0">
                  <a:pos x="T0" y="T1"/>
                </a:cxn>
                <a:cxn ang="0">
                  <a:pos x="T2" y="T3"/>
                </a:cxn>
                <a:cxn ang="0">
                  <a:pos x="T4" y="T5"/>
                </a:cxn>
              </a:cxnLst>
              <a:rect l="0" t="0" r="r" b="b"/>
              <a:pathLst>
                <a:path w="21" h="9">
                  <a:moveTo>
                    <a:pt x="0" y="7"/>
                  </a:moveTo>
                  <a:cubicBezTo>
                    <a:pt x="7" y="9"/>
                    <a:pt x="13" y="8"/>
                    <a:pt x="21" y="8"/>
                  </a:cubicBezTo>
                  <a:cubicBezTo>
                    <a:pt x="17" y="0"/>
                    <a:pt x="9" y="4"/>
                    <a:pt x="0" y="7"/>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8" name="Freeform 14"/>
            <p:cNvSpPr>
              <a:spLocks/>
            </p:cNvSpPr>
            <p:nvPr/>
          </p:nvSpPr>
          <p:spPr bwMode="auto">
            <a:xfrm>
              <a:off x="4761" y="2231"/>
              <a:ext cx="29" cy="23"/>
            </a:xfrm>
            <a:custGeom>
              <a:avLst/>
              <a:gdLst>
                <a:gd name="T0" fmla="*/ 0 w 16"/>
                <a:gd name="T1" fmla="*/ 4 h 13"/>
                <a:gd name="T2" fmla="*/ 11 w 16"/>
                <a:gd name="T3" fmla="*/ 13 h 13"/>
                <a:gd name="T4" fmla="*/ 0 w 16"/>
                <a:gd name="T5" fmla="*/ 4 h 13"/>
              </a:gdLst>
              <a:ahLst/>
              <a:cxnLst>
                <a:cxn ang="0">
                  <a:pos x="T0" y="T1"/>
                </a:cxn>
                <a:cxn ang="0">
                  <a:pos x="T2" y="T3"/>
                </a:cxn>
                <a:cxn ang="0">
                  <a:pos x="T4" y="T5"/>
                </a:cxn>
              </a:cxnLst>
              <a:rect l="0" t="0" r="r" b="b"/>
              <a:pathLst>
                <a:path w="16" h="13">
                  <a:moveTo>
                    <a:pt x="0" y="4"/>
                  </a:moveTo>
                  <a:cubicBezTo>
                    <a:pt x="7" y="5"/>
                    <a:pt x="7" y="10"/>
                    <a:pt x="11" y="13"/>
                  </a:cubicBezTo>
                  <a:cubicBezTo>
                    <a:pt x="16" y="6"/>
                    <a:pt x="10" y="0"/>
                    <a:pt x="0" y="4"/>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9" name="Freeform 15"/>
            <p:cNvSpPr>
              <a:spLocks/>
            </p:cNvSpPr>
            <p:nvPr/>
          </p:nvSpPr>
          <p:spPr bwMode="auto">
            <a:xfrm>
              <a:off x="4706" y="2217"/>
              <a:ext cx="13" cy="11"/>
            </a:xfrm>
            <a:custGeom>
              <a:avLst/>
              <a:gdLst>
                <a:gd name="T0" fmla="*/ 4 w 7"/>
                <a:gd name="T1" fmla="*/ 6 h 6"/>
                <a:gd name="T2" fmla="*/ 7 w 7"/>
                <a:gd name="T3" fmla="*/ 3 h 6"/>
                <a:gd name="T4" fmla="*/ 1 w 7"/>
                <a:gd name="T5" fmla="*/ 0 h 6"/>
                <a:gd name="T6" fmla="*/ 4 w 7"/>
                <a:gd name="T7" fmla="*/ 6 h 6"/>
              </a:gdLst>
              <a:ahLst/>
              <a:cxnLst>
                <a:cxn ang="0">
                  <a:pos x="T0" y="T1"/>
                </a:cxn>
                <a:cxn ang="0">
                  <a:pos x="T2" y="T3"/>
                </a:cxn>
                <a:cxn ang="0">
                  <a:pos x="T4" y="T5"/>
                </a:cxn>
                <a:cxn ang="0">
                  <a:pos x="T6" y="T7"/>
                </a:cxn>
              </a:cxnLst>
              <a:rect l="0" t="0" r="r" b="b"/>
              <a:pathLst>
                <a:path w="7" h="6">
                  <a:moveTo>
                    <a:pt x="4" y="6"/>
                  </a:moveTo>
                  <a:cubicBezTo>
                    <a:pt x="5" y="5"/>
                    <a:pt x="6" y="4"/>
                    <a:pt x="7" y="3"/>
                  </a:cubicBezTo>
                  <a:cubicBezTo>
                    <a:pt x="5" y="1"/>
                    <a:pt x="2" y="1"/>
                    <a:pt x="1" y="0"/>
                  </a:cubicBezTo>
                  <a:cubicBezTo>
                    <a:pt x="2" y="2"/>
                    <a:pt x="0" y="4"/>
                    <a:pt x="4" y="6"/>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0" name="Freeform 16"/>
            <p:cNvSpPr>
              <a:spLocks/>
            </p:cNvSpPr>
            <p:nvPr/>
          </p:nvSpPr>
          <p:spPr bwMode="auto">
            <a:xfrm>
              <a:off x="4836" y="2219"/>
              <a:ext cx="65" cy="35"/>
            </a:xfrm>
            <a:custGeom>
              <a:avLst/>
              <a:gdLst>
                <a:gd name="T0" fmla="*/ 16 w 37"/>
                <a:gd name="T1" fmla="*/ 10 h 20"/>
                <a:gd name="T2" fmla="*/ 37 w 37"/>
                <a:gd name="T3" fmla="*/ 2 h 20"/>
                <a:gd name="T4" fmla="*/ 4 w 37"/>
                <a:gd name="T5" fmla="*/ 20 h 20"/>
                <a:gd name="T6" fmla="*/ 16 w 37"/>
                <a:gd name="T7" fmla="*/ 10 h 20"/>
              </a:gdLst>
              <a:ahLst/>
              <a:cxnLst>
                <a:cxn ang="0">
                  <a:pos x="T0" y="T1"/>
                </a:cxn>
                <a:cxn ang="0">
                  <a:pos x="T2" y="T3"/>
                </a:cxn>
                <a:cxn ang="0">
                  <a:pos x="T4" y="T5"/>
                </a:cxn>
                <a:cxn ang="0">
                  <a:pos x="T6" y="T7"/>
                </a:cxn>
              </a:cxnLst>
              <a:rect l="0" t="0" r="r" b="b"/>
              <a:pathLst>
                <a:path w="37" h="20">
                  <a:moveTo>
                    <a:pt x="16" y="10"/>
                  </a:moveTo>
                  <a:cubicBezTo>
                    <a:pt x="24" y="10"/>
                    <a:pt x="31" y="7"/>
                    <a:pt x="37" y="2"/>
                  </a:cubicBezTo>
                  <a:cubicBezTo>
                    <a:pt x="25" y="0"/>
                    <a:pt x="0" y="7"/>
                    <a:pt x="4" y="20"/>
                  </a:cubicBezTo>
                  <a:cubicBezTo>
                    <a:pt x="11" y="19"/>
                    <a:pt x="14" y="15"/>
                    <a:pt x="16" y="1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1" name="Freeform 17"/>
            <p:cNvSpPr>
              <a:spLocks/>
            </p:cNvSpPr>
            <p:nvPr/>
          </p:nvSpPr>
          <p:spPr bwMode="auto">
            <a:xfrm>
              <a:off x="5022" y="2169"/>
              <a:ext cx="9" cy="25"/>
            </a:xfrm>
            <a:custGeom>
              <a:avLst/>
              <a:gdLst>
                <a:gd name="T0" fmla="*/ 5 w 5"/>
                <a:gd name="T1" fmla="*/ 0 h 14"/>
                <a:gd name="T2" fmla="*/ 2 w 5"/>
                <a:gd name="T3" fmla="*/ 14 h 14"/>
                <a:gd name="T4" fmla="*/ 5 w 5"/>
                <a:gd name="T5" fmla="*/ 0 h 14"/>
              </a:gdLst>
              <a:ahLst/>
              <a:cxnLst>
                <a:cxn ang="0">
                  <a:pos x="T0" y="T1"/>
                </a:cxn>
                <a:cxn ang="0">
                  <a:pos x="T2" y="T3"/>
                </a:cxn>
                <a:cxn ang="0">
                  <a:pos x="T4" y="T5"/>
                </a:cxn>
              </a:cxnLst>
              <a:rect l="0" t="0" r="r" b="b"/>
              <a:pathLst>
                <a:path w="5" h="14">
                  <a:moveTo>
                    <a:pt x="5" y="0"/>
                  </a:moveTo>
                  <a:cubicBezTo>
                    <a:pt x="3" y="5"/>
                    <a:pt x="0" y="9"/>
                    <a:pt x="2" y="14"/>
                  </a:cubicBezTo>
                  <a:cubicBezTo>
                    <a:pt x="5" y="9"/>
                    <a:pt x="5" y="4"/>
                    <a:pt x="5"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2" name="Freeform 18"/>
            <p:cNvSpPr>
              <a:spLocks/>
            </p:cNvSpPr>
            <p:nvPr/>
          </p:nvSpPr>
          <p:spPr bwMode="auto">
            <a:xfrm>
              <a:off x="4882" y="2128"/>
              <a:ext cx="17" cy="13"/>
            </a:xfrm>
            <a:custGeom>
              <a:avLst/>
              <a:gdLst>
                <a:gd name="T0" fmla="*/ 7 w 10"/>
                <a:gd name="T1" fmla="*/ 7 h 7"/>
                <a:gd name="T2" fmla="*/ 10 w 10"/>
                <a:gd name="T3" fmla="*/ 2 h 7"/>
                <a:gd name="T4" fmla="*/ 0 w 10"/>
                <a:gd name="T5" fmla="*/ 0 h 7"/>
                <a:gd name="T6" fmla="*/ 7 w 10"/>
                <a:gd name="T7" fmla="*/ 7 h 7"/>
              </a:gdLst>
              <a:ahLst/>
              <a:cxnLst>
                <a:cxn ang="0">
                  <a:pos x="T0" y="T1"/>
                </a:cxn>
                <a:cxn ang="0">
                  <a:pos x="T2" y="T3"/>
                </a:cxn>
                <a:cxn ang="0">
                  <a:pos x="T4" y="T5"/>
                </a:cxn>
                <a:cxn ang="0">
                  <a:pos x="T6" y="T7"/>
                </a:cxn>
              </a:cxnLst>
              <a:rect l="0" t="0" r="r" b="b"/>
              <a:pathLst>
                <a:path w="10" h="7">
                  <a:moveTo>
                    <a:pt x="7" y="7"/>
                  </a:moveTo>
                  <a:cubicBezTo>
                    <a:pt x="8" y="5"/>
                    <a:pt x="9" y="4"/>
                    <a:pt x="10" y="2"/>
                  </a:cubicBezTo>
                  <a:cubicBezTo>
                    <a:pt x="7" y="2"/>
                    <a:pt x="4" y="1"/>
                    <a:pt x="0" y="0"/>
                  </a:cubicBezTo>
                  <a:cubicBezTo>
                    <a:pt x="2" y="2"/>
                    <a:pt x="5" y="5"/>
                    <a:pt x="7" y="7"/>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3" name="Freeform 19"/>
            <p:cNvSpPr>
              <a:spLocks/>
            </p:cNvSpPr>
            <p:nvPr/>
          </p:nvSpPr>
          <p:spPr bwMode="auto">
            <a:xfrm>
              <a:off x="4914" y="2121"/>
              <a:ext cx="51" cy="15"/>
            </a:xfrm>
            <a:custGeom>
              <a:avLst/>
              <a:gdLst>
                <a:gd name="T0" fmla="*/ 0 w 29"/>
                <a:gd name="T1" fmla="*/ 4 h 8"/>
                <a:gd name="T2" fmla="*/ 29 w 29"/>
                <a:gd name="T3" fmla="*/ 8 h 8"/>
                <a:gd name="T4" fmla="*/ 25 w 29"/>
                <a:gd name="T5" fmla="*/ 2 h 8"/>
                <a:gd name="T6" fmla="*/ 0 w 29"/>
                <a:gd name="T7" fmla="*/ 4 h 8"/>
              </a:gdLst>
              <a:ahLst/>
              <a:cxnLst>
                <a:cxn ang="0">
                  <a:pos x="T0" y="T1"/>
                </a:cxn>
                <a:cxn ang="0">
                  <a:pos x="T2" y="T3"/>
                </a:cxn>
                <a:cxn ang="0">
                  <a:pos x="T4" y="T5"/>
                </a:cxn>
                <a:cxn ang="0">
                  <a:pos x="T6" y="T7"/>
                </a:cxn>
              </a:cxnLst>
              <a:rect l="0" t="0" r="r" b="b"/>
              <a:pathLst>
                <a:path w="29" h="8">
                  <a:moveTo>
                    <a:pt x="0" y="4"/>
                  </a:moveTo>
                  <a:cubicBezTo>
                    <a:pt x="10" y="5"/>
                    <a:pt x="20" y="7"/>
                    <a:pt x="29" y="8"/>
                  </a:cubicBezTo>
                  <a:cubicBezTo>
                    <a:pt x="27" y="6"/>
                    <a:pt x="26" y="4"/>
                    <a:pt x="25" y="2"/>
                  </a:cubicBezTo>
                  <a:cubicBezTo>
                    <a:pt x="16" y="1"/>
                    <a:pt x="7" y="0"/>
                    <a:pt x="0" y="4"/>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4" name="Freeform 20"/>
            <p:cNvSpPr>
              <a:spLocks/>
            </p:cNvSpPr>
            <p:nvPr/>
          </p:nvSpPr>
          <p:spPr bwMode="auto">
            <a:xfrm>
              <a:off x="4912" y="2070"/>
              <a:ext cx="7" cy="11"/>
            </a:xfrm>
            <a:custGeom>
              <a:avLst/>
              <a:gdLst>
                <a:gd name="T0" fmla="*/ 4 w 4"/>
                <a:gd name="T1" fmla="*/ 6 h 6"/>
                <a:gd name="T2" fmla="*/ 1 w 4"/>
                <a:gd name="T3" fmla="*/ 0 h 6"/>
                <a:gd name="T4" fmla="*/ 0 w 4"/>
                <a:gd name="T5" fmla="*/ 0 h 6"/>
                <a:gd name="T6" fmla="*/ 4 w 4"/>
                <a:gd name="T7" fmla="*/ 6 h 6"/>
              </a:gdLst>
              <a:ahLst/>
              <a:cxnLst>
                <a:cxn ang="0">
                  <a:pos x="T0" y="T1"/>
                </a:cxn>
                <a:cxn ang="0">
                  <a:pos x="T2" y="T3"/>
                </a:cxn>
                <a:cxn ang="0">
                  <a:pos x="T4" y="T5"/>
                </a:cxn>
                <a:cxn ang="0">
                  <a:pos x="T6" y="T7"/>
                </a:cxn>
              </a:cxnLst>
              <a:rect l="0" t="0" r="r" b="b"/>
              <a:pathLst>
                <a:path w="4" h="6">
                  <a:moveTo>
                    <a:pt x="4" y="6"/>
                  </a:moveTo>
                  <a:cubicBezTo>
                    <a:pt x="3" y="4"/>
                    <a:pt x="2" y="2"/>
                    <a:pt x="1" y="0"/>
                  </a:cubicBezTo>
                  <a:cubicBezTo>
                    <a:pt x="1" y="0"/>
                    <a:pt x="0" y="0"/>
                    <a:pt x="0" y="0"/>
                  </a:cubicBezTo>
                  <a:cubicBezTo>
                    <a:pt x="2" y="2"/>
                    <a:pt x="3" y="4"/>
                    <a:pt x="4" y="6"/>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5" name="Freeform 21"/>
            <p:cNvSpPr>
              <a:spLocks/>
            </p:cNvSpPr>
            <p:nvPr/>
          </p:nvSpPr>
          <p:spPr bwMode="auto">
            <a:xfrm>
              <a:off x="4907" y="2031"/>
              <a:ext cx="21" cy="39"/>
            </a:xfrm>
            <a:custGeom>
              <a:avLst/>
              <a:gdLst>
                <a:gd name="T0" fmla="*/ 3 w 12"/>
                <a:gd name="T1" fmla="*/ 0 h 22"/>
                <a:gd name="T2" fmla="*/ 4 w 12"/>
                <a:gd name="T3" fmla="*/ 22 h 22"/>
                <a:gd name="T4" fmla="*/ 11 w 12"/>
                <a:gd name="T5" fmla="*/ 19 h 22"/>
                <a:gd name="T6" fmla="*/ 3 w 12"/>
                <a:gd name="T7" fmla="*/ 0 h 22"/>
              </a:gdLst>
              <a:ahLst/>
              <a:cxnLst>
                <a:cxn ang="0">
                  <a:pos x="T0" y="T1"/>
                </a:cxn>
                <a:cxn ang="0">
                  <a:pos x="T2" y="T3"/>
                </a:cxn>
                <a:cxn ang="0">
                  <a:pos x="T4" y="T5"/>
                </a:cxn>
                <a:cxn ang="0">
                  <a:pos x="T6" y="T7"/>
                </a:cxn>
              </a:cxnLst>
              <a:rect l="0" t="0" r="r" b="b"/>
              <a:pathLst>
                <a:path w="12" h="22">
                  <a:moveTo>
                    <a:pt x="3" y="0"/>
                  </a:moveTo>
                  <a:cubicBezTo>
                    <a:pt x="0" y="8"/>
                    <a:pt x="1" y="15"/>
                    <a:pt x="4" y="22"/>
                  </a:cubicBezTo>
                  <a:cubicBezTo>
                    <a:pt x="5" y="21"/>
                    <a:pt x="7" y="18"/>
                    <a:pt x="11" y="19"/>
                  </a:cubicBezTo>
                  <a:cubicBezTo>
                    <a:pt x="12" y="12"/>
                    <a:pt x="11" y="6"/>
                    <a:pt x="3"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6" name="Freeform 22"/>
            <p:cNvSpPr>
              <a:spLocks/>
            </p:cNvSpPr>
            <p:nvPr/>
          </p:nvSpPr>
          <p:spPr bwMode="auto">
            <a:xfrm>
              <a:off x="5275" y="2144"/>
              <a:ext cx="80" cy="41"/>
            </a:xfrm>
            <a:custGeom>
              <a:avLst/>
              <a:gdLst>
                <a:gd name="T0" fmla="*/ 0 w 45"/>
                <a:gd name="T1" fmla="*/ 14 h 23"/>
                <a:gd name="T2" fmla="*/ 10 w 45"/>
                <a:gd name="T3" fmla="*/ 21 h 23"/>
                <a:gd name="T4" fmla="*/ 36 w 45"/>
                <a:gd name="T5" fmla="*/ 0 h 23"/>
                <a:gd name="T6" fmla="*/ 0 w 45"/>
                <a:gd name="T7" fmla="*/ 14 h 23"/>
              </a:gdLst>
              <a:ahLst/>
              <a:cxnLst>
                <a:cxn ang="0">
                  <a:pos x="T0" y="T1"/>
                </a:cxn>
                <a:cxn ang="0">
                  <a:pos x="T2" y="T3"/>
                </a:cxn>
                <a:cxn ang="0">
                  <a:pos x="T4" y="T5"/>
                </a:cxn>
                <a:cxn ang="0">
                  <a:pos x="T6" y="T7"/>
                </a:cxn>
              </a:cxnLst>
              <a:rect l="0" t="0" r="r" b="b"/>
              <a:pathLst>
                <a:path w="45" h="23">
                  <a:moveTo>
                    <a:pt x="0" y="14"/>
                  </a:moveTo>
                  <a:cubicBezTo>
                    <a:pt x="4" y="16"/>
                    <a:pt x="7" y="19"/>
                    <a:pt x="10" y="21"/>
                  </a:cubicBezTo>
                  <a:cubicBezTo>
                    <a:pt x="14" y="23"/>
                    <a:pt x="45" y="17"/>
                    <a:pt x="36" y="0"/>
                  </a:cubicBezTo>
                  <a:cubicBezTo>
                    <a:pt x="30" y="13"/>
                    <a:pt x="13" y="14"/>
                    <a:pt x="0" y="14"/>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7" name="Freeform 23"/>
            <p:cNvSpPr>
              <a:spLocks/>
            </p:cNvSpPr>
            <p:nvPr/>
          </p:nvSpPr>
          <p:spPr bwMode="auto">
            <a:xfrm>
              <a:off x="4963" y="2073"/>
              <a:ext cx="355" cy="217"/>
            </a:xfrm>
            <a:custGeom>
              <a:avLst/>
              <a:gdLst>
                <a:gd name="T0" fmla="*/ 74 w 200"/>
                <a:gd name="T1" fmla="*/ 14 h 122"/>
                <a:gd name="T2" fmla="*/ 47 w 200"/>
                <a:gd name="T3" fmla="*/ 31 h 122"/>
                <a:gd name="T4" fmla="*/ 27 w 200"/>
                <a:gd name="T5" fmla="*/ 5 h 122"/>
                <a:gd name="T6" fmla="*/ 0 w 200"/>
                <a:gd name="T7" fmla="*/ 10 h 122"/>
                <a:gd name="T8" fmla="*/ 30 w 200"/>
                <a:gd name="T9" fmla="*/ 21 h 122"/>
                <a:gd name="T10" fmla="*/ 13 w 200"/>
                <a:gd name="T11" fmla="*/ 27 h 122"/>
                <a:gd name="T12" fmla="*/ 29 w 200"/>
                <a:gd name="T13" fmla="*/ 34 h 122"/>
                <a:gd name="T14" fmla="*/ 71 w 200"/>
                <a:gd name="T15" fmla="*/ 79 h 122"/>
                <a:gd name="T16" fmla="*/ 102 w 200"/>
                <a:gd name="T17" fmla="*/ 87 h 122"/>
                <a:gd name="T18" fmla="*/ 123 w 200"/>
                <a:gd name="T19" fmla="*/ 90 h 122"/>
                <a:gd name="T20" fmla="*/ 133 w 200"/>
                <a:gd name="T21" fmla="*/ 75 h 122"/>
                <a:gd name="T22" fmla="*/ 200 w 200"/>
                <a:gd name="T23" fmla="*/ 99 h 122"/>
                <a:gd name="T24" fmla="*/ 163 w 200"/>
                <a:gd name="T25" fmla="*/ 68 h 122"/>
                <a:gd name="T26" fmla="*/ 100 w 200"/>
                <a:gd name="T27" fmla="*/ 23 h 122"/>
                <a:gd name="T28" fmla="*/ 74 w 200"/>
                <a:gd name="T29" fmla="*/ 1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0" h="122">
                  <a:moveTo>
                    <a:pt x="74" y="14"/>
                  </a:moveTo>
                  <a:cubicBezTo>
                    <a:pt x="66" y="10"/>
                    <a:pt x="53" y="31"/>
                    <a:pt x="47" y="31"/>
                  </a:cubicBezTo>
                  <a:cubicBezTo>
                    <a:pt x="33" y="29"/>
                    <a:pt x="36" y="10"/>
                    <a:pt x="27" y="5"/>
                  </a:cubicBezTo>
                  <a:cubicBezTo>
                    <a:pt x="17" y="0"/>
                    <a:pt x="8" y="4"/>
                    <a:pt x="0" y="10"/>
                  </a:cubicBezTo>
                  <a:cubicBezTo>
                    <a:pt x="9" y="18"/>
                    <a:pt x="18" y="25"/>
                    <a:pt x="30" y="21"/>
                  </a:cubicBezTo>
                  <a:cubicBezTo>
                    <a:pt x="24" y="23"/>
                    <a:pt x="19" y="26"/>
                    <a:pt x="13" y="27"/>
                  </a:cubicBezTo>
                  <a:cubicBezTo>
                    <a:pt x="17" y="35"/>
                    <a:pt x="22" y="43"/>
                    <a:pt x="29" y="34"/>
                  </a:cubicBezTo>
                  <a:cubicBezTo>
                    <a:pt x="33" y="40"/>
                    <a:pt x="105" y="61"/>
                    <a:pt x="71" y="79"/>
                  </a:cubicBezTo>
                  <a:cubicBezTo>
                    <a:pt x="81" y="82"/>
                    <a:pt x="93" y="85"/>
                    <a:pt x="102" y="87"/>
                  </a:cubicBezTo>
                  <a:cubicBezTo>
                    <a:pt x="109" y="89"/>
                    <a:pt x="115" y="92"/>
                    <a:pt x="123" y="90"/>
                  </a:cubicBezTo>
                  <a:cubicBezTo>
                    <a:pt x="126" y="89"/>
                    <a:pt x="126" y="77"/>
                    <a:pt x="133" y="75"/>
                  </a:cubicBezTo>
                  <a:cubicBezTo>
                    <a:pt x="151" y="69"/>
                    <a:pt x="185" y="122"/>
                    <a:pt x="200" y="99"/>
                  </a:cubicBezTo>
                  <a:cubicBezTo>
                    <a:pt x="182" y="95"/>
                    <a:pt x="175" y="81"/>
                    <a:pt x="163" y="68"/>
                  </a:cubicBezTo>
                  <a:cubicBezTo>
                    <a:pt x="183" y="53"/>
                    <a:pt x="111" y="31"/>
                    <a:pt x="100" y="23"/>
                  </a:cubicBezTo>
                  <a:cubicBezTo>
                    <a:pt x="99" y="24"/>
                    <a:pt x="83" y="18"/>
                    <a:pt x="74" y="14"/>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8" name="Freeform 24"/>
            <p:cNvSpPr>
              <a:spLocks/>
            </p:cNvSpPr>
            <p:nvPr/>
          </p:nvSpPr>
          <p:spPr bwMode="auto">
            <a:xfrm>
              <a:off x="5323" y="2116"/>
              <a:ext cx="36" cy="36"/>
            </a:xfrm>
            <a:custGeom>
              <a:avLst/>
              <a:gdLst>
                <a:gd name="T0" fmla="*/ 0 w 20"/>
                <a:gd name="T1" fmla="*/ 0 h 20"/>
                <a:gd name="T2" fmla="*/ 18 w 20"/>
                <a:gd name="T3" fmla="*/ 20 h 20"/>
                <a:gd name="T4" fmla="*/ 0 w 20"/>
                <a:gd name="T5" fmla="*/ 0 h 20"/>
              </a:gdLst>
              <a:ahLst/>
              <a:cxnLst>
                <a:cxn ang="0">
                  <a:pos x="T0" y="T1"/>
                </a:cxn>
                <a:cxn ang="0">
                  <a:pos x="T2" y="T3"/>
                </a:cxn>
                <a:cxn ang="0">
                  <a:pos x="T4" y="T5"/>
                </a:cxn>
              </a:cxnLst>
              <a:rect l="0" t="0" r="r" b="b"/>
              <a:pathLst>
                <a:path w="20" h="20">
                  <a:moveTo>
                    <a:pt x="0" y="0"/>
                  </a:moveTo>
                  <a:cubicBezTo>
                    <a:pt x="8" y="5"/>
                    <a:pt x="15" y="12"/>
                    <a:pt x="18" y="20"/>
                  </a:cubicBezTo>
                  <a:cubicBezTo>
                    <a:pt x="20" y="14"/>
                    <a:pt x="9" y="5"/>
                    <a:pt x="0"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9" name="Freeform 25"/>
            <p:cNvSpPr>
              <a:spLocks/>
            </p:cNvSpPr>
            <p:nvPr/>
          </p:nvSpPr>
          <p:spPr bwMode="auto">
            <a:xfrm>
              <a:off x="5380" y="2169"/>
              <a:ext cx="18" cy="23"/>
            </a:xfrm>
            <a:custGeom>
              <a:avLst/>
              <a:gdLst>
                <a:gd name="T0" fmla="*/ 5 w 10"/>
                <a:gd name="T1" fmla="*/ 7 h 13"/>
                <a:gd name="T2" fmla="*/ 7 w 10"/>
                <a:gd name="T3" fmla="*/ 13 h 13"/>
                <a:gd name="T4" fmla="*/ 10 w 10"/>
                <a:gd name="T5" fmla="*/ 10 h 13"/>
                <a:gd name="T6" fmla="*/ 0 w 10"/>
                <a:gd name="T7" fmla="*/ 0 h 13"/>
                <a:gd name="T8" fmla="*/ 5 w 10"/>
                <a:gd name="T9" fmla="*/ 7 h 13"/>
              </a:gdLst>
              <a:ahLst/>
              <a:cxnLst>
                <a:cxn ang="0">
                  <a:pos x="T0" y="T1"/>
                </a:cxn>
                <a:cxn ang="0">
                  <a:pos x="T2" y="T3"/>
                </a:cxn>
                <a:cxn ang="0">
                  <a:pos x="T4" y="T5"/>
                </a:cxn>
                <a:cxn ang="0">
                  <a:pos x="T6" y="T7"/>
                </a:cxn>
                <a:cxn ang="0">
                  <a:pos x="T8" y="T9"/>
                </a:cxn>
              </a:cxnLst>
              <a:rect l="0" t="0" r="r" b="b"/>
              <a:pathLst>
                <a:path w="10" h="13">
                  <a:moveTo>
                    <a:pt x="5" y="7"/>
                  </a:moveTo>
                  <a:cubicBezTo>
                    <a:pt x="6" y="9"/>
                    <a:pt x="5" y="11"/>
                    <a:pt x="7" y="13"/>
                  </a:cubicBezTo>
                  <a:cubicBezTo>
                    <a:pt x="8" y="12"/>
                    <a:pt x="9" y="11"/>
                    <a:pt x="10" y="10"/>
                  </a:cubicBezTo>
                  <a:cubicBezTo>
                    <a:pt x="7" y="6"/>
                    <a:pt x="3" y="3"/>
                    <a:pt x="0" y="0"/>
                  </a:cubicBezTo>
                  <a:cubicBezTo>
                    <a:pt x="2" y="2"/>
                    <a:pt x="3" y="5"/>
                    <a:pt x="5" y="7"/>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0" name="Freeform 26"/>
            <p:cNvSpPr>
              <a:spLocks/>
            </p:cNvSpPr>
            <p:nvPr/>
          </p:nvSpPr>
          <p:spPr bwMode="auto">
            <a:xfrm>
              <a:off x="5508" y="2260"/>
              <a:ext cx="1" cy="2"/>
            </a:xfrm>
            <a:custGeom>
              <a:avLst/>
              <a:gdLst>
                <a:gd name="T0" fmla="*/ 0 w 1"/>
                <a:gd name="T1" fmla="*/ 0 h 1"/>
                <a:gd name="T2" fmla="*/ 0 w 1"/>
                <a:gd name="T3" fmla="*/ 0 h 1"/>
              </a:gdLst>
              <a:ahLst/>
              <a:cxnLst>
                <a:cxn ang="0">
                  <a:pos x="T0" y="T1"/>
                </a:cxn>
                <a:cxn ang="0">
                  <a:pos x="T2" y="T3"/>
                </a:cxn>
              </a:cxnLst>
              <a:rect l="0" t="0" r="r" b="b"/>
              <a:pathLst>
                <a:path w="1" h="1">
                  <a:moveTo>
                    <a:pt x="0" y="0"/>
                  </a:moveTo>
                  <a:cubicBezTo>
                    <a:pt x="1" y="1"/>
                    <a:pt x="1" y="1"/>
                    <a:pt x="0"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1" name="Freeform 27"/>
            <p:cNvSpPr>
              <a:spLocks/>
            </p:cNvSpPr>
            <p:nvPr/>
          </p:nvSpPr>
          <p:spPr bwMode="auto">
            <a:xfrm>
              <a:off x="5508" y="2260"/>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2" name="Freeform 28"/>
            <p:cNvSpPr>
              <a:spLocks/>
            </p:cNvSpPr>
            <p:nvPr/>
          </p:nvSpPr>
          <p:spPr bwMode="auto">
            <a:xfrm>
              <a:off x="5499" y="2251"/>
              <a:ext cx="9" cy="9"/>
            </a:xfrm>
            <a:custGeom>
              <a:avLst/>
              <a:gdLst>
                <a:gd name="T0" fmla="*/ 5 w 5"/>
                <a:gd name="T1" fmla="*/ 5 h 5"/>
                <a:gd name="T2" fmla="*/ 0 w 5"/>
                <a:gd name="T3" fmla="*/ 0 h 5"/>
                <a:gd name="T4" fmla="*/ 5 w 5"/>
                <a:gd name="T5" fmla="*/ 5 h 5"/>
              </a:gdLst>
              <a:ahLst/>
              <a:cxnLst>
                <a:cxn ang="0">
                  <a:pos x="T0" y="T1"/>
                </a:cxn>
                <a:cxn ang="0">
                  <a:pos x="T2" y="T3"/>
                </a:cxn>
                <a:cxn ang="0">
                  <a:pos x="T4" y="T5"/>
                </a:cxn>
              </a:cxnLst>
              <a:rect l="0" t="0" r="r" b="b"/>
              <a:pathLst>
                <a:path w="5" h="5">
                  <a:moveTo>
                    <a:pt x="5" y="5"/>
                  </a:moveTo>
                  <a:cubicBezTo>
                    <a:pt x="3" y="4"/>
                    <a:pt x="2" y="2"/>
                    <a:pt x="0" y="0"/>
                  </a:cubicBezTo>
                  <a:cubicBezTo>
                    <a:pt x="1" y="1"/>
                    <a:pt x="4" y="4"/>
                    <a:pt x="5" y="5"/>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3" name="Freeform 29"/>
            <p:cNvSpPr>
              <a:spLocks/>
            </p:cNvSpPr>
            <p:nvPr/>
          </p:nvSpPr>
          <p:spPr bwMode="auto">
            <a:xfrm>
              <a:off x="5472" y="2242"/>
              <a:ext cx="20" cy="7"/>
            </a:xfrm>
            <a:custGeom>
              <a:avLst/>
              <a:gdLst>
                <a:gd name="T0" fmla="*/ 11 w 11"/>
                <a:gd name="T1" fmla="*/ 4 h 4"/>
                <a:gd name="T2" fmla="*/ 0 w 11"/>
                <a:gd name="T3" fmla="*/ 0 h 4"/>
                <a:gd name="T4" fmla="*/ 11 w 11"/>
                <a:gd name="T5" fmla="*/ 4 h 4"/>
              </a:gdLst>
              <a:ahLst/>
              <a:cxnLst>
                <a:cxn ang="0">
                  <a:pos x="T0" y="T1"/>
                </a:cxn>
                <a:cxn ang="0">
                  <a:pos x="T2" y="T3"/>
                </a:cxn>
                <a:cxn ang="0">
                  <a:pos x="T4" y="T5"/>
                </a:cxn>
              </a:cxnLst>
              <a:rect l="0" t="0" r="r" b="b"/>
              <a:pathLst>
                <a:path w="11" h="4">
                  <a:moveTo>
                    <a:pt x="11" y="4"/>
                  </a:moveTo>
                  <a:cubicBezTo>
                    <a:pt x="7" y="3"/>
                    <a:pt x="3" y="1"/>
                    <a:pt x="0" y="0"/>
                  </a:cubicBezTo>
                  <a:cubicBezTo>
                    <a:pt x="3" y="2"/>
                    <a:pt x="8" y="3"/>
                    <a:pt x="11" y="4"/>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4" name="Freeform 30"/>
            <p:cNvSpPr>
              <a:spLocks/>
            </p:cNvSpPr>
            <p:nvPr/>
          </p:nvSpPr>
          <p:spPr bwMode="auto">
            <a:xfrm>
              <a:off x="5474" y="2217"/>
              <a:ext cx="18" cy="20"/>
            </a:xfrm>
            <a:custGeom>
              <a:avLst/>
              <a:gdLst>
                <a:gd name="T0" fmla="*/ 0 w 10"/>
                <a:gd name="T1" fmla="*/ 0 h 11"/>
                <a:gd name="T2" fmla="*/ 10 w 10"/>
                <a:gd name="T3" fmla="*/ 11 h 11"/>
                <a:gd name="T4" fmla="*/ 0 w 10"/>
                <a:gd name="T5" fmla="*/ 0 h 11"/>
              </a:gdLst>
              <a:ahLst/>
              <a:cxnLst>
                <a:cxn ang="0">
                  <a:pos x="T0" y="T1"/>
                </a:cxn>
                <a:cxn ang="0">
                  <a:pos x="T2" y="T3"/>
                </a:cxn>
                <a:cxn ang="0">
                  <a:pos x="T4" y="T5"/>
                </a:cxn>
              </a:cxnLst>
              <a:rect l="0" t="0" r="r" b="b"/>
              <a:pathLst>
                <a:path w="10" h="11">
                  <a:moveTo>
                    <a:pt x="0" y="0"/>
                  </a:moveTo>
                  <a:cubicBezTo>
                    <a:pt x="3" y="6"/>
                    <a:pt x="6" y="7"/>
                    <a:pt x="10" y="11"/>
                  </a:cubicBezTo>
                  <a:cubicBezTo>
                    <a:pt x="7" y="7"/>
                    <a:pt x="5" y="3"/>
                    <a:pt x="0"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5" name="Freeform 31"/>
            <p:cNvSpPr>
              <a:spLocks/>
            </p:cNvSpPr>
            <p:nvPr/>
          </p:nvSpPr>
          <p:spPr bwMode="auto">
            <a:xfrm>
              <a:off x="5440" y="2203"/>
              <a:ext cx="22" cy="12"/>
            </a:xfrm>
            <a:custGeom>
              <a:avLst/>
              <a:gdLst>
                <a:gd name="T0" fmla="*/ 12 w 12"/>
                <a:gd name="T1" fmla="*/ 7 h 7"/>
                <a:gd name="T2" fmla="*/ 0 w 12"/>
                <a:gd name="T3" fmla="*/ 0 h 7"/>
                <a:gd name="T4" fmla="*/ 12 w 12"/>
                <a:gd name="T5" fmla="*/ 7 h 7"/>
              </a:gdLst>
              <a:ahLst/>
              <a:cxnLst>
                <a:cxn ang="0">
                  <a:pos x="T0" y="T1"/>
                </a:cxn>
                <a:cxn ang="0">
                  <a:pos x="T2" y="T3"/>
                </a:cxn>
                <a:cxn ang="0">
                  <a:pos x="T4" y="T5"/>
                </a:cxn>
              </a:cxnLst>
              <a:rect l="0" t="0" r="r" b="b"/>
              <a:pathLst>
                <a:path w="12" h="7">
                  <a:moveTo>
                    <a:pt x="12" y="7"/>
                  </a:moveTo>
                  <a:cubicBezTo>
                    <a:pt x="8" y="4"/>
                    <a:pt x="4" y="2"/>
                    <a:pt x="0" y="0"/>
                  </a:cubicBezTo>
                  <a:cubicBezTo>
                    <a:pt x="1" y="1"/>
                    <a:pt x="6" y="7"/>
                    <a:pt x="12" y="7"/>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6" name="Freeform 32"/>
            <p:cNvSpPr>
              <a:spLocks/>
            </p:cNvSpPr>
            <p:nvPr/>
          </p:nvSpPr>
          <p:spPr bwMode="auto">
            <a:xfrm>
              <a:off x="5410" y="2187"/>
              <a:ext cx="14" cy="9"/>
            </a:xfrm>
            <a:custGeom>
              <a:avLst/>
              <a:gdLst>
                <a:gd name="T0" fmla="*/ 8 w 8"/>
                <a:gd name="T1" fmla="*/ 5 h 5"/>
                <a:gd name="T2" fmla="*/ 0 w 8"/>
                <a:gd name="T3" fmla="*/ 0 h 5"/>
                <a:gd name="T4" fmla="*/ 8 w 8"/>
                <a:gd name="T5" fmla="*/ 5 h 5"/>
              </a:gdLst>
              <a:ahLst/>
              <a:cxnLst>
                <a:cxn ang="0">
                  <a:pos x="T0" y="T1"/>
                </a:cxn>
                <a:cxn ang="0">
                  <a:pos x="T2" y="T3"/>
                </a:cxn>
                <a:cxn ang="0">
                  <a:pos x="T4" y="T5"/>
                </a:cxn>
              </a:cxnLst>
              <a:rect l="0" t="0" r="r" b="b"/>
              <a:pathLst>
                <a:path w="8" h="5">
                  <a:moveTo>
                    <a:pt x="8" y="5"/>
                  </a:moveTo>
                  <a:cubicBezTo>
                    <a:pt x="5" y="3"/>
                    <a:pt x="3" y="2"/>
                    <a:pt x="0" y="0"/>
                  </a:cubicBezTo>
                  <a:cubicBezTo>
                    <a:pt x="1" y="1"/>
                    <a:pt x="2" y="4"/>
                    <a:pt x="8" y="5"/>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7" name="Freeform 33"/>
            <p:cNvSpPr>
              <a:spLocks/>
            </p:cNvSpPr>
            <p:nvPr/>
          </p:nvSpPr>
          <p:spPr bwMode="auto">
            <a:xfrm>
              <a:off x="5199" y="2813"/>
              <a:ext cx="76" cy="91"/>
            </a:xfrm>
            <a:custGeom>
              <a:avLst/>
              <a:gdLst>
                <a:gd name="T0" fmla="*/ 19 w 43"/>
                <a:gd name="T1" fmla="*/ 11 h 51"/>
                <a:gd name="T2" fmla="*/ 0 w 43"/>
                <a:gd name="T3" fmla="*/ 11 h 51"/>
                <a:gd name="T4" fmla="*/ 26 w 43"/>
                <a:gd name="T5" fmla="*/ 41 h 51"/>
                <a:gd name="T6" fmla="*/ 19 w 43"/>
                <a:gd name="T7" fmla="*/ 11 h 51"/>
              </a:gdLst>
              <a:ahLst/>
              <a:cxnLst>
                <a:cxn ang="0">
                  <a:pos x="T0" y="T1"/>
                </a:cxn>
                <a:cxn ang="0">
                  <a:pos x="T2" y="T3"/>
                </a:cxn>
                <a:cxn ang="0">
                  <a:pos x="T4" y="T5"/>
                </a:cxn>
                <a:cxn ang="0">
                  <a:pos x="T6" y="T7"/>
                </a:cxn>
              </a:cxnLst>
              <a:rect l="0" t="0" r="r" b="b"/>
              <a:pathLst>
                <a:path w="43" h="51">
                  <a:moveTo>
                    <a:pt x="19" y="11"/>
                  </a:moveTo>
                  <a:cubicBezTo>
                    <a:pt x="13" y="9"/>
                    <a:pt x="6" y="9"/>
                    <a:pt x="0" y="11"/>
                  </a:cubicBezTo>
                  <a:cubicBezTo>
                    <a:pt x="2" y="21"/>
                    <a:pt x="13" y="51"/>
                    <a:pt x="26" y="41"/>
                  </a:cubicBezTo>
                  <a:cubicBezTo>
                    <a:pt x="40" y="30"/>
                    <a:pt x="43" y="0"/>
                    <a:pt x="19" y="11"/>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8" name="Freeform 34"/>
            <p:cNvSpPr>
              <a:spLocks/>
            </p:cNvSpPr>
            <p:nvPr/>
          </p:nvSpPr>
          <p:spPr bwMode="auto">
            <a:xfrm>
              <a:off x="5252" y="2810"/>
              <a:ext cx="13" cy="11"/>
            </a:xfrm>
            <a:custGeom>
              <a:avLst/>
              <a:gdLst>
                <a:gd name="T0" fmla="*/ 6 w 7"/>
                <a:gd name="T1" fmla="*/ 6 h 6"/>
                <a:gd name="T2" fmla="*/ 7 w 7"/>
                <a:gd name="T3" fmla="*/ 0 h 6"/>
                <a:gd name="T4" fmla="*/ 6 w 7"/>
                <a:gd name="T5" fmla="*/ 6 h 6"/>
              </a:gdLst>
              <a:ahLst/>
              <a:cxnLst>
                <a:cxn ang="0">
                  <a:pos x="T0" y="T1"/>
                </a:cxn>
                <a:cxn ang="0">
                  <a:pos x="T2" y="T3"/>
                </a:cxn>
                <a:cxn ang="0">
                  <a:pos x="T4" y="T5"/>
                </a:cxn>
              </a:cxnLst>
              <a:rect l="0" t="0" r="r" b="b"/>
              <a:pathLst>
                <a:path w="7" h="6">
                  <a:moveTo>
                    <a:pt x="6" y="6"/>
                  </a:moveTo>
                  <a:cubicBezTo>
                    <a:pt x="7" y="4"/>
                    <a:pt x="7" y="2"/>
                    <a:pt x="7" y="0"/>
                  </a:cubicBezTo>
                  <a:cubicBezTo>
                    <a:pt x="5" y="3"/>
                    <a:pt x="0" y="0"/>
                    <a:pt x="6" y="6"/>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9" name="Freeform 35"/>
            <p:cNvSpPr>
              <a:spLocks/>
            </p:cNvSpPr>
            <p:nvPr/>
          </p:nvSpPr>
          <p:spPr bwMode="auto">
            <a:xfrm>
              <a:off x="4944" y="2274"/>
              <a:ext cx="25" cy="9"/>
            </a:xfrm>
            <a:custGeom>
              <a:avLst/>
              <a:gdLst>
                <a:gd name="T0" fmla="*/ 14 w 14"/>
                <a:gd name="T1" fmla="*/ 5 h 5"/>
                <a:gd name="T2" fmla="*/ 14 w 14"/>
                <a:gd name="T3" fmla="*/ 0 h 5"/>
                <a:gd name="T4" fmla="*/ 0 w 14"/>
                <a:gd name="T5" fmla="*/ 1 h 5"/>
                <a:gd name="T6" fmla="*/ 14 w 14"/>
                <a:gd name="T7" fmla="*/ 5 h 5"/>
              </a:gdLst>
              <a:ahLst/>
              <a:cxnLst>
                <a:cxn ang="0">
                  <a:pos x="T0" y="T1"/>
                </a:cxn>
                <a:cxn ang="0">
                  <a:pos x="T2" y="T3"/>
                </a:cxn>
                <a:cxn ang="0">
                  <a:pos x="T4" y="T5"/>
                </a:cxn>
                <a:cxn ang="0">
                  <a:pos x="T6" y="T7"/>
                </a:cxn>
              </a:cxnLst>
              <a:rect l="0" t="0" r="r" b="b"/>
              <a:pathLst>
                <a:path w="14" h="5">
                  <a:moveTo>
                    <a:pt x="14" y="5"/>
                  </a:moveTo>
                  <a:cubicBezTo>
                    <a:pt x="14" y="3"/>
                    <a:pt x="14" y="1"/>
                    <a:pt x="14" y="0"/>
                  </a:cubicBezTo>
                  <a:cubicBezTo>
                    <a:pt x="9" y="0"/>
                    <a:pt x="5" y="0"/>
                    <a:pt x="0" y="1"/>
                  </a:cubicBezTo>
                  <a:cubicBezTo>
                    <a:pt x="4" y="4"/>
                    <a:pt x="9" y="4"/>
                    <a:pt x="14" y="5"/>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0" name="Freeform 36"/>
            <p:cNvSpPr>
              <a:spLocks/>
            </p:cNvSpPr>
            <p:nvPr/>
          </p:nvSpPr>
          <p:spPr bwMode="auto">
            <a:xfrm>
              <a:off x="4648" y="2263"/>
              <a:ext cx="712" cy="549"/>
            </a:xfrm>
            <a:custGeom>
              <a:avLst/>
              <a:gdLst>
                <a:gd name="T0" fmla="*/ 376 w 402"/>
                <a:gd name="T1" fmla="*/ 131 h 309"/>
                <a:gd name="T2" fmla="*/ 371 w 402"/>
                <a:gd name="T3" fmla="*/ 118 h 309"/>
                <a:gd name="T4" fmla="*/ 360 w 402"/>
                <a:gd name="T5" fmla="*/ 114 h 309"/>
                <a:gd name="T6" fmla="*/ 346 w 402"/>
                <a:gd name="T7" fmla="*/ 93 h 309"/>
                <a:gd name="T8" fmla="*/ 329 w 402"/>
                <a:gd name="T9" fmla="*/ 78 h 309"/>
                <a:gd name="T10" fmla="*/ 307 w 402"/>
                <a:gd name="T11" fmla="*/ 37 h 309"/>
                <a:gd name="T12" fmla="*/ 293 w 402"/>
                <a:gd name="T13" fmla="*/ 0 h 309"/>
                <a:gd name="T14" fmla="*/ 265 w 402"/>
                <a:gd name="T15" fmla="*/ 70 h 309"/>
                <a:gd name="T16" fmla="*/ 234 w 402"/>
                <a:gd name="T17" fmla="*/ 19 h 309"/>
                <a:gd name="T18" fmla="*/ 187 w 402"/>
                <a:gd name="T19" fmla="*/ 5 h 309"/>
                <a:gd name="T20" fmla="*/ 193 w 402"/>
                <a:gd name="T21" fmla="*/ 13 h 309"/>
                <a:gd name="T22" fmla="*/ 161 w 402"/>
                <a:gd name="T23" fmla="*/ 44 h 309"/>
                <a:gd name="T24" fmla="*/ 148 w 402"/>
                <a:gd name="T25" fmla="*/ 45 h 309"/>
                <a:gd name="T26" fmla="*/ 112 w 402"/>
                <a:gd name="T27" fmla="*/ 59 h 309"/>
                <a:gd name="T28" fmla="*/ 105 w 402"/>
                <a:gd name="T29" fmla="*/ 56 h 309"/>
                <a:gd name="T30" fmla="*/ 101 w 402"/>
                <a:gd name="T31" fmla="*/ 66 h 309"/>
                <a:gd name="T32" fmla="*/ 96 w 402"/>
                <a:gd name="T33" fmla="*/ 59 h 309"/>
                <a:gd name="T34" fmla="*/ 50 w 402"/>
                <a:gd name="T35" fmla="*/ 97 h 309"/>
                <a:gd name="T36" fmla="*/ 9 w 402"/>
                <a:gd name="T37" fmla="*/ 114 h 309"/>
                <a:gd name="T38" fmla="*/ 9 w 402"/>
                <a:gd name="T39" fmla="*/ 160 h 309"/>
                <a:gd name="T40" fmla="*/ 6 w 402"/>
                <a:gd name="T41" fmla="*/ 156 h 309"/>
                <a:gd name="T42" fmla="*/ 27 w 402"/>
                <a:gd name="T43" fmla="*/ 223 h 309"/>
                <a:gd name="T44" fmla="*/ 38 w 402"/>
                <a:gd name="T45" fmla="*/ 254 h 309"/>
                <a:gd name="T46" fmla="*/ 75 w 402"/>
                <a:gd name="T47" fmla="*/ 244 h 309"/>
                <a:gd name="T48" fmla="*/ 158 w 402"/>
                <a:gd name="T49" fmla="*/ 218 h 309"/>
                <a:gd name="T50" fmla="*/ 222 w 402"/>
                <a:gd name="T51" fmla="*/ 253 h 309"/>
                <a:gd name="T52" fmla="*/ 244 w 402"/>
                <a:gd name="T53" fmla="*/ 230 h 309"/>
                <a:gd name="T54" fmla="*/ 234 w 402"/>
                <a:gd name="T55" fmla="*/ 254 h 309"/>
                <a:gd name="T56" fmla="*/ 238 w 402"/>
                <a:gd name="T57" fmla="*/ 257 h 309"/>
                <a:gd name="T58" fmla="*/ 247 w 402"/>
                <a:gd name="T59" fmla="*/ 246 h 309"/>
                <a:gd name="T60" fmla="*/ 249 w 402"/>
                <a:gd name="T61" fmla="*/ 260 h 309"/>
                <a:gd name="T62" fmla="*/ 260 w 402"/>
                <a:gd name="T63" fmla="*/ 259 h 309"/>
                <a:gd name="T64" fmla="*/ 310 w 402"/>
                <a:gd name="T65" fmla="*/ 292 h 309"/>
                <a:gd name="T66" fmla="*/ 329 w 402"/>
                <a:gd name="T67" fmla="*/ 299 h 309"/>
                <a:gd name="T68" fmla="*/ 339 w 402"/>
                <a:gd name="T69" fmla="*/ 290 h 309"/>
                <a:gd name="T70" fmla="*/ 366 w 402"/>
                <a:gd name="T71" fmla="*/ 275 h 309"/>
                <a:gd name="T72" fmla="*/ 394 w 402"/>
                <a:gd name="T73" fmla="*/ 213 h 309"/>
                <a:gd name="T74" fmla="*/ 390 w 402"/>
                <a:gd name="T75" fmla="*/ 146 h 309"/>
                <a:gd name="T76" fmla="*/ 376 w 402"/>
                <a:gd name="T77" fmla="*/ 13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2" h="309">
                  <a:moveTo>
                    <a:pt x="376" y="131"/>
                  </a:moveTo>
                  <a:cubicBezTo>
                    <a:pt x="372" y="127"/>
                    <a:pt x="374" y="122"/>
                    <a:pt x="371" y="118"/>
                  </a:cubicBezTo>
                  <a:cubicBezTo>
                    <a:pt x="369" y="115"/>
                    <a:pt x="362" y="117"/>
                    <a:pt x="360" y="114"/>
                  </a:cubicBezTo>
                  <a:cubicBezTo>
                    <a:pt x="354" y="107"/>
                    <a:pt x="352" y="100"/>
                    <a:pt x="346" y="93"/>
                  </a:cubicBezTo>
                  <a:cubicBezTo>
                    <a:pt x="340" y="87"/>
                    <a:pt x="332" y="87"/>
                    <a:pt x="329" y="78"/>
                  </a:cubicBezTo>
                  <a:cubicBezTo>
                    <a:pt x="324" y="64"/>
                    <a:pt x="322" y="42"/>
                    <a:pt x="307" y="37"/>
                  </a:cubicBezTo>
                  <a:cubicBezTo>
                    <a:pt x="300" y="34"/>
                    <a:pt x="295" y="8"/>
                    <a:pt x="293" y="0"/>
                  </a:cubicBezTo>
                  <a:cubicBezTo>
                    <a:pt x="282" y="7"/>
                    <a:pt x="284" y="81"/>
                    <a:pt x="265" y="70"/>
                  </a:cubicBezTo>
                  <a:cubicBezTo>
                    <a:pt x="247" y="59"/>
                    <a:pt x="202" y="42"/>
                    <a:pt x="234" y="19"/>
                  </a:cubicBezTo>
                  <a:cubicBezTo>
                    <a:pt x="229" y="12"/>
                    <a:pt x="199" y="10"/>
                    <a:pt x="187" y="5"/>
                  </a:cubicBezTo>
                  <a:cubicBezTo>
                    <a:pt x="189" y="8"/>
                    <a:pt x="191" y="11"/>
                    <a:pt x="193" y="13"/>
                  </a:cubicBezTo>
                  <a:cubicBezTo>
                    <a:pt x="174" y="18"/>
                    <a:pt x="163" y="22"/>
                    <a:pt x="161" y="44"/>
                  </a:cubicBezTo>
                  <a:cubicBezTo>
                    <a:pt x="159" y="44"/>
                    <a:pt x="150" y="45"/>
                    <a:pt x="148" y="45"/>
                  </a:cubicBezTo>
                  <a:cubicBezTo>
                    <a:pt x="144" y="17"/>
                    <a:pt x="116" y="44"/>
                    <a:pt x="112" y="59"/>
                  </a:cubicBezTo>
                  <a:cubicBezTo>
                    <a:pt x="110" y="58"/>
                    <a:pt x="107" y="57"/>
                    <a:pt x="105" y="56"/>
                  </a:cubicBezTo>
                  <a:cubicBezTo>
                    <a:pt x="104" y="59"/>
                    <a:pt x="102" y="63"/>
                    <a:pt x="101" y="66"/>
                  </a:cubicBezTo>
                  <a:cubicBezTo>
                    <a:pt x="99" y="64"/>
                    <a:pt x="98" y="62"/>
                    <a:pt x="96" y="59"/>
                  </a:cubicBezTo>
                  <a:cubicBezTo>
                    <a:pt x="86" y="85"/>
                    <a:pt x="77" y="89"/>
                    <a:pt x="50" y="97"/>
                  </a:cubicBezTo>
                  <a:cubicBezTo>
                    <a:pt x="39" y="100"/>
                    <a:pt x="14" y="116"/>
                    <a:pt x="9" y="114"/>
                  </a:cubicBezTo>
                  <a:cubicBezTo>
                    <a:pt x="0" y="128"/>
                    <a:pt x="7" y="145"/>
                    <a:pt x="9" y="160"/>
                  </a:cubicBezTo>
                  <a:cubicBezTo>
                    <a:pt x="8" y="159"/>
                    <a:pt x="7" y="157"/>
                    <a:pt x="6" y="156"/>
                  </a:cubicBezTo>
                  <a:cubicBezTo>
                    <a:pt x="3" y="175"/>
                    <a:pt x="24" y="203"/>
                    <a:pt x="27" y="223"/>
                  </a:cubicBezTo>
                  <a:cubicBezTo>
                    <a:pt x="30" y="239"/>
                    <a:pt x="11" y="249"/>
                    <a:pt x="38" y="254"/>
                  </a:cubicBezTo>
                  <a:cubicBezTo>
                    <a:pt x="52" y="256"/>
                    <a:pt x="62" y="248"/>
                    <a:pt x="75" y="244"/>
                  </a:cubicBezTo>
                  <a:cubicBezTo>
                    <a:pt x="103" y="237"/>
                    <a:pt x="129" y="232"/>
                    <a:pt x="158" y="218"/>
                  </a:cubicBezTo>
                  <a:cubicBezTo>
                    <a:pt x="189" y="203"/>
                    <a:pt x="209" y="232"/>
                    <a:pt x="222" y="253"/>
                  </a:cubicBezTo>
                  <a:cubicBezTo>
                    <a:pt x="233" y="248"/>
                    <a:pt x="237" y="238"/>
                    <a:pt x="244" y="230"/>
                  </a:cubicBezTo>
                  <a:cubicBezTo>
                    <a:pt x="245" y="239"/>
                    <a:pt x="242" y="248"/>
                    <a:pt x="234" y="254"/>
                  </a:cubicBezTo>
                  <a:cubicBezTo>
                    <a:pt x="235" y="255"/>
                    <a:pt x="237" y="256"/>
                    <a:pt x="238" y="257"/>
                  </a:cubicBezTo>
                  <a:cubicBezTo>
                    <a:pt x="241" y="252"/>
                    <a:pt x="246" y="252"/>
                    <a:pt x="247" y="246"/>
                  </a:cubicBezTo>
                  <a:cubicBezTo>
                    <a:pt x="247" y="251"/>
                    <a:pt x="250" y="254"/>
                    <a:pt x="249" y="260"/>
                  </a:cubicBezTo>
                  <a:cubicBezTo>
                    <a:pt x="252" y="259"/>
                    <a:pt x="256" y="261"/>
                    <a:pt x="260" y="259"/>
                  </a:cubicBezTo>
                  <a:cubicBezTo>
                    <a:pt x="268" y="280"/>
                    <a:pt x="282" y="309"/>
                    <a:pt x="310" y="292"/>
                  </a:cubicBezTo>
                  <a:cubicBezTo>
                    <a:pt x="315" y="289"/>
                    <a:pt x="323" y="296"/>
                    <a:pt x="329" y="299"/>
                  </a:cubicBezTo>
                  <a:cubicBezTo>
                    <a:pt x="333" y="301"/>
                    <a:pt x="334" y="293"/>
                    <a:pt x="339" y="290"/>
                  </a:cubicBezTo>
                  <a:cubicBezTo>
                    <a:pt x="349" y="285"/>
                    <a:pt x="360" y="284"/>
                    <a:pt x="366" y="275"/>
                  </a:cubicBezTo>
                  <a:cubicBezTo>
                    <a:pt x="368" y="251"/>
                    <a:pt x="386" y="234"/>
                    <a:pt x="394" y="213"/>
                  </a:cubicBezTo>
                  <a:cubicBezTo>
                    <a:pt x="401" y="194"/>
                    <a:pt x="402" y="164"/>
                    <a:pt x="390" y="146"/>
                  </a:cubicBezTo>
                  <a:cubicBezTo>
                    <a:pt x="388" y="142"/>
                    <a:pt x="381" y="136"/>
                    <a:pt x="376" y="131"/>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1" name="Freeform 37"/>
            <p:cNvSpPr>
              <a:spLocks/>
            </p:cNvSpPr>
            <p:nvPr/>
          </p:nvSpPr>
          <p:spPr bwMode="auto">
            <a:xfrm>
              <a:off x="5596" y="2961"/>
              <a:ext cx="13" cy="10"/>
            </a:xfrm>
            <a:custGeom>
              <a:avLst/>
              <a:gdLst>
                <a:gd name="T0" fmla="*/ 0 w 7"/>
                <a:gd name="T1" fmla="*/ 6 h 6"/>
                <a:gd name="T2" fmla="*/ 7 w 7"/>
                <a:gd name="T3" fmla="*/ 0 h 6"/>
                <a:gd name="T4" fmla="*/ 0 w 7"/>
                <a:gd name="T5" fmla="*/ 0 h 6"/>
                <a:gd name="T6" fmla="*/ 0 w 7"/>
                <a:gd name="T7" fmla="*/ 6 h 6"/>
              </a:gdLst>
              <a:ahLst/>
              <a:cxnLst>
                <a:cxn ang="0">
                  <a:pos x="T0" y="T1"/>
                </a:cxn>
                <a:cxn ang="0">
                  <a:pos x="T2" y="T3"/>
                </a:cxn>
                <a:cxn ang="0">
                  <a:pos x="T4" y="T5"/>
                </a:cxn>
                <a:cxn ang="0">
                  <a:pos x="T6" y="T7"/>
                </a:cxn>
              </a:cxnLst>
              <a:rect l="0" t="0" r="r" b="b"/>
              <a:pathLst>
                <a:path w="7" h="6">
                  <a:moveTo>
                    <a:pt x="0" y="6"/>
                  </a:moveTo>
                  <a:cubicBezTo>
                    <a:pt x="2" y="4"/>
                    <a:pt x="4" y="2"/>
                    <a:pt x="7" y="0"/>
                  </a:cubicBezTo>
                  <a:cubicBezTo>
                    <a:pt x="4" y="0"/>
                    <a:pt x="2" y="0"/>
                    <a:pt x="0" y="0"/>
                  </a:cubicBezTo>
                  <a:cubicBezTo>
                    <a:pt x="0" y="2"/>
                    <a:pt x="0" y="4"/>
                    <a:pt x="0" y="6"/>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2" name="Freeform 38"/>
            <p:cNvSpPr>
              <a:spLocks/>
            </p:cNvSpPr>
            <p:nvPr/>
          </p:nvSpPr>
          <p:spPr bwMode="auto">
            <a:xfrm>
              <a:off x="5563" y="2828"/>
              <a:ext cx="172" cy="136"/>
            </a:xfrm>
            <a:custGeom>
              <a:avLst/>
              <a:gdLst>
                <a:gd name="T0" fmla="*/ 75 w 97"/>
                <a:gd name="T1" fmla="*/ 8 h 77"/>
                <a:gd name="T2" fmla="*/ 70 w 97"/>
                <a:gd name="T3" fmla="*/ 0 h 77"/>
                <a:gd name="T4" fmla="*/ 55 w 97"/>
                <a:gd name="T5" fmla="*/ 20 h 77"/>
                <a:gd name="T6" fmla="*/ 16 w 97"/>
                <a:gd name="T7" fmla="*/ 53 h 77"/>
                <a:gd name="T8" fmla="*/ 42 w 97"/>
                <a:gd name="T9" fmla="*/ 71 h 77"/>
                <a:gd name="T10" fmla="*/ 55 w 97"/>
                <a:gd name="T11" fmla="*/ 50 h 77"/>
                <a:gd name="T12" fmla="*/ 71 w 97"/>
                <a:gd name="T13" fmla="*/ 34 h 77"/>
                <a:gd name="T14" fmla="*/ 75 w 97"/>
                <a:gd name="T15" fmla="*/ 8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77">
                  <a:moveTo>
                    <a:pt x="75" y="8"/>
                  </a:moveTo>
                  <a:cubicBezTo>
                    <a:pt x="74" y="5"/>
                    <a:pt x="72" y="3"/>
                    <a:pt x="70" y="0"/>
                  </a:cubicBezTo>
                  <a:cubicBezTo>
                    <a:pt x="64" y="6"/>
                    <a:pt x="60" y="14"/>
                    <a:pt x="55" y="20"/>
                  </a:cubicBezTo>
                  <a:cubicBezTo>
                    <a:pt x="45" y="35"/>
                    <a:pt x="28" y="41"/>
                    <a:pt x="16" y="53"/>
                  </a:cubicBezTo>
                  <a:cubicBezTo>
                    <a:pt x="0" y="68"/>
                    <a:pt x="31" y="77"/>
                    <a:pt x="42" y="71"/>
                  </a:cubicBezTo>
                  <a:cubicBezTo>
                    <a:pt x="50" y="66"/>
                    <a:pt x="49" y="56"/>
                    <a:pt x="55" y="50"/>
                  </a:cubicBezTo>
                  <a:cubicBezTo>
                    <a:pt x="60" y="45"/>
                    <a:pt x="71" y="38"/>
                    <a:pt x="71" y="34"/>
                  </a:cubicBezTo>
                  <a:cubicBezTo>
                    <a:pt x="71" y="28"/>
                    <a:pt x="97" y="0"/>
                    <a:pt x="75" y="8"/>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3" name="Freeform 39"/>
            <p:cNvSpPr>
              <a:spLocks/>
            </p:cNvSpPr>
            <p:nvPr/>
          </p:nvSpPr>
          <p:spPr bwMode="auto">
            <a:xfrm>
              <a:off x="5688" y="2702"/>
              <a:ext cx="109" cy="149"/>
            </a:xfrm>
            <a:custGeom>
              <a:avLst/>
              <a:gdLst>
                <a:gd name="T0" fmla="*/ 29 w 61"/>
                <a:gd name="T1" fmla="*/ 25 h 84"/>
                <a:gd name="T2" fmla="*/ 0 w 61"/>
                <a:gd name="T3" fmla="*/ 0 h 84"/>
                <a:gd name="T4" fmla="*/ 18 w 61"/>
                <a:gd name="T5" fmla="*/ 31 h 84"/>
                <a:gd name="T6" fmla="*/ 10 w 61"/>
                <a:gd name="T7" fmla="*/ 56 h 84"/>
                <a:gd name="T8" fmla="*/ 28 w 61"/>
                <a:gd name="T9" fmla="*/ 79 h 84"/>
                <a:gd name="T10" fmla="*/ 44 w 61"/>
                <a:gd name="T11" fmla="*/ 56 h 84"/>
                <a:gd name="T12" fmla="*/ 55 w 61"/>
                <a:gd name="T13" fmla="*/ 37 h 84"/>
                <a:gd name="T14" fmla="*/ 29 w 61"/>
                <a:gd name="T15" fmla="*/ 25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84">
                  <a:moveTo>
                    <a:pt x="29" y="25"/>
                  </a:moveTo>
                  <a:cubicBezTo>
                    <a:pt x="20" y="32"/>
                    <a:pt x="11" y="7"/>
                    <a:pt x="0" y="0"/>
                  </a:cubicBezTo>
                  <a:cubicBezTo>
                    <a:pt x="3" y="14"/>
                    <a:pt x="15" y="18"/>
                    <a:pt x="18" y="31"/>
                  </a:cubicBezTo>
                  <a:cubicBezTo>
                    <a:pt x="20" y="35"/>
                    <a:pt x="18" y="49"/>
                    <a:pt x="10" y="56"/>
                  </a:cubicBezTo>
                  <a:cubicBezTo>
                    <a:pt x="23" y="62"/>
                    <a:pt x="18" y="84"/>
                    <a:pt x="28" y="79"/>
                  </a:cubicBezTo>
                  <a:cubicBezTo>
                    <a:pt x="37" y="74"/>
                    <a:pt x="38" y="60"/>
                    <a:pt x="44" y="56"/>
                  </a:cubicBezTo>
                  <a:cubicBezTo>
                    <a:pt x="46" y="55"/>
                    <a:pt x="61" y="41"/>
                    <a:pt x="55" y="37"/>
                  </a:cubicBezTo>
                  <a:cubicBezTo>
                    <a:pt x="47" y="31"/>
                    <a:pt x="30" y="47"/>
                    <a:pt x="29" y="25"/>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4" name="Freeform 40"/>
            <p:cNvSpPr>
              <a:spLocks/>
            </p:cNvSpPr>
            <p:nvPr/>
          </p:nvSpPr>
          <p:spPr bwMode="auto">
            <a:xfrm>
              <a:off x="5765" y="2380"/>
              <a:ext cx="26" cy="16"/>
            </a:xfrm>
            <a:custGeom>
              <a:avLst/>
              <a:gdLst>
                <a:gd name="T0" fmla="*/ 7 w 15"/>
                <a:gd name="T1" fmla="*/ 0 h 9"/>
                <a:gd name="T2" fmla="*/ 0 w 15"/>
                <a:gd name="T3" fmla="*/ 6 h 9"/>
                <a:gd name="T4" fmla="*/ 7 w 15"/>
                <a:gd name="T5" fmla="*/ 0 h 9"/>
              </a:gdLst>
              <a:ahLst/>
              <a:cxnLst>
                <a:cxn ang="0">
                  <a:pos x="T0" y="T1"/>
                </a:cxn>
                <a:cxn ang="0">
                  <a:pos x="T2" y="T3"/>
                </a:cxn>
                <a:cxn ang="0">
                  <a:pos x="T4" y="T5"/>
                </a:cxn>
              </a:cxnLst>
              <a:rect l="0" t="0" r="r" b="b"/>
              <a:pathLst>
                <a:path w="15" h="9">
                  <a:moveTo>
                    <a:pt x="7" y="0"/>
                  </a:moveTo>
                  <a:cubicBezTo>
                    <a:pt x="5" y="2"/>
                    <a:pt x="2" y="4"/>
                    <a:pt x="0" y="6"/>
                  </a:cubicBezTo>
                  <a:cubicBezTo>
                    <a:pt x="9" y="9"/>
                    <a:pt x="15" y="8"/>
                    <a:pt x="7"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5" name="Freeform 41"/>
            <p:cNvSpPr>
              <a:spLocks/>
            </p:cNvSpPr>
            <p:nvPr/>
          </p:nvSpPr>
          <p:spPr bwMode="auto">
            <a:xfrm>
              <a:off x="5788" y="2363"/>
              <a:ext cx="19" cy="12"/>
            </a:xfrm>
            <a:custGeom>
              <a:avLst/>
              <a:gdLst>
                <a:gd name="T0" fmla="*/ 2 w 11"/>
                <a:gd name="T1" fmla="*/ 7 h 7"/>
                <a:gd name="T2" fmla="*/ 11 w 11"/>
                <a:gd name="T3" fmla="*/ 0 h 7"/>
                <a:gd name="T4" fmla="*/ 0 w 11"/>
                <a:gd name="T5" fmla="*/ 4 h 7"/>
                <a:gd name="T6" fmla="*/ 2 w 11"/>
                <a:gd name="T7" fmla="*/ 7 h 7"/>
              </a:gdLst>
              <a:ahLst/>
              <a:cxnLst>
                <a:cxn ang="0">
                  <a:pos x="T0" y="T1"/>
                </a:cxn>
                <a:cxn ang="0">
                  <a:pos x="T2" y="T3"/>
                </a:cxn>
                <a:cxn ang="0">
                  <a:pos x="T4" y="T5"/>
                </a:cxn>
                <a:cxn ang="0">
                  <a:pos x="T6" y="T7"/>
                </a:cxn>
              </a:cxnLst>
              <a:rect l="0" t="0" r="r" b="b"/>
              <a:pathLst>
                <a:path w="11" h="7">
                  <a:moveTo>
                    <a:pt x="2" y="7"/>
                  </a:moveTo>
                  <a:cubicBezTo>
                    <a:pt x="8" y="6"/>
                    <a:pt x="9" y="1"/>
                    <a:pt x="11" y="0"/>
                  </a:cubicBezTo>
                  <a:cubicBezTo>
                    <a:pt x="7" y="1"/>
                    <a:pt x="4" y="3"/>
                    <a:pt x="0" y="4"/>
                  </a:cubicBezTo>
                  <a:cubicBezTo>
                    <a:pt x="1" y="5"/>
                    <a:pt x="2" y="6"/>
                    <a:pt x="2" y="7"/>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6" name="Freeform 42"/>
            <p:cNvSpPr>
              <a:spLocks/>
            </p:cNvSpPr>
            <p:nvPr/>
          </p:nvSpPr>
          <p:spPr bwMode="auto">
            <a:xfrm>
              <a:off x="4880" y="196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7" name="Freeform 43"/>
            <p:cNvSpPr>
              <a:spLocks/>
            </p:cNvSpPr>
            <p:nvPr/>
          </p:nvSpPr>
          <p:spPr bwMode="auto">
            <a:xfrm>
              <a:off x="4798" y="1901"/>
              <a:ext cx="94" cy="75"/>
            </a:xfrm>
            <a:custGeom>
              <a:avLst/>
              <a:gdLst>
                <a:gd name="T0" fmla="*/ 38 w 53"/>
                <a:gd name="T1" fmla="*/ 0 h 42"/>
                <a:gd name="T2" fmla="*/ 8 w 53"/>
                <a:gd name="T3" fmla="*/ 35 h 42"/>
                <a:gd name="T4" fmla="*/ 14 w 53"/>
                <a:gd name="T5" fmla="*/ 22 h 42"/>
                <a:gd name="T6" fmla="*/ 38 w 53"/>
                <a:gd name="T7" fmla="*/ 42 h 42"/>
                <a:gd name="T8" fmla="*/ 43 w 53"/>
                <a:gd name="T9" fmla="*/ 30 h 42"/>
                <a:gd name="T10" fmla="*/ 46 w 53"/>
                <a:gd name="T11" fmla="*/ 36 h 42"/>
                <a:gd name="T12" fmla="*/ 38 w 5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53" h="42">
                  <a:moveTo>
                    <a:pt x="38" y="0"/>
                  </a:moveTo>
                  <a:cubicBezTo>
                    <a:pt x="34" y="24"/>
                    <a:pt x="0" y="4"/>
                    <a:pt x="8" y="35"/>
                  </a:cubicBezTo>
                  <a:cubicBezTo>
                    <a:pt x="9" y="31"/>
                    <a:pt x="12" y="27"/>
                    <a:pt x="14" y="22"/>
                  </a:cubicBezTo>
                  <a:cubicBezTo>
                    <a:pt x="31" y="22"/>
                    <a:pt x="20" y="36"/>
                    <a:pt x="38" y="42"/>
                  </a:cubicBezTo>
                  <a:cubicBezTo>
                    <a:pt x="38" y="35"/>
                    <a:pt x="38" y="29"/>
                    <a:pt x="43" y="30"/>
                  </a:cubicBezTo>
                  <a:cubicBezTo>
                    <a:pt x="41" y="25"/>
                    <a:pt x="46" y="35"/>
                    <a:pt x="46" y="36"/>
                  </a:cubicBezTo>
                  <a:cubicBezTo>
                    <a:pt x="53" y="25"/>
                    <a:pt x="48" y="7"/>
                    <a:pt x="38"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8" name="Freeform 44"/>
            <p:cNvSpPr>
              <a:spLocks/>
            </p:cNvSpPr>
            <p:nvPr/>
          </p:nvSpPr>
          <p:spPr bwMode="auto">
            <a:xfrm>
              <a:off x="4736" y="1882"/>
              <a:ext cx="36" cy="41"/>
            </a:xfrm>
            <a:custGeom>
              <a:avLst/>
              <a:gdLst>
                <a:gd name="T0" fmla="*/ 1 w 20"/>
                <a:gd name="T1" fmla="*/ 23 h 23"/>
                <a:gd name="T2" fmla="*/ 18 w 20"/>
                <a:gd name="T3" fmla="*/ 0 h 23"/>
                <a:gd name="T4" fmla="*/ 1 w 20"/>
                <a:gd name="T5" fmla="*/ 23 h 23"/>
              </a:gdLst>
              <a:ahLst/>
              <a:cxnLst>
                <a:cxn ang="0">
                  <a:pos x="T0" y="T1"/>
                </a:cxn>
                <a:cxn ang="0">
                  <a:pos x="T2" y="T3"/>
                </a:cxn>
                <a:cxn ang="0">
                  <a:pos x="T4" y="T5"/>
                </a:cxn>
              </a:cxnLst>
              <a:rect l="0" t="0" r="r" b="b"/>
              <a:pathLst>
                <a:path w="20" h="23">
                  <a:moveTo>
                    <a:pt x="1" y="23"/>
                  </a:moveTo>
                  <a:cubicBezTo>
                    <a:pt x="10" y="16"/>
                    <a:pt x="20" y="8"/>
                    <a:pt x="18" y="0"/>
                  </a:cubicBezTo>
                  <a:cubicBezTo>
                    <a:pt x="14" y="9"/>
                    <a:pt x="0" y="17"/>
                    <a:pt x="1" y="23"/>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9" name="Freeform 45"/>
            <p:cNvSpPr>
              <a:spLocks/>
            </p:cNvSpPr>
            <p:nvPr/>
          </p:nvSpPr>
          <p:spPr bwMode="auto">
            <a:xfrm>
              <a:off x="4763" y="1749"/>
              <a:ext cx="74" cy="106"/>
            </a:xfrm>
            <a:custGeom>
              <a:avLst/>
              <a:gdLst>
                <a:gd name="T0" fmla="*/ 13 w 42"/>
                <a:gd name="T1" fmla="*/ 38 h 60"/>
                <a:gd name="T2" fmla="*/ 29 w 42"/>
                <a:gd name="T3" fmla="*/ 54 h 60"/>
                <a:gd name="T4" fmla="*/ 29 w 42"/>
                <a:gd name="T5" fmla="*/ 48 h 60"/>
                <a:gd name="T6" fmla="*/ 42 w 42"/>
                <a:gd name="T7" fmla="*/ 60 h 60"/>
                <a:gd name="T8" fmla="*/ 37 w 42"/>
                <a:gd name="T9" fmla="*/ 52 h 60"/>
                <a:gd name="T10" fmla="*/ 39 w 42"/>
                <a:gd name="T11" fmla="*/ 48 h 60"/>
                <a:gd name="T12" fmla="*/ 24 w 42"/>
                <a:gd name="T13" fmla="*/ 47 h 60"/>
                <a:gd name="T14" fmla="*/ 17 w 42"/>
                <a:gd name="T15" fmla="*/ 2 h 60"/>
                <a:gd name="T16" fmla="*/ 8 w 42"/>
                <a:gd name="T17" fmla="*/ 0 h 60"/>
                <a:gd name="T18" fmla="*/ 4 w 42"/>
                <a:gd name="T19" fmla="*/ 24 h 60"/>
                <a:gd name="T20" fmla="*/ 13 w 42"/>
                <a:gd name="T21" fmla="*/ 3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60">
                  <a:moveTo>
                    <a:pt x="13" y="38"/>
                  </a:moveTo>
                  <a:cubicBezTo>
                    <a:pt x="10" y="49"/>
                    <a:pt x="20" y="48"/>
                    <a:pt x="29" y="54"/>
                  </a:cubicBezTo>
                  <a:cubicBezTo>
                    <a:pt x="29" y="52"/>
                    <a:pt x="29" y="50"/>
                    <a:pt x="29" y="48"/>
                  </a:cubicBezTo>
                  <a:cubicBezTo>
                    <a:pt x="33" y="53"/>
                    <a:pt x="38" y="55"/>
                    <a:pt x="42" y="60"/>
                  </a:cubicBezTo>
                  <a:cubicBezTo>
                    <a:pt x="41" y="53"/>
                    <a:pt x="41" y="56"/>
                    <a:pt x="37" y="52"/>
                  </a:cubicBezTo>
                  <a:cubicBezTo>
                    <a:pt x="38" y="51"/>
                    <a:pt x="38" y="50"/>
                    <a:pt x="39" y="48"/>
                  </a:cubicBezTo>
                  <a:cubicBezTo>
                    <a:pt x="33" y="46"/>
                    <a:pt x="28" y="45"/>
                    <a:pt x="24" y="47"/>
                  </a:cubicBezTo>
                  <a:cubicBezTo>
                    <a:pt x="10" y="35"/>
                    <a:pt x="26" y="18"/>
                    <a:pt x="17" y="2"/>
                  </a:cubicBezTo>
                  <a:cubicBezTo>
                    <a:pt x="16" y="2"/>
                    <a:pt x="10" y="0"/>
                    <a:pt x="8" y="0"/>
                  </a:cubicBezTo>
                  <a:cubicBezTo>
                    <a:pt x="4" y="8"/>
                    <a:pt x="5" y="15"/>
                    <a:pt x="4" y="24"/>
                  </a:cubicBezTo>
                  <a:cubicBezTo>
                    <a:pt x="0" y="34"/>
                    <a:pt x="4" y="40"/>
                    <a:pt x="13" y="38"/>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0" name="Freeform 46"/>
            <p:cNvSpPr>
              <a:spLocks/>
            </p:cNvSpPr>
            <p:nvPr/>
          </p:nvSpPr>
          <p:spPr bwMode="auto">
            <a:xfrm>
              <a:off x="4843" y="1853"/>
              <a:ext cx="25" cy="45"/>
            </a:xfrm>
            <a:custGeom>
              <a:avLst/>
              <a:gdLst>
                <a:gd name="T0" fmla="*/ 0 w 14"/>
                <a:gd name="T1" fmla="*/ 3 h 25"/>
                <a:gd name="T2" fmla="*/ 7 w 14"/>
                <a:gd name="T3" fmla="*/ 11 h 25"/>
                <a:gd name="T4" fmla="*/ 1 w 14"/>
                <a:gd name="T5" fmla="*/ 13 h 25"/>
                <a:gd name="T6" fmla="*/ 7 w 14"/>
                <a:gd name="T7" fmla="*/ 25 h 25"/>
                <a:gd name="T8" fmla="*/ 10 w 14"/>
                <a:gd name="T9" fmla="*/ 25 h 25"/>
                <a:gd name="T10" fmla="*/ 12 w 14"/>
                <a:gd name="T11" fmla="*/ 17 h 25"/>
                <a:gd name="T12" fmla="*/ 0 w 14"/>
                <a:gd name="T13" fmla="*/ 3 h 25"/>
              </a:gdLst>
              <a:ahLst/>
              <a:cxnLst>
                <a:cxn ang="0">
                  <a:pos x="T0" y="T1"/>
                </a:cxn>
                <a:cxn ang="0">
                  <a:pos x="T2" y="T3"/>
                </a:cxn>
                <a:cxn ang="0">
                  <a:pos x="T4" y="T5"/>
                </a:cxn>
                <a:cxn ang="0">
                  <a:pos x="T6" y="T7"/>
                </a:cxn>
                <a:cxn ang="0">
                  <a:pos x="T8" y="T9"/>
                </a:cxn>
                <a:cxn ang="0">
                  <a:pos x="T10" y="T11"/>
                </a:cxn>
                <a:cxn ang="0">
                  <a:pos x="T12" y="T13"/>
                </a:cxn>
              </a:cxnLst>
              <a:rect l="0" t="0" r="r" b="b"/>
              <a:pathLst>
                <a:path w="14" h="25">
                  <a:moveTo>
                    <a:pt x="0" y="3"/>
                  </a:moveTo>
                  <a:cubicBezTo>
                    <a:pt x="2" y="6"/>
                    <a:pt x="4" y="9"/>
                    <a:pt x="7" y="11"/>
                  </a:cubicBezTo>
                  <a:cubicBezTo>
                    <a:pt x="6" y="12"/>
                    <a:pt x="2" y="13"/>
                    <a:pt x="1" y="13"/>
                  </a:cubicBezTo>
                  <a:cubicBezTo>
                    <a:pt x="3" y="16"/>
                    <a:pt x="5" y="22"/>
                    <a:pt x="7" y="25"/>
                  </a:cubicBezTo>
                  <a:cubicBezTo>
                    <a:pt x="8" y="25"/>
                    <a:pt x="9" y="25"/>
                    <a:pt x="10" y="25"/>
                  </a:cubicBezTo>
                  <a:cubicBezTo>
                    <a:pt x="6" y="17"/>
                    <a:pt x="12" y="19"/>
                    <a:pt x="12" y="17"/>
                  </a:cubicBezTo>
                  <a:cubicBezTo>
                    <a:pt x="14" y="8"/>
                    <a:pt x="10" y="0"/>
                    <a:pt x="0" y="3"/>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1" name="Freeform 47"/>
            <p:cNvSpPr>
              <a:spLocks/>
            </p:cNvSpPr>
            <p:nvPr/>
          </p:nvSpPr>
          <p:spPr bwMode="auto">
            <a:xfrm>
              <a:off x="4802" y="1868"/>
              <a:ext cx="23" cy="26"/>
            </a:xfrm>
            <a:custGeom>
              <a:avLst/>
              <a:gdLst>
                <a:gd name="T0" fmla="*/ 3 w 13"/>
                <a:gd name="T1" fmla="*/ 15 h 15"/>
                <a:gd name="T2" fmla="*/ 13 w 13"/>
                <a:gd name="T3" fmla="*/ 5 h 15"/>
                <a:gd name="T4" fmla="*/ 4 w 13"/>
                <a:gd name="T5" fmla="*/ 0 h 15"/>
                <a:gd name="T6" fmla="*/ 6 w 13"/>
                <a:gd name="T7" fmla="*/ 1 h 15"/>
                <a:gd name="T8" fmla="*/ 3 w 13"/>
                <a:gd name="T9" fmla="*/ 15 h 15"/>
              </a:gdLst>
              <a:ahLst/>
              <a:cxnLst>
                <a:cxn ang="0">
                  <a:pos x="T0" y="T1"/>
                </a:cxn>
                <a:cxn ang="0">
                  <a:pos x="T2" y="T3"/>
                </a:cxn>
                <a:cxn ang="0">
                  <a:pos x="T4" y="T5"/>
                </a:cxn>
                <a:cxn ang="0">
                  <a:pos x="T6" y="T7"/>
                </a:cxn>
                <a:cxn ang="0">
                  <a:pos x="T8" y="T9"/>
                </a:cxn>
              </a:cxnLst>
              <a:rect l="0" t="0" r="r" b="b"/>
              <a:pathLst>
                <a:path w="13" h="15">
                  <a:moveTo>
                    <a:pt x="3" y="15"/>
                  </a:moveTo>
                  <a:cubicBezTo>
                    <a:pt x="8" y="12"/>
                    <a:pt x="10" y="10"/>
                    <a:pt x="13" y="5"/>
                  </a:cubicBezTo>
                  <a:cubicBezTo>
                    <a:pt x="10" y="4"/>
                    <a:pt x="7" y="2"/>
                    <a:pt x="4" y="0"/>
                  </a:cubicBezTo>
                  <a:cubicBezTo>
                    <a:pt x="6" y="1"/>
                    <a:pt x="6" y="1"/>
                    <a:pt x="6" y="1"/>
                  </a:cubicBezTo>
                  <a:cubicBezTo>
                    <a:pt x="3" y="3"/>
                    <a:pt x="0" y="6"/>
                    <a:pt x="3" y="15"/>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2" name="Freeform 48"/>
            <p:cNvSpPr>
              <a:spLocks/>
            </p:cNvSpPr>
            <p:nvPr/>
          </p:nvSpPr>
          <p:spPr bwMode="auto">
            <a:xfrm>
              <a:off x="4818" y="1885"/>
              <a:ext cx="27" cy="32"/>
            </a:xfrm>
            <a:custGeom>
              <a:avLst/>
              <a:gdLst>
                <a:gd name="T0" fmla="*/ 10 w 15"/>
                <a:gd name="T1" fmla="*/ 3 h 18"/>
                <a:gd name="T2" fmla="*/ 6 w 15"/>
                <a:gd name="T3" fmla="*/ 0 h 18"/>
                <a:gd name="T4" fmla="*/ 0 w 15"/>
                <a:gd name="T5" fmla="*/ 10 h 18"/>
                <a:gd name="T6" fmla="*/ 6 w 15"/>
                <a:gd name="T7" fmla="*/ 18 h 18"/>
                <a:gd name="T8" fmla="*/ 9 w 15"/>
                <a:gd name="T9" fmla="*/ 10 h 18"/>
                <a:gd name="T10" fmla="*/ 9 w 15"/>
                <a:gd name="T11" fmla="*/ 11 h 18"/>
                <a:gd name="T12" fmla="*/ 15 w 15"/>
                <a:gd name="T13" fmla="*/ 0 h 18"/>
                <a:gd name="T14" fmla="*/ 10 w 15"/>
                <a:gd name="T15" fmla="*/ 6 h 18"/>
                <a:gd name="T16" fmla="*/ 10 w 15"/>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0" y="3"/>
                  </a:moveTo>
                  <a:cubicBezTo>
                    <a:pt x="9" y="2"/>
                    <a:pt x="7" y="1"/>
                    <a:pt x="6" y="0"/>
                  </a:cubicBezTo>
                  <a:cubicBezTo>
                    <a:pt x="5" y="1"/>
                    <a:pt x="0" y="8"/>
                    <a:pt x="0" y="10"/>
                  </a:cubicBezTo>
                  <a:cubicBezTo>
                    <a:pt x="2" y="13"/>
                    <a:pt x="4" y="15"/>
                    <a:pt x="6" y="18"/>
                  </a:cubicBezTo>
                  <a:cubicBezTo>
                    <a:pt x="7" y="16"/>
                    <a:pt x="8" y="13"/>
                    <a:pt x="9" y="10"/>
                  </a:cubicBezTo>
                  <a:cubicBezTo>
                    <a:pt x="9" y="10"/>
                    <a:pt x="9" y="11"/>
                    <a:pt x="9" y="11"/>
                  </a:cubicBezTo>
                  <a:cubicBezTo>
                    <a:pt x="12" y="9"/>
                    <a:pt x="13" y="4"/>
                    <a:pt x="15" y="0"/>
                  </a:cubicBezTo>
                  <a:cubicBezTo>
                    <a:pt x="14" y="1"/>
                    <a:pt x="11" y="3"/>
                    <a:pt x="10" y="6"/>
                  </a:cubicBezTo>
                  <a:cubicBezTo>
                    <a:pt x="10" y="5"/>
                    <a:pt x="10" y="4"/>
                    <a:pt x="10" y="3"/>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3" name="Freeform 49"/>
            <p:cNvSpPr>
              <a:spLocks/>
            </p:cNvSpPr>
            <p:nvPr/>
          </p:nvSpPr>
          <p:spPr bwMode="auto">
            <a:xfrm>
              <a:off x="4839" y="1898"/>
              <a:ext cx="13" cy="12"/>
            </a:xfrm>
            <a:custGeom>
              <a:avLst/>
              <a:gdLst>
                <a:gd name="T0" fmla="*/ 7 w 7"/>
                <a:gd name="T1" fmla="*/ 1 h 7"/>
                <a:gd name="T2" fmla="*/ 0 w 7"/>
                <a:gd name="T3" fmla="*/ 5 h 7"/>
                <a:gd name="T4" fmla="*/ 7 w 7"/>
                <a:gd name="T5" fmla="*/ 1 h 7"/>
              </a:gdLst>
              <a:ahLst/>
              <a:cxnLst>
                <a:cxn ang="0">
                  <a:pos x="T0" y="T1"/>
                </a:cxn>
                <a:cxn ang="0">
                  <a:pos x="T2" y="T3"/>
                </a:cxn>
                <a:cxn ang="0">
                  <a:pos x="T4" y="T5"/>
                </a:cxn>
              </a:cxnLst>
              <a:rect l="0" t="0" r="r" b="b"/>
              <a:pathLst>
                <a:path w="7" h="7">
                  <a:moveTo>
                    <a:pt x="7" y="1"/>
                  </a:moveTo>
                  <a:cubicBezTo>
                    <a:pt x="4" y="2"/>
                    <a:pt x="1" y="0"/>
                    <a:pt x="0" y="5"/>
                  </a:cubicBezTo>
                  <a:cubicBezTo>
                    <a:pt x="4" y="7"/>
                    <a:pt x="3" y="3"/>
                    <a:pt x="7" y="1"/>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4" name="Freeform 50"/>
            <p:cNvSpPr>
              <a:spLocks/>
            </p:cNvSpPr>
            <p:nvPr/>
          </p:nvSpPr>
          <p:spPr bwMode="auto">
            <a:xfrm>
              <a:off x="4825" y="1848"/>
              <a:ext cx="14" cy="21"/>
            </a:xfrm>
            <a:custGeom>
              <a:avLst/>
              <a:gdLst>
                <a:gd name="T0" fmla="*/ 0 w 8"/>
                <a:gd name="T1" fmla="*/ 9 h 12"/>
                <a:gd name="T2" fmla="*/ 8 w 8"/>
                <a:gd name="T3" fmla="*/ 12 h 12"/>
                <a:gd name="T4" fmla="*/ 0 w 8"/>
                <a:gd name="T5" fmla="*/ 9 h 12"/>
              </a:gdLst>
              <a:ahLst/>
              <a:cxnLst>
                <a:cxn ang="0">
                  <a:pos x="T0" y="T1"/>
                </a:cxn>
                <a:cxn ang="0">
                  <a:pos x="T2" y="T3"/>
                </a:cxn>
                <a:cxn ang="0">
                  <a:pos x="T4" y="T5"/>
                </a:cxn>
              </a:cxnLst>
              <a:rect l="0" t="0" r="r" b="b"/>
              <a:pathLst>
                <a:path w="8" h="12">
                  <a:moveTo>
                    <a:pt x="0" y="9"/>
                  </a:moveTo>
                  <a:cubicBezTo>
                    <a:pt x="4" y="10"/>
                    <a:pt x="5" y="8"/>
                    <a:pt x="8" y="12"/>
                  </a:cubicBezTo>
                  <a:cubicBezTo>
                    <a:pt x="2" y="0"/>
                    <a:pt x="4" y="6"/>
                    <a:pt x="0" y="9"/>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5" name="Freeform 51"/>
            <p:cNvSpPr>
              <a:spLocks/>
            </p:cNvSpPr>
            <p:nvPr/>
          </p:nvSpPr>
          <p:spPr bwMode="auto">
            <a:xfrm>
              <a:off x="4779" y="1839"/>
              <a:ext cx="18" cy="20"/>
            </a:xfrm>
            <a:custGeom>
              <a:avLst/>
              <a:gdLst>
                <a:gd name="T0" fmla="*/ 0 w 10"/>
                <a:gd name="T1" fmla="*/ 0 h 11"/>
                <a:gd name="T2" fmla="*/ 9 w 10"/>
                <a:gd name="T3" fmla="*/ 11 h 11"/>
                <a:gd name="T4" fmla="*/ 0 w 10"/>
                <a:gd name="T5" fmla="*/ 0 h 11"/>
              </a:gdLst>
              <a:ahLst/>
              <a:cxnLst>
                <a:cxn ang="0">
                  <a:pos x="T0" y="T1"/>
                </a:cxn>
                <a:cxn ang="0">
                  <a:pos x="T2" y="T3"/>
                </a:cxn>
                <a:cxn ang="0">
                  <a:pos x="T4" y="T5"/>
                </a:cxn>
              </a:cxnLst>
              <a:rect l="0" t="0" r="r" b="b"/>
              <a:pathLst>
                <a:path w="10" h="11">
                  <a:moveTo>
                    <a:pt x="0" y="0"/>
                  </a:moveTo>
                  <a:cubicBezTo>
                    <a:pt x="2" y="4"/>
                    <a:pt x="5" y="8"/>
                    <a:pt x="9" y="11"/>
                  </a:cubicBezTo>
                  <a:cubicBezTo>
                    <a:pt x="8" y="5"/>
                    <a:pt x="10" y="1"/>
                    <a:pt x="0"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6" name="Freeform 52"/>
            <p:cNvSpPr>
              <a:spLocks/>
            </p:cNvSpPr>
            <p:nvPr/>
          </p:nvSpPr>
          <p:spPr bwMode="auto">
            <a:xfrm>
              <a:off x="4765" y="1607"/>
              <a:ext cx="39" cy="55"/>
            </a:xfrm>
            <a:custGeom>
              <a:avLst/>
              <a:gdLst>
                <a:gd name="T0" fmla="*/ 16 w 22"/>
                <a:gd name="T1" fmla="*/ 0 h 31"/>
                <a:gd name="T2" fmla="*/ 9 w 22"/>
                <a:gd name="T3" fmla="*/ 31 h 31"/>
                <a:gd name="T4" fmla="*/ 16 w 22"/>
                <a:gd name="T5" fmla="*/ 0 h 31"/>
              </a:gdLst>
              <a:ahLst/>
              <a:cxnLst>
                <a:cxn ang="0">
                  <a:pos x="T0" y="T1"/>
                </a:cxn>
                <a:cxn ang="0">
                  <a:pos x="T2" y="T3"/>
                </a:cxn>
                <a:cxn ang="0">
                  <a:pos x="T4" y="T5"/>
                </a:cxn>
              </a:cxnLst>
              <a:rect l="0" t="0" r="r" b="b"/>
              <a:pathLst>
                <a:path w="22" h="31">
                  <a:moveTo>
                    <a:pt x="16" y="0"/>
                  </a:moveTo>
                  <a:cubicBezTo>
                    <a:pt x="5" y="7"/>
                    <a:pt x="0" y="20"/>
                    <a:pt x="9" y="31"/>
                  </a:cubicBezTo>
                  <a:cubicBezTo>
                    <a:pt x="18" y="24"/>
                    <a:pt x="22" y="10"/>
                    <a:pt x="16"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7" name="Freeform 53"/>
            <p:cNvSpPr>
              <a:spLocks/>
            </p:cNvSpPr>
            <p:nvPr/>
          </p:nvSpPr>
          <p:spPr bwMode="auto">
            <a:xfrm>
              <a:off x="4571" y="1674"/>
              <a:ext cx="82" cy="96"/>
            </a:xfrm>
            <a:custGeom>
              <a:avLst/>
              <a:gdLst>
                <a:gd name="T0" fmla="*/ 0 w 46"/>
                <a:gd name="T1" fmla="*/ 24 h 54"/>
                <a:gd name="T2" fmla="*/ 0 w 46"/>
                <a:gd name="T3" fmla="*/ 24 h 54"/>
              </a:gdLst>
              <a:ahLst/>
              <a:cxnLst>
                <a:cxn ang="0">
                  <a:pos x="T0" y="T1"/>
                </a:cxn>
                <a:cxn ang="0">
                  <a:pos x="T2" y="T3"/>
                </a:cxn>
              </a:cxnLst>
              <a:rect l="0" t="0" r="r" b="b"/>
              <a:pathLst>
                <a:path w="46" h="54">
                  <a:moveTo>
                    <a:pt x="0" y="24"/>
                  </a:moveTo>
                  <a:cubicBezTo>
                    <a:pt x="2" y="54"/>
                    <a:pt x="46" y="0"/>
                    <a:pt x="0" y="24"/>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8" name="Freeform 54"/>
            <p:cNvSpPr>
              <a:spLocks/>
            </p:cNvSpPr>
            <p:nvPr/>
          </p:nvSpPr>
          <p:spPr bwMode="auto">
            <a:xfrm>
              <a:off x="4513" y="2084"/>
              <a:ext cx="28" cy="28"/>
            </a:xfrm>
            <a:custGeom>
              <a:avLst/>
              <a:gdLst>
                <a:gd name="T0" fmla="*/ 9 w 16"/>
                <a:gd name="T1" fmla="*/ 14 h 16"/>
                <a:gd name="T2" fmla="*/ 16 w 16"/>
                <a:gd name="T3" fmla="*/ 16 h 16"/>
                <a:gd name="T4" fmla="*/ 7 w 16"/>
                <a:gd name="T5" fmla="*/ 0 h 16"/>
                <a:gd name="T6" fmla="*/ 0 w 16"/>
                <a:gd name="T7" fmla="*/ 5 h 16"/>
                <a:gd name="T8" fmla="*/ 9 w 16"/>
                <a:gd name="T9" fmla="*/ 14 h 16"/>
              </a:gdLst>
              <a:ahLst/>
              <a:cxnLst>
                <a:cxn ang="0">
                  <a:pos x="T0" y="T1"/>
                </a:cxn>
                <a:cxn ang="0">
                  <a:pos x="T2" y="T3"/>
                </a:cxn>
                <a:cxn ang="0">
                  <a:pos x="T4" y="T5"/>
                </a:cxn>
                <a:cxn ang="0">
                  <a:pos x="T6" y="T7"/>
                </a:cxn>
                <a:cxn ang="0">
                  <a:pos x="T8" y="T9"/>
                </a:cxn>
              </a:cxnLst>
              <a:rect l="0" t="0" r="r" b="b"/>
              <a:pathLst>
                <a:path w="16" h="16">
                  <a:moveTo>
                    <a:pt x="9" y="14"/>
                  </a:moveTo>
                  <a:cubicBezTo>
                    <a:pt x="12" y="14"/>
                    <a:pt x="13" y="16"/>
                    <a:pt x="16" y="16"/>
                  </a:cubicBezTo>
                  <a:cubicBezTo>
                    <a:pt x="14" y="11"/>
                    <a:pt x="10" y="4"/>
                    <a:pt x="7" y="0"/>
                  </a:cubicBezTo>
                  <a:cubicBezTo>
                    <a:pt x="5" y="2"/>
                    <a:pt x="2" y="3"/>
                    <a:pt x="0" y="5"/>
                  </a:cubicBezTo>
                  <a:cubicBezTo>
                    <a:pt x="6" y="7"/>
                    <a:pt x="6" y="11"/>
                    <a:pt x="9" y="14"/>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9" name="Freeform 55"/>
            <p:cNvSpPr>
              <a:spLocks/>
            </p:cNvSpPr>
            <p:nvPr/>
          </p:nvSpPr>
          <p:spPr bwMode="auto">
            <a:xfrm>
              <a:off x="4557" y="2105"/>
              <a:ext cx="11" cy="11"/>
            </a:xfrm>
            <a:custGeom>
              <a:avLst/>
              <a:gdLst>
                <a:gd name="T0" fmla="*/ 0 w 6"/>
                <a:gd name="T1" fmla="*/ 0 h 6"/>
                <a:gd name="T2" fmla="*/ 3 w 6"/>
                <a:gd name="T3" fmla="*/ 6 h 6"/>
                <a:gd name="T4" fmla="*/ 6 w 6"/>
                <a:gd name="T5" fmla="*/ 2 h 6"/>
                <a:gd name="T6" fmla="*/ 0 w 6"/>
                <a:gd name="T7" fmla="*/ 0 h 6"/>
              </a:gdLst>
              <a:ahLst/>
              <a:cxnLst>
                <a:cxn ang="0">
                  <a:pos x="T0" y="T1"/>
                </a:cxn>
                <a:cxn ang="0">
                  <a:pos x="T2" y="T3"/>
                </a:cxn>
                <a:cxn ang="0">
                  <a:pos x="T4" y="T5"/>
                </a:cxn>
                <a:cxn ang="0">
                  <a:pos x="T6" y="T7"/>
                </a:cxn>
              </a:cxnLst>
              <a:rect l="0" t="0" r="r" b="b"/>
              <a:pathLst>
                <a:path w="6" h="6">
                  <a:moveTo>
                    <a:pt x="0" y="0"/>
                  </a:moveTo>
                  <a:cubicBezTo>
                    <a:pt x="0" y="0"/>
                    <a:pt x="2" y="5"/>
                    <a:pt x="3" y="6"/>
                  </a:cubicBezTo>
                  <a:cubicBezTo>
                    <a:pt x="4" y="4"/>
                    <a:pt x="5" y="3"/>
                    <a:pt x="6" y="2"/>
                  </a:cubicBezTo>
                  <a:cubicBezTo>
                    <a:pt x="4" y="0"/>
                    <a:pt x="1" y="1"/>
                    <a:pt x="0"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0" name="Freeform 56"/>
            <p:cNvSpPr>
              <a:spLocks/>
            </p:cNvSpPr>
            <p:nvPr/>
          </p:nvSpPr>
          <p:spPr bwMode="auto">
            <a:xfrm>
              <a:off x="4401" y="2079"/>
              <a:ext cx="11" cy="16"/>
            </a:xfrm>
            <a:custGeom>
              <a:avLst/>
              <a:gdLst>
                <a:gd name="T0" fmla="*/ 0 w 6"/>
                <a:gd name="T1" fmla="*/ 0 h 9"/>
                <a:gd name="T2" fmla="*/ 6 w 6"/>
                <a:gd name="T3" fmla="*/ 9 h 9"/>
                <a:gd name="T4" fmla="*/ 2 w 6"/>
                <a:gd name="T5" fmla="*/ 0 h 9"/>
                <a:gd name="T6" fmla="*/ 0 w 6"/>
                <a:gd name="T7" fmla="*/ 0 h 9"/>
              </a:gdLst>
              <a:ahLst/>
              <a:cxnLst>
                <a:cxn ang="0">
                  <a:pos x="T0" y="T1"/>
                </a:cxn>
                <a:cxn ang="0">
                  <a:pos x="T2" y="T3"/>
                </a:cxn>
                <a:cxn ang="0">
                  <a:pos x="T4" y="T5"/>
                </a:cxn>
                <a:cxn ang="0">
                  <a:pos x="T6" y="T7"/>
                </a:cxn>
              </a:cxnLst>
              <a:rect l="0" t="0" r="r" b="b"/>
              <a:pathLst>
                <a:path w="6" h="9">
                  <a:moveTo>
                    <a:pt x="0" y="0"/>
                  </a:moveTo>
                  <a:cubicBezTo>
                    <a:pt x="2" y="3"/>
                    <a:pt x="4" y="6"/>
                    <a:pt x="6" y="9"/>
                  </a:cubicBezTo>
                  <a:cubicBezTo>
                    <a:pt x="5" y="6"/>
                    <a:pt x="3" y="3"/>
                    <a:pt x="2" y="0"/>
                  </a:cubicBezTo>
                  <a:cubicBezTo>
                    <a:pt x="1" y="0"/>
                    <a:pt x="1" y="0"/>
                    <a:pt x="0"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1" name="Freeform 57"/>
            <p:cNvSpPr>
              <a:spLocks/>
            </p:cNvSpPr>
            <p:nvPr/>
          </p:nvSpPr>
          <p:spPr bwMode="auto">
            <a:xfrm>
              <a:off x="4405" y="20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2" name="Freeform 58"/>
            <p:cNvSpPr>
              <a:spLocks/>
            </p:cNvSpPr>
            <p:nvPr/>
          </p:nvSpPr>
          <p:spPr bwMode="auto">
            <a:xfrm>
              <a:off x="4405" y="2079"/>
              <a:ext cx="2" cy="2"/>
            </a:xfrm>
            <a:custGeom>
              <a:avLst/>
              <a:gdLst>
                <a:gd name="T0" fmla="*/ 0 w 1"/>
                <a:gd name="T1" fmla="*/ 0 h 1"/>
                <a:gd name="T2" fmla="*/ 0 w 1"/>
                <a:gd name="T3" fmla="*/ 0 h 1"/>
              </a:gdLst>
              <a:ahLst/>
              <a:cxnLst>
                <a:cxn ang="0">
                  <a:pos x="T0" y="T1"/>
                </a:cxn>
                <a:cxn ang="0">
                  <a:pos x="T2" y="T3"/>
                </a:cxn>
              </a:cxnLst>
              <a:rect l="0" t="0" r="r" b="b"/>
              <a:pathLst>
                <a:path w="1" h="1">
                  <a:moveTo>
                    <a:pt x="0" y="0"/>
                  </a:moveTo>
                  <a:cubicBezTo>
                    <a:pt x="1" y="1"/>
                    <a:pt x="1" y="1"/>
                    <a:pt x="0"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3" name="Freeform 59"/>
            <p:cNvSpPr>
              <a:spLocks/>
            </p:cNvSpPr>
            <p:nvPr/>
          </p:nvSpPr>
          <p:spPr bwMode="auto">
            <a:xfrm>
              <a:off x="4405" y="2079"/>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4" name="Freeform 60"/>
            <p:cNvSpPr>
              <a:spLocks/>
            </p:cNvSpPr>
            <p:nvPr/>
          </p:nvSpPr>
          <p:spPr bwMode="auto">
            <a:xfrm>
              <a:off x="4382" y="2040"/>
              <a:ext cx="9" cy="16"/>
            </a:xfrm>
            <a:custGeom>
              <a:avLst/>
              <a:gdLst>
                <a:gd name="T0" fmla="*/ 5 w 5"/>
                <a:gd name="T1" fmla="*/ 9 h 9"/>
                <a:gd name="T2" fmla="*/ 0 w 5"/>
                <a:gd name="T3" fmla="*/ 1 h 9"/>
                <a:gd name="T4" fmla="*/ 5 w 5"/>
                <a:gd name="T5" fmla="*/ 9 h 9"/>
              </a:gdLst>
              <a:ahLst/>
              <a:cxnLst>
                <a:cxn ang="0">
                  <a:pos x="T0" y="T1"/>
                </a:cxn>
                <a:cxn ang="0">
                  <a:pos x="T2" y="T3"/>
                </a:cxn>
                <a:cxn ang="0">
                  <a:pos x="T4" y="T5"/>
                </a:cxn>
              </a:cxnLst>
              <a:rect l="0" t="0" r="r" b="b"/>
              <a:pathLst>
                <a:path w="5" h="9">
                  <a:moveTo>
                    <a:pt x="5" y="9"/>
                  </a:moveTo>
                  <a:cubicBezTo>
                    <a:pt x="4" y="6"/>
                    <a:pt x="2" y="3"/>
                    <a:pt x="0" y="1"/>
                  </a:cubicBezTo>
                  <a:cubicBezTo>
                    <a:pt x="0" y="0"/>
                    <a:pt x="2" y="7"/>
                    <a:pt x="5" y="9"/>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5" name="Freeform 61"/>
            <p:cNvSpPr>
              <a:spLocks/>
            </p:cNvSpPr>
            <p:nvPr/>
          </p:nvSpPr>
          <p:spPr bwMode="auto">
            <a:xfrm>
              <a:off x="4928" y="1433"/>
              <a:ext cx="60" cy="62"/>
            </a:xfrm>
            <a:custGeom>
              <a:avLst/>
              <a:gdLst>
                <a:gd name="T0" fmla="*/ 13 w 34"/>
                <a:gd name="T1" fmla="*/ 14 h 35"/>
                <a:gd name="T2" fmla="*/ 15 w 34"/>
                <a:gd name="T3" fmla="*/ 23 h 35"/>
                <a:gd name="T4" fmla="*/ 17 w 34"/>
                <a:gd name="T5" fmla="*/ 35 h 35"/>
                <a:gd name="T6" fmla="*/ 25 w 34"/>
                <a:gd name="T7" fmla="*/ 9 h 35"/>
                <a:gd name="T8" fmla="*/ 13 w 34"/>
                <a:gd name="T9" fmla="*/ 14 h 35"/>
              </a:gdLst>
              <a:ahLst/>
              <a:cxnLst>
                <a:cxn ang="0">
                  <a:pos x="T0" y="T1"/>
                </a:cxn>
                <a:cxn ang="0">
                  <a:pos x="T2" y="T3"/>
                </a:cxn>
                <a:cxn ang="0">
                  <a:pos x="T4" y="T5"/>
                </a:cxn>
                <a:cxn ang="0">
                  <a:pos x="T6" y="T7"/>
                </a:cxn>
                <a:cxn ang="0">
                  <a:pos x="T8" y="T9"/>
                </a:cxn>
              </a:cxnLst>
              <a:rect l="0" t="0" r="r" b="b"/>
              <a:pathLst>
                <a:path w="34" h="35">
                  <a:moveTo>
                    <a:pt x="13" y="14"/>
                  </a:moveTo>
                  <a:cubicBezTo>
                    <a:pt x="16" y="17"/>
                    <a:pt x="16" y="19"/>
                    <a:pt x="15" y="23"/>
                  </a:cubicBezTo>
                  <a:cubicBezTo>
                    <a:pt x="13" y="30"/>
                    <a:pt x="13" y="33"/>
                    <a:pt x="17" y="35"/>
                  </a:cubicBezTo>
                  <a:cubicBezTo>
                    <a:pt x="22" y="29"/>
                    <a:pt x="34" y="14"/>
                    <a:pt x="25" y="9"/>
                  </a:cubicBezTo>
                  <a:cubicBezTo>
                    <a:pt x="12" y="0"/>
                    <a:pt x="0" y="23"/>
                    <a:pt x="13" y="14"/>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6" name="Freeform 62"/>
            <p:cNvSpPr>
              <a:spLocks/>
            </p:cNvSpPr>
            <p:nvPr/>
          </p:nvSpPr>
          <p:spPr bwMode="auto">
            <a:xfrm>
              <a:off x="4972" y="1419"/>
              <a:ext cx="64" cy="44"/>
            </a:xfrm>
            <a:custGeom>
              <a:avLst/>
              <a:gdLst>
                <a:gd name="T0" fmla="*/ 26 w 36"/>
                <a:gd name="T1" fmla="*/ 19 h 25"/>
                <a:gd name="T2" fmla="*/ 12 w 36"/>
                <a:gd name="T3" fmla="*/ 25 h 25"/>
                <a:gd name="T4" fmla="*/ 26 w 36"/>
                <a:gd name="T5" fmla="*/ 19 h 25"/>
              </a:gdLst>
              <a:ahLst/>
              <a:cxnLst>
                <a:cxn ang="0">
                  <a:pos x="T0" y="T1"/>
                </a:cxn>
                <a:cxn ang="0">
                  <a:pos x="T2" y="T3"/>
                </a:cxn>
                <a:cxn ang="0">
                  <a:pos x="T4" y="T5"/>
                </a:cxn>
              </a:cxnLst>
              <a:rect l="0" t="0" r="r" b="b"/>
              <a:pathLst>
                <a:path w="36" h="25">
                  <a:moveTo>
                    <a:pt x="26" y="19"/>
                  </a:moveTo>
                  <a:cubicBezTo>
                    <a:pt x="36" y="0"/>
                    <a:pt x="0" y="9"/>
                    <a:pt x="12" y="25"/>
                  </a:cubicBezTo>
                  <a:cubicBezTo>
                    <a:pt x="17" y="16"/>
                    <a:pt x="20" y="19"/>
                    <a:pt x="26" y="19"/>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7" name="Freeform 63"/>
            <p:cNvSpPr>
              <a:spLocks/>
            </p:cNvSpPr>
            <p:nvPr/>
          </p:nvSpPr>
          <p:spPr bwMode="auto">
            <a:xfrm>
              <a:off x="4960" y="1291"/>
              <a:ext cx="202" cy="158"/>
            </a:xfrm>
            <a:custGeom>
              <a:avLst/>
              <a:gdLst>
                <a:gd name="T0" fmla="*/ 30 w 114"/>
                <a:gd name="T1" fmla="*/ 66 h 89"/>
                <a:gd name="T2" fmla="*/ 0 w 114"/>
                <a:gd name="T3" fmla="*/ 82 h 89"/>
                <a:gd name="T4" fmla="*/ 44 w 114"/>
                <a:gd name="T5" fmla="*/ 86 h 89"/>
                <a:gd name="T6" fmla="*/ 60 w 114"/>
                <a:gd name="T7" fmla="*/ 80 h 89"/>
                <a:gd name="T8" fmla="*/ 59 w 114"/>
                <a:gd name="T9" fmla="*/ 72 h 89"/>
                <a:gd name="T10" fmla="*/ 90 w 114"/>
                <a:gd name="T11" fmla="*/ 67 h 89"/>
                <a:gd name="T12" fmla="*/ 90 w 114"/>
                <a:gd name="T13" fmla="*/ 73 h 89"/>
                <a:gd name="T14" fmla="*/ 101 w 114"/>
                <a:gd name="T15" fmla="*/ 0 h 89"/>
                <a:gd name="T16" fmla="*/ 102 w 114"/>
                <a:gd name="T17" fmla="*/ 3 h 89"/>
                <a:gd name="T18" fmla="*/ 91 w 114"/>
                <a:gd name="T19" fmla="*/ 23 h 89"/>
                <a:gd name="T20" fmla="*/ 63 w 114"/>
                <a:gd name="T21" fmla="*/ 52 h 89"/>
                <a:gd name="T22" fmla="*/ 62 w 114"/>
                <a:gd name="T23" fmla="*/ 46 h 89"/>
                <a:gd name="T24" fmla="*/ 30 w 114"/>
                <a:gd name="T25" fmla="*/ 6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89">
                  <a:moveTo>
                    <a:pt x="30" y="66"/>
                  </a:moveTo>
                  <a:cubicBezTo>
                    <a:pt x="16" y="65"/>
                    <a:pt x="11" y="76"/>
                    <a:pt x="0" y="82"/>
                  </a:cubicBezTo>
                  <a:cubicBezTo>
                    <a:pt x="12" y="84"/>
                    <a:pt x="48" y="65"/>
                    <a:pt x="44" y="86"/>
                  </a:cubicBezTo>
                  <a:cubicBezTo>
                    <a:pt x="50" y="89"/>
                    <a:pt x="55" y="85"/>
                    <a:pt x="60" y="80"/>
                  </a:cubicBezTo>
                  <a:cubicBezTo>
                    <a:pt x="58" y="76"/>
                    <a:pt x="59" y="75"/>
                    <a:pt x="59" y="72"/>
                  </a:cubicBezTo>
                  <a:cubicBezTo>
                    <a:pt x="68" y="81"/>
                    <a:pt x="83" y="75"/>
                    <a:pt x="90" y="67"/>
                  </a:cubicBezTo>
                  <a:cubicBezTo>
                    <a:pt x="90" y="69"/>
                    <a:pt x="90" y="71"/>
                    <a:pt x="90" y="73"/>
                  </a:cubicBezTo>
                  <a:cubicBezTo>
                    <a:pt x="104" y="63"/>
                    <a:pt x="114" y="12"/>
                    <a:pt x="101" y="0"/>
                  </a:cubicBezTo>
                  <a:cubicBezTo>
                    <a:pt x="101" y="0"/>
                    <a:pt x="102" y="3"/>
                    <a:pt x="102" y="3"/>
                  </a:cubicBezTo>
                  <a:cubicBezTo>
                    <a:pt x="90" y="2"/>
                    <a:pt x="92" y="15"/>
                    <a:pt x="91" y="23"/>
                  </a:cubicBezTo>
                  <a:cubicBezTo>
                    <a:pt x="88" y="38"/>
                    <a:pt x="76" y="47"/>
                    <a:pt x="63" y="52"/>
                  </a:cubicBezTo>
                  <a:cubicBezTo>
                    <a:pt x="62" y="49"/>
                    <a:pt x="62" y="50"/>
                    <a:pt x="62" y="46"/>
                  </a:cubicBezTo>
                  <a:cubicBezTo>
                    <a:pt x="54" y="62"/>
                    <a:pt x="47" y="66"/>
                    <a:pt x="30" y="66"/>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8" name="Freeform 64"/>
            <p:cNvSpPr>
              <a:spLocks/>
            </p:cNvSpPr>
            <p:nvPr/>
          </p:nvSpPr>
          <p:spPr bwMode="auto">
            <a:xfrm>
              <a:off x="5118" y="1204"/>
              <a:ext cx="101" cy="83"/>
            </a:xfrm>
            <a:custGeom>
              <a:avLst/>
              <a:gdLst>
                <a:gd name="T0" fmla="*/ 8 w 57"/>
                <a:gd name="T1" fmla="*/ 25 h 47"/>
                <a:gd name="T2" fmla="*/ 2 w 57"/>
                <a:gd name="T3" fmla="*/ 47 h 47"/>
                <a:gd name="T4" fmla="*/ 13 w 57"/>
                <a:gd name="T5" fmla="*/ 42 h 47"/>
                <a:gd name="T6" fmla="*/ 6 w 57"/>
                <a:gd name="T7" fmla="*/ 37 h 47"/>
                <a:gd name="T8" fmla="*/ 30 w 57"/>
                <a:gd name="T9" fmla="*/ 38 h 47"/>
                <a:gd name="T10" fmla="*/ 57 w 57"/>
                <a:gd name="T11" fmla="*/ 25 h 47"/>
                <a:gd name="T12" fmla="*/ 55 w 57"/>
                <a:gd name="T13" fmla="*/ 16 h 47"/>
                <a:gd name="T14" fmla="*/ 21 w 57"/>
                <a:gd name="T15" fmla="*/ 0 h 47"/>
                <a:gd name="T16" fmla="*/ 8 w 57"/>
                <a:gd name="T17" fmla="*/ 2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47">
                  <a:moveTo>
                    <a:pt x="8" y="25"/>
                  </a:moveTo>
                  <a:cubicBezTo>
                    <a:pt x="5" y="26"/>
                    <a:pt x="0" y="38"/>
                    <a:pt x="2" y="47"/>
                  </a:cubicBezTo>
                  <a:cubicBezTo>
                    <a:pt x="6" y="47"/>
                    <a:pt x="10" y="45"/>
                    <a:pt x="13" y="42"/>
                  </a:cubicBezTo>
                  <a:cubicBezTo>
                    <a:pt x="10" y="40"/>
                    <a:pt x="8" y="39"/>
                    <a:pt x="6" y="37"/>
                  </a:cubicBezTo>
                  <a:cubicBezTo>
                    <a:pt x="16" y="31"/>
                    <a:pt x="21" y="33"/>
                    <a:pt x="30" y="38"/>
                  </a:cubicBezTo>
                  <a:cubicBezTo>
                    <a:pt x="33" y="40"/>
                    <a:pt x="48" y="26"/>
                    <a:pt x="57" y="25"/>
                  </a:cubicBezTo>
                  <a:cubicBezTo>
                    <a:pt x="56" y="23"/>
                    <a:pt x="55" y="17"/>
                    <a:pt x="55" y="16"/>
                  </a:cubicBezTo>
                  <a:cubicBezTo>
                    <a:pt x="40" y="19"/>
                    <a:pt x="31" y="9"/>
                    <a:pt x="21" y="0"/>
                  </a:cubicBezTo>
                  <a:cubicBezTo>
                    <a:pt x="20" y="9"/>
                    <a:pt x="20" y="22"/>
                    <a:pt x="8" y="25"/>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9" name="Freeform 65"/>
            <p:cNvSpPr>
              <a:spLocks/>
            </p:cNvSpPr>
            <p:nvPr/>
          </p:nvSpPr>
          <p:spPr bwMode="auto">
            <a:xfrm>
              <a:off x="5217" y="1223"/>
              <a:ext cx="12" cy="16"/>
            </a:xfrm>
            <a:custGeom>
              <a:avLst/>
              <a:gdLst>
                <a:gd name="T0" fmla="*/ 0 w 7"/>
                <a:gd name="T1" fmla="*/ 9 h 9"/>
                <a:gd name="T2" fmla="*/ 7 w 7"/>
                <a:gd name="T3" fmla="*/ 0 h 9"/>
                <a:gd name="T4" fmla="*/ 0 w 7"/>
                <a:gd name="T5" fmla="*/ 9 h 9"/>
              </a:gdLst>
              <a:ahLst/>
              <a:cxnLst>
                <a:cxn ang="0">
                  <a:pos x="T0" y="T1"/>
                </a:cxn>
                <a:cxn ang="0">
                  <a:pos x="T2" y="T3"/>
                </a:cxn>
                <a:cxn ang="0">
                  <a:pos x="T4" y="T5"/>
                </a:cxn>
              </a:cxnLst>
              <a:rect l="0" t="0" r="r" b="b"/>
              <a:pathLst>
                <a:path w="7" h="9">
                  <a:moveTo>
                    <a:pt x="0" y="9"/>
                  </a:moveTo>
                  <a:cubicBezTo>
                    <a:pt x="5" y="7"/>
                    <a:pt x="7" y="1"/>
                    <a:pt x="7" y="0"/>
                  </a:cubicBezTo>
                  <a:cubicBezTo>
                    <a:pt x="6" y="1"/>
                    <a:pt x="2" y="5"/>
                    <a:pt x="0" y="9"/>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0" name="Freeform 66"/>
            <p:cNvSpPr>
              <a:spLocks/>
            </p:cNvSpPr>
            <p:nvPr/>
          </p:nvSpPr>
          <p:spPr bwMode="auto">
            <a:xfrm>
              <a:off x="5251" y="1199"/>
              <a:ext cx="23" cy="19"/>
            </a:xfrm>
            <a:custGeom>
              <a:avLst/>
              <a:gdLst>
                <a:gd name="T0" fmla="*/ 0 w 13"/>
                <a:gd name="T1" fmla="*/ 11 h 11"/>
                <a:gd name="T2" fmla="*/ 13 w 13"/>
                <a:gd name="T3" fmla="*/ 4 h 11"/>
                <a:gd name="T4" fmla="*/ 0 w 13"/>
                <a:gd name="T5" fmla="*/ 11 h 11"/>
              </a:gdLst>
              <a:ahLst/>
              <a:cxnLst>
                <a:cxn ang="0">
                  <a:pos x="T0" y="T1"/>
                </a:cxn>
                <a:cxn ang="0">
                  <a:pos x="T2" y="T3"/>
                </a:cxn>
                <a:cxn ang="0">
                  <a:pos x="T4" y="T5"/>
                </a:cxn>
              </a:cxnLst>
              <a:rect l="0" t="0" r="r" b="b"/>
              <a:pathLst>
                <a:path w="13" h="11">
                  <a:moveTo>
                    <a:pt x="0" y="11"/>
                  </a:moveTo>
                  <a:cubicBezTo>
                    <a:pt x="4" y="8"/>
                    <a:pt x="9" y="7"/>
                    <a:pt x="13" y="4"/>
                  </a:cubicBezTo>
                  <a:cubicBezTo>
                    <a:pt x="8" y="0"/>
                    <a:pt x="3" y="4"/>
                    <a:pt x="0" y="11"/>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1" name="Freeform 67"/>
            <p:cNvSpPr>
              <a:spLocks/>
            </p:cNvSpPr>
            <p:nvPr/>
          </p:nvSpPr>
          <p:spPr bwMode="auto">
            <a:xfrm>
              <a:off x="5286" y="1184"/>
              <a:ext cx="18" cy="15"/>
            </a:xfrm>
            <a:custGeom>
              <a:avLst/>
              <a:gdLst>
                <a:gd name="T0" fmla="*/ 4 w 10"/>
                <a:gd name="T1" fmla="*/ 5 h 8"/>
                <a:gd name="T2" fmla="*/ 10 w 10"/>
                <a:gd name="T3" fmla="*/ 0 h 8"/>
                <a:gd name="T4" fmla="*/ 4 w 10"/>
                <a:gd name="T5" fmla="*/ 5 h 8"/>
              </a:gdLst>
              <a:ahLst/>
              <a:cxnLst>
                <a:cxn ang="0">
                  <a:pos x="T0" y="T1"/>
                </a:cxn>
                <a:cxn ang="0">
                  <a:pos x="T2" y="T3"/>
                </a:cxn>
                <a:cxn ang="0">
                  <a:pos x="T4" y="T5"/>
                </a:cxn>
              </a:cxnLst>
              <a:rect l="0" t="0" r="r" b="b"/>
              <a:pathLst>
                <a:path w="10" h="8">
                  <a:moveTo>
                    <a:pt x="4" y="5"/>
                  </a:moveTo>
                  <a:cubicBezTo>
                    <a:pt x="0" y="8"/>
                    <a:pt x="9" y="1"/>
                    <a:pt x="10" y="0"/>
                  </a:cubicBezTo>
                  <a:cubicBezTo>
                    <a:pt x="5" y="0"/>
                    <a:pt x="6" y="3"/>
                    <a:pt x="4" y="5"/>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2" name="Freeform 68"/>
            <p:cNvSpPr>
              <a:spLocks/>
            </p:cNvSpPr>
            <p:nvPr/>
          </p:nvSpPr>
          <p:spPr bwMode="auto">
            <a:xfrm>
              <a:off x="5149" y="998"/>
              <a:ext cx="50" cy="192"/>
            </a:xfrm>
            <a:custGeom>
              <a:avLst/>
              <a:gdLst>
                <a:gd name="T0" fmla="*/ 21 w 28"/>
                <a:gd name="T1" fmla="*/ 65 h 108"/>
                <a:gd name="T2" fmla="*/ 28 w 28"/>
                <a:gd name="T3" fmla="*/ 70 h 108"/>
                <a:gd name="T4" fmla="*/ 9 w 28"/>
                <a:gd name="T5" fmla="*/ 0 h 108"/>
                <a:gd name="T6" fmla="*/ 1 w 28"/>
                <a:gd name="T7" fmla="*/ 24 h 108"/>
                <a:gd name="T8" fmla="*/ 5 w 28"/>
                <a:gd name="T9" fmla="*/ 51 h 108"/>
                <a:gd name="T10" fmla="*/ 4 w 28"/>
                <a:gd name="T11" fmla="*/ 108 h 108"/>
                <a:gd name="T12" fmla="*/ 21 w 28"/>
                <a:gd name="T13" fmla="*/ 103 h 108"/>
                <a:gd name="T14" fmla="*/ 21 w 28"/>
                <a:gd name="T15" fmla="*/ 65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08">
                  <a:moveTo>
                    <a:pt x="21" y="65"/>
                  </a:moveTo>
                  <a:cubicBezTo>
                    <a:pt x="23" y="67"/>
                    <a:pt x="26" y="69"/>
                    <a:pt x="28" y="70"/>
                  </a:cubicBezTo>
                  <a:cubicBezTo>
                    <a:pt x="21" y="49"/>
                    <a:pt x="20" y="15"/>
                    <a:pt x="9" y="0"/>
                  </a:cubicBezTo>
                  <a:cubicBezTo>
                    <a:pt x="10" y="10"/>
                    <a:pt x="2" y="14"/>
                    <a:pt x="1" y="24"/>
                  </a:cubicBezTo>
                  <a:cubicBezTo>
                    <a:pt x="0" y="33"/>
                    <a:pt x="5" y="42"/>
                    <a:pt x="5" y="51"/>
                  </a:cubicBezTo>
                  <a:cubicBezTo>
                    <a:pt x="7" y="70"/>
                    <a:pt x="4" y="89"/>
                    <a:pt x="4" y="108"/>
                  </a:cubicBezTo>
                  <a:cubicBezTo>
                    <a:pt x="9" y="100"/>
                    <a:pt x="15" y="98"/>
                    <a:pt x="21" y="103"/>
                  </a:cubicBezTo>
                  <a:cubicBezTo>
                    <a:pt x="11" y="93"/>
                    <a:pt x="4" y="71"/>
                    <a:pt x="21" y="65"/>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3" name="Freeform 69"/>
            <p:cNvSpPr>
              <a:spLocks/>
            </p:cNvSpPr>
            <p:nvPr/>
          </p:nvSpPr>
          <p:spPr bwMode="auto">
            <a:xfrm>
              <a:off x="3673" y="547"/>
              <a:ext cx="8" cy="9"/>
            </a:xfrm>
            <a:custGeom>
              <a:avLst/>
              <a:gdLst>
                <a:gd name="T0" fmla="*/ 3 w 5"/>
                <a:gd name="T1" fmla="*/ 4 h 5"/>
                <a:gd name="T2" fmla="*/ 5 w 5"/>
                <a:gd name="T3" fmla="*/ 5 h 5"/>
                <a:gd name="T4" fmla="*/ 3 w 5"/>
                <a:gd name="T5" fmla="*/ 4 h 5"/>
              </a:gdLst>
              <a:ahLst/>
              <a:cxnLst>
                <a:cxn ang="0">
                  <a:pos x="T0" y="T1"/>
                </a:cxn>
                <a:cxn ang="0">
                  <a:pos x="T2" y="T3"/>
                </a:cxn>
                <a:cxn ang="0">
                  <a:pos x="T4" y="T5"/>
                </a:cxn>
              </a:cxnLst>
              <a:rect l="0" t="0" r="r" b="b"/>
              <a:pathLst>
                <a:path w="5" h="5">
                  <a:moveTo>
                    <a:pt x="3" y="4"/>
                  </a:moveTo>
                  <a:cubicBezTo>
                    <a:pt x="4" y="4"/>
                    <a:pt x="4" y="4"/>
                    <a:pt x="5" y="5"/>
                  </a:cubicBezTo>
                  <a:cubicBezTo>
                    <a:pt x="5" y="3"/>
                    <a:pt x="0" y="0"/>
                    <a:pt x="3" y="4"/>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4" name="Freeform 70"/>
            <p:cNvSpPr>
              <a:spLocks/>
            </p:cNvSpPr>
            <p:nvPr/>
          </p:nvSpPr>
          <p:spPr bwMode="auto">
            <a:xfrm>
              <a:off x="3561" y="316"/>
              <a:ext cx="335" cy="247"/>
            </a:xfrm>
            <a:custGeom>
              <a:avLst/>
              <a:gdLst>
                <a:gd name="T0" fmla="*/ 25 w 189"/>
                <a:gd name="T1" fmla="*/ 121 h 139"/>
                <a:gd name="T2" fmla="*/ 29 w 189"/>
                <a:gd name="T3" fmla="*/ 130 h 139"/>
                <a:gd name="T4" fmla="*/ 40 w 189"/>
                <a:gd name="T5" fmla="*/ 134 h 139"/>
                <a:gd name="T6" fmla="*/ 68 w 189"/>
                <a:gd name="T7" fmla="*/ 136 h 139"/>
                <a:gd name="T8" fmla="*/ 66 w 189"/>
                <a:gd name="T9" fmla="*/ 134 h 139"/>
                <a:gd name="T10" fmla="*/ 93 w 189"/>
                <a:gd name="T11" fmla="*/ 58 h 139"/>
                <a:gd name="T12" fmla="*/ 134 w 189"/>
                <a:gd name="T13" fmla="*/ 39 h 139"/>
                <a:gd name="T14" fmla="*/ 179 w 189"/>
                <a:gd name="T15" fmla="*/ 21 h 139"/>
                <a:gd name="T16" fmla="*/ 140 w 189"/>
                <a:gd name="T17" fmla="*/ 19 h 139"/>
                <a:gd name="T18" fmla="*/ 94 w 189"/>
                <a:gd name="T19" fmla="*/ 28 h 139"/>
                <a:gd name="T20" fmla="*/ 70 w 189"/>
                <a:gd name="T21" fmla="*/ 42 h 139"/>
                <a:gd name="T22" fmla="*/ 49 w 189"/>
                <a:gd name="T23" fmla="*/ 47 h 139"/>
                <a:gd name="T24" fmla="*/ 35 w 189"/>
                <a:gd name="T25" fmla="*/ 85 h 139"/>
                <a:gd name="T26" fmla="*/ 15 w 189"/>
                <a:gd name="T27" fmla="*/ 103 h 139"/>
                <a:gd name="T28" fmla="*/ 25 w 189"/>
                <a:gd name="T29" fmla="*/ 12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9" h="139">
                  <a:moveTo>
                    <a:pt x="25" y="121"/>
                  </a:moveTo>
                  <a:cubicBezTo>
                    <a:pt x="27" y="123"/>
                    <a:pt x="29" y="126"/>
                    <a:pt x="29" y="130"/>
                  </a:cubicBezTo>
                  <a:cubicBezTo>
                    <a:pt x="30" y="137"/>
                    <a:pt x="35" y="130"/>
                    <a:pt x="40" y="134"/>
                  </a:cubicBezTo>
                  <a:cubicBezTo>
                    <a:pt x="44" y="139"/>
                    <a:pt x="61" y="136"/>
                    <a:pt x="68" y="136"/>
                  </a:cubicBezTo>
                  <a:cubicBezTo>
                    <a:pt x="67" y="135"/>
                    <a:pt x="66" y="134"/>
                    <a:pt x="66" y="134"/>
                  </a:cubicBezTo>
                  <a:cubicBezTo>
                    <a:pt x="27" y="105"/>
                    <a:pt x="65" y="78"/>
                    <a:pt x="93" y="58"/>
                  </a:cubicBezTo>
                  <a:cubicBezTo>
                    <a:pt x="107" y="49"/>
                    <a:pt x="117" y="43"/>
                    <a:pt x="134" y="39"/>
                  </a:cubicBezTo>
                  <a:cubicBezTo>
                    <a:pt x="145" y="37"/>
                    <a:pt x="173" y="32"/>
                    <a:pt x="179" y="21"/>
                  </a:cubicBezTo>
                  <a:cubicBezTo>
                    <a:pt x="189" y="0"/>
                    <a:pt x="145" y="17"/>
                    <a:pt x="140" y="19"/>
                  </a:cubicBezTo>
                  <a:cubicBezTo>
                    <a:pt x="122" y="27"/>
                    <a:pt x="111" y="24"/>
                    <a:pt x="94" y="28"/>
                  </a:cubicBezTo>
                  <a:cubicBezTo>
                    <a:pt x="84" y="31"/>
                    <a:pt x="79" y="38"/>
                    <a:pt x="70" y="42"/>
                  </a:cubicBezTo>
                  <a:cubicBezTo>
                    <a:pt x="66" y="44"/>
                    <a:pt x="52" y="45"/>
                    <a:pt x="49" y="47"/>
                  </a:cubicBezTo>
                  <a:cubicBezTo>
                    <a:pt x="44" y="52"/>
                    <a:pt x="30" y="80"/>
                    <a:pt x="35" y="85"/>
                  </a:cubicBezTo>
                  <a:cubicBezTo>
                    <a:pt x="21" y="87"/>
                    <a:pt x="22" y="96"/>
                    <a:pt x="15" y="103"/>
                  </a:cubicBezTo>
                  <a:cubicBezTo>
                    <a:pt x="0" y="120"/>
                    <a:pt x="17" y="115"/>
                    <a:pt x="25" y="121"/>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5" name="Freeform 71"/>
            <p:cNvSpPr>
              <a:spLocks noEditPoints="1"/>
            </p:cNvSpPr>
            <p:nvPr/>
          </p:nvSpPr>
          <p:spPr bwMode="auto">
            <a:xfrm>
              <a:off x="2382" y="306"/>
              <a:ext cx="3611" cy="2401"/>
            </a:xfrm>
            <a:custGeom>
              <a:avLst/>
              <a:gdLst>
                <a:gd name="T0" fmla="*/ 1825 w 2037"/>
                <a:gd name="T1" fmla="*/ 156 h 1353"/>
                <a:gd name="T2" fmla="*/ 1655 w 2037"/>
                <a:gd name="T3" fmla="*/ 121 h 1353"/>
                <a:gd name="T4" fmla="*/ 1569 w 2037"/>
                <a:gd name="T5" fmla="*/ 96 h 1353"/>
                <a:gd name="T6" fmla="*/ 1316 w 2037"/>
                <a:gd name="T7" fmla="*/ 89 h 1353"/>
                <a:gd name="T8" fmla="*/ 1188 w 2037"/>
                <a:gd name="T9" fmla="*/ 5 h 1353"/>
                <a:gd name="T10" fmla="*/ 964 w 2037"/>
                <a:gd name="T11" fmla="*/ 109 h 1353"/>
                <a:gd name="T12" fmla="*/ 881 w 2037"/>
                <a:gd name="T13" fmla="*/ 134 h 1353"/>
                <a:gd name="T14" fmla="*/ 844 w 2037"/>
                <a:gd name="T15" fmla="*/ 175 h 1353"/>
                <a:gd name="T16" fmla="*/ 677 w 2037"/>
                <a:gd name="T17" fmla="*/ 176 h 1353"/>
                <a:gd name="T18" fmla="*/ 531 w 2037"/>
                <a:gd name="T19" fmla="*/ 249 h 1353"/>
                <a:gd name="T20" fmla="*/ 489 w 2037"/>
                <a:gd name="T21" fmla="*/ 157 h 1353"/>
                <a:gd name="T22" fmla="*/ 386 w 2037"/>
                <a:gd name="T23" fmla="*/ 140 h 1353"/>
                <a:gd name="T24" fmla="*/ 344 w 2037"/>
                <a:gd name="T25" fmla="*/ 164 h 1353"/>
                <a:gd name="T26" fmla="*/ 221 w 2037"/>
                <a:gd name="T27" fmla="*/ 321 h 1353"/>
                <a:gd name="T28" fmla="*/ 350 w 2037"/>
                <a:gd name="T29" fmla="*/ 319 h 1353"/>
                <a:gd name="T30" fmla="*/ 456 w 2037"/>
                <a:gd name="T31" fmla="*/ 312 h 1353"/>
                <a:gd name="T32" fmla="*/ 384 w 2037"/>
                <a:gd name="T33" fmla="*/ 345 h 1353"/>
                <a:gd name="T34" fmla="*/ 293 w 2037"/>
                <a:gd name="T35" fmla="*/ 380 h 1353"/>
                <a:gd name="T36" fmla="*/ 249 w 2037"/>
                <a:gd name="T37" fmla="*/ 371 h 1353"/>
                <a:gd name="T38" fmla="*/ 159 w 2037"/>
                <a:gd name="T39" fmla="*/ 464 h 1353"/>
                <a:gd name="T40" fmla="*/ 105 w 2037"/>
                <a:gd name="T41" fmla="*/ 534 h 1353"/>
                <a:gd name="T42" fmla="*/ 181 w 2037"/>
                <a:gd name="T43" fmla="*/ 562 h 1353"/>
                <a:gd name="T44" fmla="*/ 315 w 2037"/>
                <a:gd name="T45" fmla="*/ 568 h 1353"/>
                <a:gd name="T46" fmla="*/ 312 w 2037"/>
                <a:gd name="T47" fmla="*/ 550 h 1353"/>
                <a:gd name="T48" fmla="*/ 397 w 2037"/>
                <a:gd name="T49" fmla="*/ 608 h 1353"/>
                <a:gd name="T50" fmla="*/ 403 w 2037"/>
                <a:gd name="T51" fmla="*/ 575 h 1353"/>
                <a:gd name="T52" fmla="*/ 522 w 2037"/>
                <a:gd name="T53" fmla="*/ 508 h 1353"/>
                <a:gd name="T54" fmla="*/ 579 w 2037"/>
                <a:gd name="T55" fmla="*/ 556 h 1353"/>
                <a:gd name="T56" fmla="*/ 479 w 2037"/>
                <a:gd name="T57" fmla="*/ 613 h 1353"/>
                <a:gd name="T58" fmla="*/ 437 w 2037"/>
                <a:gd name="T59" fmla="*/ 673 h 1353"/>
                <a:gd name="T60" fmla="*/ 296 w 2037"/>
                <a:gd name="T61" fmla="*/ 649 h 1353"/>
                <a:gd name="T62" fmla="*/ 109 w 2037"/>
                <a:gd name="T63" fmla="*/ 628 h 1353"/>
                <a:gd name="T64" fmla="*/ 18 w 2037"/>
                <a:gd name="T65" fmla="*/ 747 h 1353"/>
                <a:gd name="T66" fmla="*/ 54 w 2037"/>
                <a:gd name="T67" fmla="*/ 925 h 1353"/>
                <a:gd name="T68" fmla="*/ 258 w 2037"/>
                <a:gd name="T69" fmla="*/ 947 h 1353"/>
                <a:gd name="T70" fmla="*/ 289 w 2037"/>
                <a:gd name="T71" fmla="*/ 1135 h 1353"/>
                <a:gd name="T72" fmla="*/ 370 w 2037"/>
                <a:gd name="T73" fmla="*/ 1350 h 1353"/>
                <a:gd name="T74" fmla="*/ 515 w 2037"/>
                <a:gd name="T75" fmla="*/ 1239 h 1353"/>
                <a:gd name="T76" fmla="*/ 551 w 2037"/>
                <a:gd name="T77" fmla="*/ 1041 h 1353"/>
                <a:gd name="T78" fmla="*/ 652 w 2037"/>
                <a:gd name="T79" fmla="*/ 879 h 1353"/>
                <a:gd name="T80" fmla="*/ 483 w 2037"/>
                <a:gd name="T81" fmla="*/ 685 h 1353"/>
                <a:gd name="T82" fmla="*/ 612 w 2037"/>
                <a:gd name="T83" fmla="*/ 866 h 1353"/>
                <a:gd name="T84" fmla="*/ 743 w 2037"/>
                <a:gd name="T85" fmla="*/ 749 h 1353"/>
                <a:gd name="T86" fmla="*/ 777 w 2037"/>
                <a:gd name="T87" fmla="*/ 739 h 1353"/>
                <a:gd name="T88" fmla="*/ 894 w 2037"/>
                <a:gd name="T89" fmla="*/ 836 h 1353"/>
                <a:gd name="T90" fmla="*/ 1017 w 2037"/>
                <a:gd name="T91" fmla="*/ 776 h 1353"/>
                <a:gd name="T92" fmla="*/ 1151 w 2037"/>
                <a:gd name="T93" fmla="*/ 852 h 1353"/>
                <a:gd name="T94" fmla="*/ 1241 w 2037"/>
                <a:gd name="T95" fmla="*/ 872 h 1353"/>
                <a:gd name="T96" fmla="*/ 1339 w 2037"/>
                <a:gd name="T97" fmla="*/ 738 h 1353"/>
                <a:gd name="T98" fmla="*/ 1341 w 2037"/>
                <a:gd name="T99" fmla="*/ 628 h 1353"/>
                <a:gd name="T100" fmla="*/ 1415 w 2037"/>
                <a:gd name="T101" fmla="*/ 602 h 1353"/>
                <a:gd name="T102" fmla="*/ 1517 w 2037"/>
                <a:gd name="T103" fmla="*/ 510 h 1353"/>
                <a:gd name="T104" fmla="*/ 1528 w 2037"/>
                <a:gd name="T105" fmla="*/ 359 h 1353"/>
                <a:gd name="T106" fmla="*/ 1708 w 2037"/>
                <a:gd name="T107" fmla="*/ 289 h 1353"/>
                <a:gd name="T108" fmla="*/ 1714 w 2037"/>
                <a:gd name="T109" fmla="*/ 433 h 1353"/>
                <a:gd name="T110" fmla="*/ 1813 w 2037"/>
                <a:gd name="T111" fmla="*/ 309 h 1353"/>
                <a:gd name="T112" fmla="*/ 1939 w 2037"/>
                <a:gd name="T113" fmla="*/ 229 h 1353"/>
                <a:gd name="T114" fmla="*/ 683 w 2037"/>
                <a:gd name="T115" fmla="*/ 573 h 1353"/>
                <a:gd name="T116" fmla="*/ 700 w 2037"/>
                <a:gd name="T117" fmla="*/ 506 h 1353"/>
                <a:gd name="T118" fmla="*/ 776 w 2037"/>
                <a:gd name="T119" fmla="*/ 627 h 1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37" h="1353">
                  <a:moveTo>
                    <a:pt x="1961" y="184"/>
                  </a:moveTo>
                  <a:cubicBezTo>
                    <a:pt x="1958" y="168"/>
                    <a:pt x="1948" y="174"/>
                    <a:pt x="1937" y="169"/>
                  </a:cubicBezTo>
                  <a:cubicBezTo>
                    <a:pt x="1933" y="167"/>
                    <a:pt x="1925" y="158"/>
                    <a:pt x="1922" y="157"/>
                  </a:cubicBezTo>
                  <a:cubicBezTo>
                    <a:pt x="1917" y="156"/>
                    <a:pt x="1913" y="161"/>
                    <a:pt x="1907" y="159"/>
                  </a:cubicBezTo>
                  <a:cubicBezTo>
                    <a:pt x="1886" y="152"/>
                    <a:pt x="1868" y="142"/>
                    <a:pt x="1843" y="154"/>
                  </a:cubicBezTo>
                  <a:cubicBezTo>
                    <a:pt x="1857" y="168"/>
                    <a:pt x="1840" y="168"/>
                    <a:pt x="1832" y="166"/>
                  </a:cubicBezTo>
                  <a:cubicBezTo>
                    <a:pt x="1826" y="165"/>
                    <a:pt x="1836" y="155"/>
                    <a:pt x="1825" y="156"/>
                  </a:cubicBezTo>
                  <a:cubicBezTo>
                    <a:pt x="1818" y="157"/>
                    <a:pt x="1813" y="154"/>
                    <a:pt x="1807" y="152"/>
                  </a:cubicBezTo>
                  <a:cubicBezTo>
                    <a:pt x="1799" y="151"/>
                    <a:pt x="1799" y="157"/>
                    <a:pt x="1793" y="157"/>
                  </a:cubicBezTo>
                  <a:cubicBezTo>
                    <a:pt x="1786" y="157"/>
                    <a:pt x="1780" y="153"/>
                    <a:pt x="1775" y="153"/>
                  </a:cubicBezTo>
                  <a:cubicBezTo>
                    <a:pt x="1763" y="153"/>
                    <a:pt x="1752" y="152"/>
                    <a:pt x="1741" y="153"/>
                  </a:cubicBezTo>
                  <a:cubicBezTo>
                    <a:pt x="1742" y="129"/>
                    <a:pt x="1716" y="126"/>
                    <a:pt x="1696" y="129"/>
                  </a:cubicBezTo>
                  <a:cubicBezTo>
                    <a:pt x="1687" y="130"/>
                    <a:pt x="1673" y="133"/>
                    <a:pt x="1665" y="131"/>
                  </a:cubicBezTo>
                  <a:cubicBezTo>
                    <a:pt x="1657" y="128"/>
                    <a:pt x="1660" y="125"/>
                    <a:pt x="1655" y="121"/>
                  </a:cubicBezTo>
                  <a:cubicBezTo>
                    <a:pt x="1654" y="118"/>
                    <a:pt x="1653" y="115"/>
                    <a:pt x="1653" y="112"/>
                  </a:cubicBezTo>
                  <a:cubicBezTo>
                    <a:pt x="1650" y="112"/>
                    <a:pt x="1647" y="112"/>
                    <a:pt x="1644" y="112"/>
                  </a:cubicBezTo>
                  <a:cubicBezTo>
                    <a:pt x="1638" y="108"/>
                    <a:pt x="1624" y="103"/>
                    <a:pt x="1618" y="102"/>
                  </a:cubicBezTo>
                  <a:cubicBezTo>
                    <a:pt x="1611" y="100"/>
                    <a:pt x="1590" y="102"/>
                    <a:pt x="1588" y="100"/>
                  </a:cubicBezTo>
                  <a:cubicBezTo>
                    <a:pt x="1585" y="97"/>
                    <a:pt x="1581" y="96"/>
                    <a:pt x="1578" y="95"/>
                  </a:cubicBezTo>
                  <a:cubicBezTo>
                    <a:pt x="1574" y="80"/>
                    <a:pt x="1555" y="81"/>
                    <a:pt x="1546" y="93"/>
                  </a:cubicBezTo>
                  <a:cubicBezTo>
                    <a:pt x="1553" y="92"/>
                    <a:pt x="1561" y="95"/>
                    <a:pt x="1569" y="96"/>
                  </a:cubicBezTo>
                  <a:cubicBezTo>
                    <a:pt x="1558" y="100"/>
                    <a:pt x="1549" y="113"/>
                    <a:pt x="1543" y="121"/>
                  </a:cubicBezTo>
                  <a:cubicBezTo>
                    <a:pt x="1539" y="126"/>
                    <a:pt x="1493" y="129"/>
                    <a:pt x="1486" y="128"/>
                  </a:cubicBezTo>
                  <a:cubicBezTo>
                    <a:pt x="1475" y="125"/>
                    <a:pt x="1477" y="117"/>
                    <a:pt x="1464" y="119"/>
                  </a:cubicBezTo>
                  <a:cubicBezTo>
                    <a:pt x="1458" y="120"/>
                    <a:pt x="1453" y="136"/>
                    <a:pt x="1443" y="133"/>
                  </a:cubicBezTo>
                  <a:cubicBezTo>
                    <a:pt x="1420" y="125"/>
                    <a:pt x="1449" y="92"/>
                    <a:pt x="1431" y="88"/>
                  </a:cubicBezTo>
                  <a:cubicBezTo>
                    <a:pt x="1417" y="84"/>
                    <a:pt x="1375" y="66"/>
                    <a:pt x="1379" y="96"/>
                  </a:cubicBezTo>
                  <a:cubicBezTo>
                    <a:pt x="1360" y="80"/>
                    <a:pt x="1334" y="103"/>
                    <a:pt x="1316" y="89"/>
                  </a:cubicBezTo>
                  <a:cubicBezTo>
                    <a:pt x="1302" y="79"/>
                    <a:pt x="1263" y="87"/>
                    <a:pt x="1260" y="68"/>
                  </a:cubicBezTo>
                  <a:cubicBezTo>
                    <a:pt x="1251" y="81"/>
                    <a:pt x="1238" y="84"/>
                    <a:pt x="1226" y="93"/>
                  </a:cubicBezTo>
                  <a:cubicBezTo>
                    <a:pt x="1221" y="68"/>
                    <a:pt x="1270" y="68"/>
                    <a:pt x="1281" y="50"/>
                  </a:cubicBezTo>
                  <a:cubicBezTo>
                    <a:pt x="1290" y="35"/>
                    <a:pt x="1282" y="32"/>
                    <a:pt x="1271" y="26"/>
                  </a:cubicBezTo>
                  <a:cubicBezTo>
                    <a:pt x="1260" y="21"/>
                    <a:pt x="1243" y="15"/>
                    <a:pt x="1231" y="21"/>
                  </a:cubicBezTo>
                  <a:cubicBezTo>
                    <a:pt x="1218" y="28"/>
                    <a:pt x="1213" y="6"/>
                    <a:pt x="1204" y="6"/>
                  </a:cubicBezTo>
                  <a:cubicBezTo>
                    <a:pt x="1197" y="7"/>
                    <a:pt x="1195" y="0"/>
                    <a:pt x="1188" y="5"/>
                  </a:cubicBezTo>
                  <a:cubicBezTo>
                    <a:pt x="1183" y="9"/>
                    <a:pt x="1179" y="10"/>
                    <a:pt x="1173" y="11"/>
                  </a:cubicBezTo>
                  <a:cubicBezTo>
                    <a:pt x="1168" y="11"/>
                    <a:pt x="1113" y="59"/>
                    <a:pt x="1114" y="29"/>
                  </a:cubicBezTo>
                  <a:cubicBezTo>
                    <a:pt x="1102" y="40"/>
                    <a:pt x="1081" y="36"/>
                    <a:pt x="1065" y="40"/>
                  </a:cubicBezTo>
                  <a:cubicBezTo>
                    <a:pt x="1057" y="43"/>
                    <a:pt x="1051" y="48"/>
                    <a:pt x="1044" y="49"/>
                  </a:cubicBezTo>
                  <a:cubicBezTo>
                    <a:pt x="1028" y="52"/>
                    <a:pt x="1033" y="54"/>
                    <a:pt x="1024" y="65"/>
                  </a:cubicBezTo>
                  <a:cubicBezTo>
                    <a:pt x="1008" y="83"/>
                    <a:pt x="1002" y="71"/>
                    <a:pt x="982" y="76"/>
                  </a:cubicBezTo>
                  <a:cubicBezTo>
                    <a:pt x="968" y="79"/>
                    <a:pt x="950" y="94"/>
                    <a:pt x="964" y="109"/>
                  </a:cubicBezTo>
                  <a:cubicBezTo>
                    <a:pt x="945" y="121"/>
                    <a:pt x="931" y="93"/>
                    <a:pt x="914" y="122"/>
                  </a:cubicBezTo>
                  <a:cubicBezTo>
                    <a:pt x="912" y="114"/>
                    <a:pt x="910" y="107"/>
                    <a:pt x="906" y="100"/>
                  </a:cubicBezTo>
                  <a:cubicBezTo>
                    <a:pt x="904" y="111"/>
                    <a:pt x="892" y="114"/>
                    <a:pt x="882" y="117"/>
                  </a:cubicBezTo>
                  <a:cubicBezTo>
                    <a:pt x="901" y="126"/>
                    <a:pt x="891" y="133"/>
                    <a:pt x="892" y="149"/>
                  </a:cubicBezTo>
                  <a:cubicBezTo>
                    <a:pt x="893" y="156"/>
                    <a:pt x="906" y="191"/>
                    <a:pt x="886" y="177"/>
                  </a:cubicBezTo>
                  <a:cubicBezTo>
                    <a:pt x="889" y="180"/>
                    <a:pt x="880" y="156"/>
                    <a:pt x="880" y="158"/>
                  </a:cubicBezTo>
                  <a:cubicBezTo>
                    <a:pt x="879" y="149"/>
                    <a:pt x="881" y="142"/>
                    <a:pt x="881" y="134"/>
                  </a:cubicBezTo>
                  <a:cubicBezTo>
                    <a:pt x="880" y="125"/>
                    <a:pt x="872" y="124"/>
                    <a:pt x="875" y="115"/>
                  </a:cubicBezTo>
                  <a:cubicBezTo>
                    <a:pt x="878" y="107"/>
                    <a:pt x="881" y="104"/>
                    <a:pt x="876" y="96"/>
                  </a:cubicBezTo>
                  <a:cubicBezTo>
                    <a:pt x="874" y="98"/>
                    <a:pt x="871" y="99"/>
                    <a:pt x="869" y="100"/>
                  </a:cubicBezTo>
                  <a:cubicBezTo>
                    <a:pt x="866" y="98"/>
                    <a:pt x="863" y="95"/>
                    <a:pt x="860" y="93"/>
                  </a:cubicBezTo>
                  <a:cubicBezTo>
                    <a:pt x="857" y="96"/>
                    <a:pt x="856" y="99"/>
                    <a:pt x="855" y="102"/>
                  </a:cubicBezTo>
                  <a:cubicBezTo>
                    <a:pt x="844" y="104"/>
                    <a:pt x="834" y="105"/>
                    <a:pt x="828" y="119"/>
                  </a:cubicBezTo>
                  <a:cubicBezTo>
                    <a:pt x="815" y="150"/>
                    <a:pt x="835" y="148"/>
                    <a:pt x="844" y="175"/>
                  </a:cubicBezTo>
                  <a:cubicBezTo>
                    <a:pt x="822" y="180"/>
                    <a:pt x="761" y="128"/>
                    <a:pt x="763" y="174"/>
                  </a:cubicBezTo>
                  <a:cubicBezTo>
                    <a:pt x="763" y="187"/>
                    <a:pt x="744" y="171"/>
                    <a:pt x="744" y="171"/>
                  </a:cubicBezTo>
                  <a:cubicBezTo>
                    <a:pt x="736" y="172"/>
                    <a:pt x="727" y="179"/>
                    <a:pt x="722" y="179"/>
                  </a:cubicBezTo>
                  <a:cubicBezTo>
                    <a:pt x="716" y="177"/>
                    <a:pt x="715" y="176"/>
                    <a:pt x="709" y="180"/>
                  </a:cubicBezTo>
                  <a:cubicBezTo>
                    <a:pt x="699" y="186"/>
                    <a:pt x="706" y="176"/>
                    <a:pt x="697" y="175"/>
                  </a:cubicBezTo>
                  <a:cubicBezTo>
                    <a:pt x="692" y="175"/>
                    <a:pt x="692" y="166"/>
                    <a:pt x="686" y="171"/>
                  </a:cubicBezTo>
                  <a:cubicBezTo>
                    <a:pt x="682" y="174"/>
                    <a:pt x="681" y="177"/>
                    <a:pt x="677" y="176"/>
                  </a:cubicBezTo>
                  <a:cubicBezTo>
                    <a:pt x="663" y="173"/>
                    <a:pt x="665" y="182"/>
                    <a:pt x="655" y="188"/>
                  </a:cubicBezTo>
                  <a:cubicBezTo>
                    <a:pt x="657" y="187"/>
                    <a:pt x="627" y="203"/>
                    <a:pt x="632" y="203"/>
                  </a:cubicBezTo>
                  <a:cubicBezTo>
                    <a:pt x="606" y="204"/>
                    <a:pt x="624" y="165"/>
                    <a:pt x="600" y="180"/>
                  </a:cubicBezTo>
                  <a:cubicBezTo>
                    <a:pt x="598" y="182"/>
                    <a:pt x="597" y="201"/>
                    <a:pt x="599" y="205"/>
                  </a:cubicBezTo>
                  <a:cubicBezTo>
                    <a:pt x="605" y="215"/>
                    <a:pt x="586" y="217"/>
                    <a:pt x="580" y="216"/>
                  </a:cubicBezTo>
                  <a:cubicBezTo>
                    <a:pt x="561" y="211"/>
                    <a:pt x="559" y="253"/>
                    <a:pt x="531" y="235"/>
                  </a:cubicBezTo>
                  <a:cubicBezTo>
                    <a:pt x="532" y="239"/>
                    <a:pt x="530" y="244"/>
                    <a:pt x="531" y="249"/>
                  </a:cubicBezTo>
                  <a:cubicBezTo>
                    <a:pt x="507" y="243"/>
                    <a:pt x="520" y="221"/>
                    <a:pt x="503" y="212"/>
                  </a:cubicBezTo>
                  <a:cubicBezTo>
                    <a:pt x="517" y="217"/>
                    <a:pt x="548" y="225"/>
                    <a:pt x="560" y="217"/>
                  </a:cubicBezTo>
                  <a:cubicBezTo>
                    <a:pt x="568" y="211"/>
                    <a:pt x="573" y="204"/>
                    <a:pt x="566" y="196"/>
                  </a:cubicBezTo>
                  <a:cubicBezTo>
                    <a:pt x="563" y="192"/>
                    <a:pt x="560" y="192"/>
                    <a:pt x="556" y="189"/>
                  </a:cubicBezTo>
                  <a:cubicBezTo>
                    <a:pt x="554" y="186"/>
                    <a:pt x="553" y="183"/>
                    <a:pt x="551" y="179"/>
                  </a:cubicBezTo>
                  <a:cubicBezTo>
                    <a:pt x="548" y="181"/>
                    <a:pt x="544" y="182"/>
                    <a:pt x="541" y="183"/>
                  </a:cubicBezTo>
                  <a:cubicBezTo>
                    <a:pt x="525" y="175"/>
                    <a:pt x="505" y="166"/>
                    <a:pt x="489" y="157"/>
                  </a:cubicBezTo>
                  <a:cubicBezTo>
                    <a:pt x="479" y="150"/>
                    <a:pt x="434" y="167"/>
                    <a:pt x="462" y="141"/>
                  </a:cubicBezTo>
                  <a:cubicBezTo>
                    <a:pt x="448" y="142"/>
                    <a:pt x="437" y="126"/>
                    <a:pt x="430" y="145"/>
                  </a:cubicBezTo>
                  <a:cubicBezTo>
                    <a:pt x="430" y="141"/>
                    <a:pt x="429" y="137"/>
                    <a:pt x="429" y="133"/>
                  </a:cubicBezTo>
                  <a:cubicBezTo>
                    <a:pt x="425" y="138"/>
                    <a:pt x="420" y="141"/>
                    <a:pt x="416" y="146"/>
                  </a:cubicBezTo>
                  <a:cubicBezTo>
                    <a:pt x="418" y="143"/>
                    <a:pt x="420" y="139"/>
                    <a:pt x="423" y="136"/>
                  </a:cubicBezTo>
                  <a:cubicBezTo>
                    <a:pt x="415" y="135"/>
                    <a:pt x="410" y="137"/>
                    <a:pt x="404" y="142"/>
                  </a:cubicBezTo>
                  <a:cubicBezTo>
                    <a:pt x="402" y="143"/>
                    <a:pt x="392" y="139"/>
                    <a:pt x="386" y="140"/>
                  </a:cubicBezTo>
                  <a:cubicBezTo>
                    <a:pt x="388" y="141"/>
                    <a:pt x="389" y="142"/>
                    <a:pt x="391" y="144"/>
                  </a:cubicBezTo>
                  <a:cubicBezTo>
                    <a:pt x="384" y="147"/>
                    <a:pt x="383" y="148"/>
                    <a:pt x="377" y="153"/>
                  </a:cubicBezTo>
                  <a:cubicBezTo>
                    <a:pt x="377" y="151"/>
                    <a:pt x="377" y="149"/>
                    <a:pt x="377" y="147"/>
                  </a:cubicBezTo>
                  <a:cubicBezTo>
                    <a:pt x="369" y="152"/>
                    <a:pt x="369" y="148"/>
                    <a:pt x="365" y="156"/>
                  </a:cubicBezTo>
                  <a:cubicBezTo>
                    <a:pt x="365" y="154"/>
                    <a:pt x="365" y="153"/>
                    <a:pt x="365" y="152"/>
                  </a:cubicBezTo>
                  <a:cubicBezTo>
                    <a:pt x="352" y="158"/>
                    <a:pt x="344" y="156"/>
                    <a:pt x="335" y="167"/>
                  </a:cubicBezTo>
                  <a:cubicBezTo>
                    <a:pt x="338" y="166"/>
                    <a:pt x="341" y="165"/>
                    <a:pt x="344" y="164"/>
                  </a:cubicBezTo>
                  <a:cubicBezTo>
                    <a:pt x="341" y="171"/>
                    <a:pt x="335" y="175"/>
                    <a:pt x="329" y="175"/>
                  </a:cubicBezTo>
                  <a:cubicBezTo>
                    <a:pt x="325" y="182"/>
                    <a:pt x="323" y="190"/>
                    <a:pt x="317" y="195"/>
                  </a:cubicBezTo>
                  <a:cubicBezTo>
                    <a:pt x="309" y="201"/>
                    <a:pt x="295" y="204"/>
                    <a:pt x="295" y="215"/>
                  </a:cubicBezTo>
                  <a:cubicBezTo>
                    <a:pt x="295" y="233"/>
                    <a:pt x="268" y="247"/>
                    <a:pt x="255" y="256"/>
                  </a:cubicBezTo>
                  <a:cubicBezTo>
                    <a:pt x="257" y="257"/>
                    <a:pt x="260" y="257"/>
                    <a:pt x="263" y="258"/>
                  </a:cubicBezTo>
                  <a:cubicBezTo>
                    <a:pt x="245" y="260"/>
                    <a:pt x="196" y="302"/>
                    <a:pt x="230" y="312"/>
                  </a:cubicBezTo>
                  <a:cubicBezTo>
                    <a:pt x="227" y="314"/>
                    <a:pt x="224" y="319"/>
                    <a:pt x="221" y="321"/>
                  </a:cubicBezTo>
                  <a:cubicBezTo>
                    <a:pt x="234" y="319"/>
                    <a:pt x="233" y="325"/>
                    <a:pt x="221" y="330"/>
                  </a:cubicBezTo>
                  <a:cubicBezTo>
                    <a:pt x="235" y="342"/>
                    <a:pt x="264" y="337"/>
                    <a:pt x="271" y="319"/>
                  </a:cubicBezTo>
                  <a:cubicBezTo>
                    <a:pt x="274" y="322"/>
                    <a:pt x="276" y="326"/>
                    <a:pt x="279" y="329"/>
                  </a:cubicBezTo>
                  <a:cubicBezTo>
                    <a:pt x="277" y="328"/>
                    <a:pt x="287" y="346"/>
                    <a:pt x="287" y="346"/>
                  </a:cubicBezTo>
                  <a:cubicBezTo>
                    <a:pt x="289" y="361"/>
                    <a:pt x="290" y="368"/>
                    <a:pt x="299" y="383"/>
                  </a:cubicBezTo>
                  <a:cubicBezTo>
                    <a:pt x="319" y="372"/>
                    <a:pt x="329" y="363"/>
                    <a:pt x="330" y="343"/>
                  </a:cubicBezTo>
                  <a:cubicBezTo>
                    <a:pt x="331" y="329"/>
                    <a:pt x="346" y="331"/>
                    <a:pt x="350" y="319"/>
                  </a:cubicBezTo>
                  <a:cubicBezTo>
                    <a:pt x="354" y="306"/>
                    <a:pt x="339" y="305"/>
                    <a:pt x="338" y="294"/>
                  </a:cubicBezTo>
                  <a:cubicBezTo>
                    <a:pt x="336" y="268"/>
                    <a:pt x="358" y="263"/>
                    <a:pt x="375" y="248"/>
                  </a:cubicBezTo>
                  <a:cubicBezTo>
                    <a:pt x="385" y="240"/>
                    <a:pt x="373" y="234"/>
                    <a:pt x="390" y="226"/>
                  </a:cubicBezTo>
                  <a:cubicBezTo>
                    <a:pt x="405" y="220"/>
                    <a:pt x="409" y="221"/>
                    <a:pt x="421" y="233"/>
                  </a:cubicBezTo>
                  <a:cubicBezTo>
                    <a:pt x="407" y="238"/>
                    <a:pt x="353" y="277"/>
                    <a:pt x="381" y="288"/>
                  </a:cubicBezTo>
                  <a:cubicBezTo>
                    <a:pt x="358" y="300"/>
                    <a:pt x="398" y="313"/>
                    <a:pt x="407" y="312"/>
                  </a:cubicBezTo>
                  <a:cubicBezTo>
                    <a:pt x="430" y="310"/>
                    <a:pt x="438" y="293"/>
                    <a:pt x="456" y="312"/>
                  </a:cubicBezTo>
                  <a:cubicBezTo>
                    <a:pt x="438" y="329"/>
                    <a:pt x="410" y="306"/>
                    <a:pt x="397" y="330"/>
                  </a:cubicBezTo>
                  <a:cubicBezTo>
                    <a:pt x="415" y="337"/>
                    <a:pt x="400" y="359"/>
                    <a:pt x="390" y="344"/>
                  </a:cubicBezTo>
                  <a:cubicBezTo>
                    <a:pt x="390" y="342"/>
                    <a:pt x="391" y="341"/>
                    <a:pt x="392" y="340"/>
                  </a:cubicBezTo>
                  <a:cubicBezTo>
                    <a:pt x="392" y="336"/>
                    <a:pt x="397" y="335"/>
                    <a:pt x="391" y="332"/>
                  </a:cubicBezTo>
                  <a:cubicBezTo>
                    <a:pt x="388" y="337"/>
                    <a:pt x="390" y="335"/>
                    <a:pt x="390" y="340"/>
                  </a:cubicBezTo>
                  <a:cubicBezTo>
                    <a:pt x="387" y="341"/>
                    <a:pt x="385" y="342"/>
                    <a:pt x="382" y="342"/>
                  </a:cubicBezTo>
                  <a:cubicBezTo>
                    <a:pt x="383" y="343"/>
                    <a:pt x="384" y="344"/>
                    <a:pt x="384" y="345"/>
                  </a:cubicBezTo>
                  <a:cubicBezTo>
                    <a:pt x="375" y="357"/>
                    <a:pt x="363" y="389"/>
                    <a:pt x="365" y="393"/>
                  </a:cubicBezTo>
                  <a:cubicBezTo>
                    <a:pt x="361" y="393"/>
                    <a:pt x="354" y="394"/>
                    <a:pt x="350" y="393"/>
                  </a:cubicBezTo>
                  <a:cubicBezTo>
                    <a:pt x="351" y="390"/>
                    <a:pt x="353" y="388"/>
                    <a:pt x="354" y="386"/>
                  </a:cubicBezTo>
                  <a:cubicBezTo>
                    <a:pt x="340" y="380"/>
                    <a:pt x="336" y="392"/>
                    <a:pt x="324" y="396"/>
                  </a:cubicBezTo>
                  <a:cubicBezTo>
                    <a:pt x="315" y="399"/>
                    <a:pt x="301" y="400"/>
                    <a:pt x="302" y="391"/>
                  </a:cubicBezTo>
                  <a:cubicBezTo>
                    <a:pt x="297" y="390"/>
                    <a:pt x="292" y="391"/>
                    <a:pt x="287" y="394"/>
                  </a:cubicBezTo>
                  <a:cubicBezTo>
                    <a:pt x="291" y="390"/>
                    <a:pt x="294" y="385"/>
                    <a:pt x="293" y="380"/>
                  </a:cubicBezTo>
                  <a:cubicBezTo>
                    <a:pt x="288" y="368"/>
                    <a:pt x="271" y="383"/>
                    <a:pt x="285" y="390"/>
                  </a:cubicBezTo>
                  <a:cubicBezTo>
                    <a:pt x="284" y="392"/>
                    <a:pt x="282" y="393"/>
                    <a:pt x="281" y="395"/>
                  </a:cubicBezTo>
                  <a:cubicBezTo>
                    <a:pt x="281" y="396"/>
                    <a:pt x="282" y="397"/>
                    <a:pt x="283" y="396"/>
                  </a:cubicBezTo>
                  <a:cubicBezTo>
                    <a:pt x="281" y="398"/>
                    <a:pt x="280" y="399"/>
                    <a:pt x="278" y="400"/>
                  </a:cubicBezTo>
                  <a:cubicBezTo>
                    <a:pt x="268" y="393"/>
                    <a:pt x="255" y="375"/>
                    <a:pt x="276" y="366"/>
                  </a:cubicBezTo>
                  <a:cubicBezTo>
                    <a:pt x="269" y="361"/>
                    <a:pt x="270" y="352"/>
                    <a:pt x="274" y="344"/>
                  </a:cubicBezTo>
                  <a:cubicBezTo>
                    <a:pt x="267" y="352"/>
                    <a:pt x="244" y="357"/>
                    <a:pt x="249" y="371"/>
                  </a:cubicBezTo>
                  <a:cubicBezTo>
                    <a:pt x="251" y="379"/>
                    <a:pt x="252" y="386"/>
                    <a:pt x="254" y="393"/>
                  </a:cubicBezTo>
                  <a:cubicBezTo>
                    <a:pt x="258" y="407"/>
                    <a:pt x="248" y="401"/>
                    <a:pt x="242" y="403"/>
                  </a:cubicBezTo>
                  <a:cubicBezTo>
                    <a:pt x="229" y="409"/>
                    <a:pt x="226" y="408"/>
                    <a:pt x="218" y="417"/>
                  </a:cubicBezTo>
                  <a:cubicBezTo>
                    <a:pt x="207" y="430"/>
                    <a:pt x="209" y="439"/>
                    <a:pt x="187" y="437"/>
                  </a:cubicBezTo>
                  <a:cubicBezTo>
                    <a:pt x="193" y="460"/>
                    <a:pt x="172" y="447"/>
                    <a:pt x="168" y="463"/>
                  </a:cubicBezTo>
                  <a:cubicBezTo>
                    <a:pt x="164" y="459"/>
                    <a:pt x="157" y="458"/>
                    <a:pt x="153" y="454"/>
                  </a:cubicBezTo>
                  <a:cubicBezTo>
                    <a:pt x="155" y="457"/>
                    <a:pt x="155" y="460"/>
                    <a:pt x="159" y="464"/>
                  </a:cubicBezTo>
                  <a:cubicBezTo>
                    <a:pt x="149" y="478"/>
                    <a:pt x="138" y="464"/>
                    <a:pt x="125" y="473"/>
                  </a:cubicBezTo>
                  <a:cubicBezTo>
                    <a:pt x="132" y="479"/>
                    <a:pt x="140" y="485"/>
                    <a:pt x="150" y="485"/>
                  </a:cubicBezTo>
                  <a:cubicBezTo>
                    <a:pt x="155" y="485"/>
                    <a:pt x="162" y="503"/>
                    <a:pt x="164" y="508"/>
                  </a:cubicBezTo>
                  <a:cubicBezTo>
                    <a:pt x="163" y="509"/>
                    <a:pt x="161" y="509"/>
                    <a:pt x="159" y="509"/>
                  </a:cubicBezTo>
                  <a:cubicBezTo>
                    <a:pt x="178" y="525"/>
                    <a:pt x="148" y="534"/>
                    <a:pt x="135" y="531"/>
                  </a:cubicBezTo>
                  <a:cubicBezTo>
                    <a:pt x="129" y="529"/>
                    <a:pt x="123" y="530"/>
                    <a:pt x="117" y="530"/>
                  </a:cubicBezTo>
                  <a:cubicBezTo>
                    <a:pt x="113" y="530"/>
                    <a:pt x="109" y="534"/>
                    <a:pt x="105" y="534"/>
                  </a:cubicBezTo>
                  <a:cubicBezTo>
                    <a:pt x="101" y="534"/>
                    <a:pt x="98" y="527"/>
                    <a:pt x="96" y="527"/>
                  </a:cubicBezTo>
                  <a:cubicBezTo>
                    <a:pt x="89" y="529"/>
                    <a:pt x="77" y="534"/>
                    <a:pt x="81" y="542"/>
                  </a:cubicBezTo>
                  <a:cubicBezTo>
                    <a:pt x="88" y="554"/>
                    <a:pt x="83" y="558"/>
                    <a:pt x="82" y="570"/>
                  </a:cubicBezTo>
                  <a:cubicBezTo>
                    <a:pt x="81" y="584"/>
                    <a:pt x="87" y="597"/>
                    <a:pt x="87" y="611"/>
                  </a:cubicBezTo>
                  <a:cubicBezTo>
                    <a:pt x="103" y="591"/>
                    <a:pt x="110" y="622"/>
                    <a:pt x="121" y="616"/>
                  </a:cubicBezTo>
                  <a:cubicBezTo>
                    <a:pt x="134" y="609"/>
                    <a:pt x="147" y="613"/>
                    <a:pt x="159" y="603"/>
                  </a:cubicBezTo>
                  <a:cubicBezTo>
                    <a:pt x="173" y="590"/>
                    <a:pt x="167" y="573"/>
                    <a:pt x="181" y="562"/>
                  </a:cubicBezTo>
                  <a:cubicBezTo>
                    <a:pt x="187" y="558"/>
                    <a:pt x="198" y="556"/>
                    <a:pt x="202" y="549"/>
                  </a:cubicBezTo>
                  <a:cubicBezTo>
                    <a:pt x="202" y="548"/>
                    <a:pt x="190" y="530"/>
                    <a:pt x="206" y="532"/>
                  </a:cubicBezTo>
                  <a:cubicBezTo>
                    <a:pt x="216" y="534"/>
                    <a:pt x="220" y="537"/>
                    <a:pt x="230" y="534"/>
                  </a:cubicBezTo>
                  <a:cubicBezTo>
                    <a:pt x="238" y="533"/>
                    <a:pt x="242" y="526"/>
                    <a:pt x="247" y="524"/>
                  </a:cubicBezTo>
                  <a:cubicBezTo>
                    <a:pt x="253" y="523"/>
                    <a:pt x="265" y="523"/>
                    <a:pt x="270" y="526"/>
                  </a:cubicBezTo>
                  <a:cubicBezTo>
                    <a:pt x="279" y="529"/>
                    <a:pt x="268" y="540"/>
                    <a:pt x="279" y="546"/>
                  </a:cubicBezTo>
                  <a:cubicBezTo>
                    <a:pt x="292" y="553"/>
                    <a:pt x="308" y="557"/>
                    <a:pt x="315" y="568"/>
                  </a:cubicBezTo>
                  <a:cubicBezTo>
                    <a:pt x="318" y="574"/>
                    <a:pt x="324" y="575"/>
                    <a:pt x="327" y="582"/>
                  </a:cubicBezTo>
                  <a:cubicBezTo>
                    <a:pt x="331" y="588"/>
                    <a:pt x="320" y="589"/>
                    <a:pt x="324" y="598"/>
                  </a:cubicBezTo>
                  <a:cubicBezTo>
                    <a:pt x="337" y="588"/>
                    <a:pt x="327" y="575"/>
                    <a:pt x="338" y="564"/>
                  </a:cubicBezTo>
                  <a:cubicBezTo>
                    <a:pt x="341" y="568"/>
                    <a:pt x="346" y="569"/>
                    <a:pt x="348" y="573"/>
                  </a:cubicBezTo>
                  <a:cubicBezTo>
                    <a:pt x="347" y="560"/>
                    <a:pt x="337" y="558"/>
                    <a:pt x="327" y="554"/>
                  </a:cubicBezTo>
                  <a:cubicBezTo>
                    <a:pt x="322" y="552"/>
                    <a:pt x="334" y="548"/>
                    <a:pt x="323" y="547"/>
                  </a:cubicBezTo>
                  <a:cubicBezTo>
                    <a:pt x="323" y="547"/>
                    <a:pt x="312" y="549"/>
                    <a:pt x="312" y="550"/>
                  </a:cubicBezTo>
                  <a:cubicBezTo>
                    <a:pt x="301" y="541"/>
                    <a:pt x="297" y="521"/>
                    <a:pt x="287" y="510"/>
                  </a:cubicBezTo>
                  <a:cubicBezTo>
                    <a:pt x="294" y="504"/>
                    <a:pt x="317" y="507"/>
                    <a:pt x="318" y="514"/>
                  </a:cubicBezTo>
                  <a:cubicBezTo>
                    <a:pt x="319" y="537"/>
                    <a:pt x="330" y="531"/>
                    <a:pt x="345" y="536"/>
                  </a:cubicBezTo>
                  <a:cubicBezTo>
                    <a:pt x="358" y="540"/>
                    <a:pt x="358" y="559"/>
                    <a:pt x="360" y="569"/>
                  </a:cubicBezTo>
                  <a:cubicBezTo>
                    <a:pt x="362" y="579"/>
                    <a:pt x="371" y="574"/>
                    <a:pt x="374" y="587"/>
                  </a:cubicBezTo>
                  <a:cubicBezTo>
                    <a:pt x="374" y="589"/>
                    <a:pt x="380" y="593"/>
                    <a:pt x="384" y="594"/>
                  </a:cubicBezTo>
                  <a:cubicBezTo>
                    <a:pt x="373" y="605"/>
                    <a:pt x="385" y="611"/>
                    <a:pt x="397" y="608"/>
                  </a:cubicBezTo>
                  <a:cubicBezTo>
                    <a:pt x="394" y="602"/>
                    <a:pt x="394" y="597"/>
                    <a:pt x="391" y="591"/>
                  </a:cubicBezTo>
                  <a:cubicBezTo>
                    <a:pt x="395" y="595"/>
                    <a:pt x="400" y="596"/>
                    <a:pt x="404" y="600"/>
                  </a:cubicBezTo>
                  <a:cubicBezTo>
                    <a:pt x="405" y="598"/>
                    <a:pt x="407" y="594"/>
                    <a:pt x="408" y="593"/>
                  </a:cubicBezTo>
                  <a:cubicBezTo>
                    <a:pt x="402" y="591"/>
                    <a:pt x="397" y="586"/>
                    <a:pt x="391" y="584"/>
                  </a:cubicBezTo>
                  <a:cubicBezTo>
                    <a:pt x="393" y="582"/>
                    <a:pt x="395" y="581"/>
                    <a:pt x="398" y="579"/>
                  </a:cubicBezTo>
                  <a:cubicBezTo>
                    <a:pt x="394" y="577"/>
                    <a:pt x="391" y="575"/>
                    <a:pt x="388" y="573"/>
                  </a:cubicBezTo>
                  <a:cubicBezTo>
                    <a:pt x="393" y="574"/>
                    <a:pt x="398" y="573"/>
                    <a:pt x="403" y="575"/>
                  </a:cubicBezTo>
                  <a:cubicBezTo>
                    <a:pt x="397" y="563"/>
                    <a:pt x="408" y="557"/>
                    <a:pt x="419" y="561"/>
                  </a:cubicBezTo>
                  <a:cubicBezTo>
                    <a:pt x="429" y="564"/>
                    <a:pt x="433" y="558"/>
                    <a:pt x="442" y="561"/>
                  </a:cubicBezTo>
                  <a:cubicBezTo>
                    <a:pt x="454" y="563"/>
                    <a:pt x="446" y="554"/>
                    <a:pt x="443" y="548"/>
                  </a:cubicBezTo>
                  <a:cubicBezTo>
                    <a:pt x="439" y="542"/>
                    <a:pt x="444" y="543"/>
                    <a:pt x="444" y="536"/>
                  </a:cubicBezTo>
                  <a:cubicBezTo>
                    <a:pt x="447" y="534"/>
                    <a:pt x="449" y="532"/>
                    <a:pt x="452" y="530"/>
                  </a:cubicBezTo>
                  <a:cubicBezTo>
                    <a:pt x="450" y="527"/>
                    <a:pt x="449" y="523"/>
                    <a:pt x="448" y="520"/>
                  </a:cubicBezTo>
                  <a:cubicBezTo>
                    <a:pt x="474" y="469"/>
                    <a:pt x="496" y="538"/>
                    <a:pt x="522" y="508"/>
                  </a:cubicBezTo>
                  <a:cubicBezTo>
                    <a:pt x="516" y="506"/>
                    <a:pt x="512" y="503"/>
                    <a:pt x="506" y="502"/>
                  </a:cubicBezTo>
                  <a:cubicBezTo>
                    <a:pt x="515" y="500"/>
                    <a:pt x="518" y="494"/>
                    <a:pt x="526" y="491"/>
                  </a:cubicBezTo>
                  <a:cubicBezTo>
                    <a:pt x="533" y="488"/>
                    <a:pt x="536" y="494"/>
                    <a:pt x="541" y="490"/>
                  </a:cubicBezTo>
                  <a:cubicBezTo>
                    <a:pt x="536" y="497"/>
                    <a:pt x="541" y="504"/>
                    <a:pt x="525" y="508"/>
                  </a:cubicBezTo>
                  <a:cubicBezTo>
                    <a:pt x="542" y="520"/>
                    <a:pt x="559" y="537"/>
                    <a:pt x="578" y="544"/>
                  </a:cubicBezTo>
                  <a:cubicBezTo>
                    <a:pt x="577" y="548"/>
                    <a:pt x="576" y="551"/>
                    <a:pt x="574" y="554"/>
                  </a:cubicBezTo>
                  <a:cubicBezTo>
                    <a:pt x="579" y="555"/>
                    <a:pt x="576" y="551"/>
                    <a:pt x="579" y="556"/>
                  </a:cubicBezTo>
                  <a:cubicBezTo>
                    <a:pt x="565" y="558"/>
                    <a:pt x="551" y="560"/>
                    <a:pt x="536" y="558"/>
                  </a:cubicBezTo>
                  <a:cubicBezTo>
                    <a:pt x="523" y="556"/>
                    <a:pt x="507" y="540"/>
                    <a:pt x="492" y="552"/>
                  </a:cubicBezTo>
                  <a:cubicBezTo>
                    <a:pt x="482" y="559"/>
                    <a:pt x="467" y="556"/>
                    <a:pt x="456" y="560"/>
                  </a:cubicBezTo>
                  <a:cubicBezTo>
                    <a:pt x="448" y="563"/>
                    <a:pt x="425" y="570"/>
                    <a:pt x="422" y="576"/>
                  </a:cubicBezTo>
                  <a:cubicBezTo>
                    <a:pt x="426" y="575"/>
                    <a:pt x="430" y="577"/>
                    <a:pt x="434" y="576"/>
                  </a:cubicBezTo>
                  <a:cubicBezTo>
                    <a:pt x="425" y="590"/>
                    <a:pt x="437" y="603"/>
                    <a:pt x="442" y="607"/>
                  </a:cubicBezTo>
                  <a:cubicBezTo>
                    <a:pt x="448" y="620"/>
                    <a:pt x="466" y="610"/>
                    <a:pt x="479" y="613"/>
                  </a:cubicBezTo>
                  <a:cubicBezTo>
                    <a:pt x="501" y="617"/>
                    <a:pt x="504" y="612"/>
                    <a:pt x="523" y="608"/>
                  </a:cubicBezTo>
                  <a:cubicBezTo>
                    <a:pt x="520" y="616"/>
                    <a:pt x="516" y="624"/>
                    <a:pt x="524" y="630"/>
                  </a:cubicBezTo>
                  <a:cubicBezTo>
                    <a:pt x="506" y="638"/>
                    <a:pt x="517" y="661"/>
                    <a:pt x="507" y="670"/>
                  </a:cubicBezTo>
                  <a:cubicBezTo>
                    <a:pt x="502" y="675"/>
                    <a:pt x="492" y="672"/>
                    <a:pt x="486" y="673"/>
                  </a:cubicBezTo>
                  <a:cubicBezTo>
                    <a:pt x="481" y="673"/>
                    <a:pt x="477" y="672"/>
                    <a:pt x="473" y="671"/>
                  </a:cubicBezTo>
                  <a:cubicBezTo>
                    <a:pt x="464" y="669"/>
                    <a:pt x="467" y="677"/>
                    <a:pt x="461" y="677"/>
                  </a:cubicBezTo>
                  <a:cubicBezTo>
                    <a:pt x="453" y="677"/>
                    <a:pt x="448" y="671"/>
                    <a:pt x="437" y="673"/>
                  </a:cubicBezTo>
                  <a:cubicBezTo>
                    <a:pt x="435" y="674"/>
                    <a:pt x="416" y="667"/>
                    <a:pt x="413" y="666"/>
                  </a:cubicBezTo>
                  <a:cubicBezTo>
                    <a:pt x="402" y="660"/>
                    <a:pt x="390" y="650"/>
                    <a:pt x="383" y="649"/>
                  </a:cubicBezTo>
                  <a:cubicBezTo>
                    <a:pt x="377" y="661"/>
                    <a:pt x="353" y="660"/>
                    <a:pt x="368" y="675"/>
                  </a:cubicBezTo>
                  <a:cubicBezTo>
                    <a:pt x="360" y="678"/>
                    <a:pt x="351" y="682"/>
                    <a:pt x="344" y="676"/>
                  </a:cubicBezTo>
                  <a:cubicBezTo>
                    <a:pt x="339" y="671"/>
                    <a:pt x="338" y="672"/>
                    <a:pt x="332" y="672"/>
                  </a:cubicBezTo>
                  <a:cubicBezTo>
                    <a:pt x="325" y="672"/>
                    <a:pt x="331" y="662"/>
                    <a:pt x="326" y="661"/>
                  </a:cubicBezTo>
                  <a:cubicBezTo>
                    <a:pt x="319" y="657"/>
                    <a:pt x="303" y="649"/>
                    <a:pt x="296" y="649"/>
                  </a:cubicBezTo>
                  <a:cubicBezTo>
                    <a:pt x="283" y="651"/>
                    <a:pt x="282" y="644"/>
                    <a:pt x="272" y="636"/>
                  </a:cubicBezTo>
                  <a:cubicBezTo>
                    <a:pt x="285" y="630"/>
                    <a:pt x="274" y="617"/>
                    <a:pt x="284" y="605"/>
                  </a:cubicBezTo>
                  <a:cubicBezTo>
                    <a:pt x="272" y="609"/>
                    <a:pt x="256" y="604"/>
                    <a:pt x="242" y="605"/>
                  </a:cubicBezTo>
                  <a:cubicBezTo>
                    <a:pt x="227" y="606"/>
                    <a:pt x="211" y="609"/>
                    <a:pt x="196" y="610"/>
                  </a:cubicBezTo>
                  <a:cubicBezTo>
                    <a:pt x="189" y="611"/>
                    <a:pt x="177" y="612"/>
                    <a:pt x="172" y="616"/>
                  </a:cubicBezTo>
                  <a:cubicBezTo>
                    <a:pt x="168" y="621"/>
                    <a:pt x="156" y="631"/>
                    <a:pt x="152" y="628"/>
                  </a:cubicBezTo>
                  <a:cubicBezTo>
                    <a:pt x="136" y="621"/>
                    <a:pt x="120" y="621"/>
                    <a:pt x="109" y="628"/>
                  </a:cubicBezTo>
                  <a:cubicBezTo>
                    <a:pt x="104" y="632"/>
                    <a:pt x="100" y="640"/>
                    <a:pt x="95" y="645"/>
                  </a:cubicBezTo>
                  <a:cubicBezTo>
                    <a:pt x="89" y="650"/>
                    <a:pt x="94" y="653"/>
                    <a:pt x="91" y="658"/>
                  </a:cubicBezTo>
                  <a:cubicBezTo>
                    <a:pt x="88" y="662"/>
                    <a:pt x="83" y="662"/>
                    <a:pt x="79" y="667"/>
                  </a:cubicBezTo>
                  <a:cubicBezTo>
                    <a:pt x="74" y="675"/>
                    <a:pt x="84" y="677"/>
                    <a:pt x="79" y="685"/>
                  </a:cubicBezTo>
                  <a:cubicBezTo>
                    <a:pt x="74" y="694"/>
                    <a:pt x="72" y="698"/>
                    <a:pt x="63" y="702"/>
                  </a:cubicBezTo>
                  <a:cubicBezTo>
                    <a:pt x="47" y="707"/>
                    <a:pt x="38" y="722"/>
                    <a:pt x="29" y="736"/>
                  </a:cubicBezTo>
                  <a:cubicBezTo>
                    <a:pt x="26" y="740"/>
                    <a:pt x="21" y="743"/>
                    <a:pt x="18" y="747"/>
                  </a:cubicBezTo>
                  <a:cubicBezTo>
                    <a:pt x="17" y="749"/>
                    <a:pt x="23" y="756"/>
                    <a:pt x="21" y="758"/>
                  </a:cubicBezTo>
                  <a:cubicBezTo>
                    <a:pt x="17" y="769"/>
                    <a:pt x="6" y="761"/>
                    <a:pt x="12" y="779"/>
                  </a:cubicBezTo>
                  <a:cubicBezTo>
                    <a:pt x="18" y="800"/>
                    <a:pt x="13" y="811"/>
                    <a:pt x="9" y="829"/>
                  </a:cubicBezTo>
                  <a:cubicBezTo>
                    <a:pt x="7" y="838"/>
                    <a:pt x="0" y="862"/>
                    <a:pt x="9" y="869"/>
                  </a:cubicBezTo>
                  <a:cubicBezTo>
                    <a:pt x="14" y="872"/>
                    <a:pt x="24" y="877"/>
                    <a:pt x="28" y="882"/>
                  </a:cubicBezTo>
                  <a:cubicBezTo>
                    <a:pt x="36" y="891"/>
                    <a:pt x="32" y="898"/>
                    <a:pt x="44" y="904"/>
                  </a:cubicBezTo>
                  <a:cubicBezTo>
                    <a:pt x="55" y="910"/>
                    <a:pt x="49" y="918"/>
                    <a:pt x="54" y="925"/>
                  </a:cubicBezTo>
                  <a:cubicBezTo>
                    <a:pt x="58" y="930"/>
                    <a:pt x="74" y="935"/>
                    <a:pt x="79" y="939"/>
                  </a:cubicBezTo>
                  <a:cubicBezTo>
                    <a:pt x="87" y="944"/>
                    <a:pt x="87" y="947"/>
                    <a:pt x="97" y="949"/>
                  </a:cubicBezTo>
                  <a:cubicBezTo>
                    <a:pt x="103" y="950"/>
                    <a:pt x="116" y="942"/>
                    <a:pt x="122" y="942"/>
                  </a:cubicBezTo>
                  <a:cubicBezTo>
                    <a:pt x="129" y="941"/>
                    <a:pt x="138" y="942"/>
                    <a:pt x="145" y="945"/>
                  </a:cubicBezTo>
                  <a:cubicBezTo>
                    <a:pt x="159" y="949"/>
                    <a:pt x="160" y="939"/>
                    <a:pt x="170" y="935"/>
                  </a:cubicBezTo>
                  <a:cubicBezTo>
                    <a:pt x="181" y="931"/>
                    <a:pt x="207" y="926"/>
                    <a:pt x="215" y="936"/>
                  </a:cubicBezTo>
                  <a:cubicBezTo>
                    <a:pt x="223" y="946"/>
                    <a:pt x="246" y="955"/>
                    <a:pt x="258" y="947"/>
                  </a:cubicBezTo>
                  <a:cubicBezTo>
                    <a:pt x="258" y="958"/>
                    <a:pt x="270" y="958"/>
                    <a:pt x="271" y="963"/>
                  </a:cubicBezTo>
                  <a:cubicBezTo>
                    <a:pt x="272" y="967"/>
                    <a:pt x="266" y="982"/>
                    <a:pt x="265" y="985"/>
                  </a:cubicBezTo>
                  <a:cubicBezTo>
                    <a:pt x="262" y="996"/>
                    <a:pt x="258" y="993"/>
                    <a:pt x="262" y="1008"/>
                  </a:cubicBezTo>
                  <a:cubicBezTo>
                    <a:pt x="265" y="1017"/>
                    <a:pt x="275" y="1031"/>
                    <a:pt x="283" y="1035"/>
                  </a:cubicBezTo>
                  <a:cubicBezTo>
                    <a:pt x="284" y="1035"/>
                    <a:pt x="299" y="1080"/>
                    <a:pt x="298" y="1083"/>
                  </a:cubicBezTo>
                  <a:cubicBezTo>
                    <a:pt x="297" y="1093"/>
                    <a:pt x="308" y="1096"/>
                    <a:pt x="308" y="1108"/>
                  </a:cubicBezTo>
                  <a:cubicBezTo>
                    <a:pt x="308" y="1116"/>
                    <a:pt x="294" y="1128"/>
                    <a:pt x="289" y="1135"/>
                  </a:cubicBezTo>
                  <a:cubicBezTo>
                    <a:pt x="282" y="1146"/>
                    <a:pt x="283" y="1179"/>
                    <a:pt x="291" y="1189"/>
                  </a:cubicBezTo>
                  <a:cubicBezTo>
                    <a:pt x="306" y="1207"/>
                    <a:pt x="306" y="1219"/>
                    <a:pt x="309" y="1242"/>
                  </a:cubicBezTo>
                  <a:cubicBezTo>
                    <a:pt x="312" y="1260"/>
                    <a:pt x="324" y="1279"/>
                    <a:pt x="332" y="1295"/>
                  </a:cubicBezTo>
                  <a:cubicBezTo>
                    <a:pt x="335" y="1300"/>
                    <a:pt x="340" y="1296"/>
                    <a:pt x="341" y="1302"/>
                  </a:cubicBezTo>
                  <a:cubicBezTo>
                    <a:pt x="342" y="1309"/>
                    <a:pt x="341" y="1311"/>
                    <a:pt x="345" y="1316"/>
                  </a:cubicBezTo>
                  <a:cubicBezTo>
                    <a:pt x="350" y="1321"/>
                    <a:pt x="350" y="1337"/>
                    <a:pt x="353" y="1345"/>
                  </a:cubicBezTo>
                  <a:cubicBezTo>
                    <a:pt x="356" y="1346"/>
                    <a:pt x="365" y="1353"/>
                    <a:pt x="370" y="1350"/>
                  </a:cubicBezTo>
                  <a:cubicBezTo>
                    <a:pt x="376" y="1346"/>
                    <a:pt x="391" y="1338"/>
                    <a:pt x="397" y="1338"/>
                  </a:cubicBezTo>
                  <a:cubicBezTo>
                    <a:pt x="409" y="1338"/>
                    <a:pt x="407" y="1349"/>
                    <a:pt x="419" y="1342"/>
                  </a:cubicBezTo>
                  <a:cubicBezTo>
                    <a:pt x="427" y="1338"/>
                    <a:pt x="435" y="1340"/>
                    <a:pt x="442" y="1333"/>
                  </a:cubicBezTo>
                  <a:cubicBezTo>
                    <a:pt x="452" y="1321"/>
                    <a:pt x="474" y="1307"/>
                    <a:pt x="476" y="1289"/>
                  </a:cubicBezTo>
                  <a:cubicBezTo>
                    <a:pt x="477" y="1278"/>
                    <a:pt x="492" y="1284"/>
                    <a:pt x="489" y="1268"/>
                  </a:cubicBezTo>
                  <a:cubicBezTo>
                    <a:pt x="487" y="1255"/>
                    <a:pt x="487" y="1259"/>
                    <a:pt x="494" y="1247"/>
                  </a:cubicBezTo>
                  <a:cubicBezTo>
                    <a:pt x="499" y="1238"/>
                    <a:pt x="512" y="1244"/>
                    <a:pt x="515" y="1239"/>
                  </a:cubicBezTo>
                  <a:cubicBezTo>
                    <a:pt x="521" y="1232"/>
                    <a:pt x="517" y="1217"/>
                    <a:pt x="515" y="1209"/>
                  </a:cubicBezTo>
                  <a:cubicBezTo>
                    <a:pt x="513" y="1198"/>
                    <a:pt x="504" y="1198"/>
                    <a:pt x="509" y="1185"/>
                  </a:cubicBezTo>
                  <a:cubicBezTo>
                    <a:pt x="511" y="1180"/>
                    <a:pt x="522" y="1174"/>
                    <a:pt x="528" y="1174"/>
                  </a:cubicBezTo>
                  <a:cubicBezTo>
                    <a:pt x="538" y="1173"/>
                    <a:pt x="565" y="1155"/>
                    <a:pt x="564" y="1142"/>
                  </a:cubicBezTo>
                  <a:cubicBezTo>
                    <a:pt x="563" y="1127"/>
                    <a:pt x="561" y="1106"/>
                    <a:pt x="570" y="1096"/>
                  </a:cubicBezTo>
                  <a:cubicBezTo>
                    <a:pt x="561" y="1089"/>
                    <a:pt x="556" y="1082"/>
                    <a:pt x="553" y="1071"/>
                  </a:cubicBezTo>
                  <a:cubicBezTo>
                    <a:pt x="553" y="1070"/>
                    <a:pt x="551" y="1041"/>
                    <a:pt x="551" y="1041"/>
                  </a:cubicBezTo>
                  <a:cubicBezTo>
                    <a:pt x="555" y="1031"/>
                    <a:pt x="568" y="1036"/>
                    <a:pt x="567" y="1021"/>
                  </a:cubicBezTo>
                  <a:cubicBezTo>
                    <a:pt x="566" y="1009"/>
                    <a:pt x="574" y="1002"/>
                    <a:pt x="583" y="995"/>
                  </a:cubicBezTo>
                  <a:cubicBezTo>
                    <a:pt x="591" y="989"/>
                    <a:pt x="599" y="988"/>
                    <a:pt x="607" y="983"/>
                  </a:cubicBezTo>
                  <a:cubicBezTo>
                    <a:pt x="616" y="977"/>
                    <a:pt x="620" y="965"/>
                    <a:pt x="630" y="961"/>
                  </a:cubicBezTo>
                  <a:cubicBezTo>
                    <a:pt x="638" y="958"/>
                    <a:pt x="640" y="940"/>
                    <a:pt x="645" y="933"/>
                  </a:cubicBezTo>
                  <a:cubicBezTo>
                    <a:pt x="650" y="925"/>
                    <a:pt x="655" y="911"/>
                    <a:pt x="663" y="906"/>
                  </a:cubicBezTo>
                  <a:cubicBezTo>
                    <a:pt x="671" y="902"/>
                    <a:pt x="674" y="852"/>
                    <a:pt x="652" y="879"/>
                  </a:cubicBezTo>
                  <a:cubicBezTo>
                    <a:pt x="649" y="883"/>
                    <a:pt x="603" y="887"/>
                    <a:pt x="597" y="883"/>
                  </a:cubicBezTo>
                  <a:cubicBezTo>
                    <a:pt x="589" y="876"/>
                    <a:pt x="592" y="865"/>
                    <a:pt x="586" y="862"/>
                  </a:cubicBezTo>
                  <a:cubicBezTo>
                    <a:pt x="578" y="860"/>
                    <a:pt x="584" y="856"/>
                    <a:pt x="579" y="851"/>
                  </a:cubicBezTo>
                  <a:cubicBezTo>
                    <a:pt x="574" y="846"/>
                    <a:pt x="568" y="843"/>
                    <a:pt x="564" y="839"/>
                  </a:cubicBezTo>
                  <a:cubicBezTo>
                    <a:pt x="553" y="826"/>
                    <a:pt x="547" y="800"/>
                    <a:pt x="530" y="795"/>
                  </a:cubicBezTo>
                  <a:cubicBezTo>
                    <a:pt x="538" y="786"/>
                    <a:pt x="520" y="753"/>
                    <a:pt x="514" y="741"/>
                  </a:cubicBezTo>
                  <a:cubicBezTo>
                    <a:pt x="506" y="721"/>
                    <a:pt x="490" y="705"/>
                    <a:pt x="483" y="685"/>
                  </a:cubicBezTo>
                  <a:cubicBezTo>
                    <a:pt x="493" y="688"/>
                    <a:pt x="494" y="705"/>
                    <a:pt x="495" y="705"/>
                  </a:cubicBezTo>
                  <a:cubicBezTo>
                    <a:pt x="503" y="708"/>
                    <a:pt x="509" y="698"/>
                    <a:pt x="514" y="691"/>
                  </a:cubicBezTo>
                  <a:cubicBezTo>
                    <a:pt x="508" y="712"/>
                    <a:pt x="541" y="741"/>
                    <a:pt x="548" y="760"/>
                  </a:cubicBezTo>
                  <a:cubicBezTo>
                    <a:pt x="551" y="767"/>
                    <a:pt x="548" y="788"/>
                    <a:pt x="558" y="789"/>
                  </a:cubicBezTo>
                  <a:cubicBezTo>
                    <a:pt x="567" y="789"/>
                    <a:pt x="567" y="789"/>
                    <a:pt x="567" y="798"/>
                  </a:cubicBezTo>
                  <a:cubicBezTo>
                    <a:pt x="568" y="809"/>
                    <a:pt x="577" y="807"/>
                    <a:pt x="581" y="813"/>
                  </a:cubicBezTo>
                  <a:cubicBezTo>
                    <a:pt x="588" y="826"/>
                    <a:pt x="589" y="878"/>
                    <a:pt x="612" y="866"/>
                  </a:cubicBezTo>
                  <a:cubicBezTo>
                    <a:pt x="623" y="860"/>
                    <a:pt x="636" y="859"/>
                    <a:pt x="645" y="854"/>
                  </a:cubicBezTo>
                  <a:cubicBezTo>
                    <a:pt x="652" y="850"/>
                    <a:pt x="649" y="841"/>
                    <a:pt x="659" y="842"/>
                  </a:cubicBezTo>
                  <a:cubicBezTo>
                    <a:pt x="667" y="844"/>
                    <a:pt x="674" y="838"/>
                    <a:pt x="683" y="838"/>
                  </a:cubicBezTo>
                  <a:cubicBezTo>
                    <a:pt x="674" y="818"/>
                    <a:pt x="715" y="821"/>
                    <a:pt x="722" y="809"/>
                  </a:cubicBezTo>
                  <a:cubicBezTo>
                    <a:pt x="730" y="797"/>
                    <a:pt x="769" y="771"/>
                    <a:pt x="750" y="759"/>
                  </a:cubicBezTo>
                  <a:cubicBezTo>
                    <a:pt x="749" y="761"/>
                    <a:pt x="748" y="763"/>
                    <a:pt x="747" y="764"/>
                  </a:cubicBezTo>
                  <a:cubicBezTo>
                    <a:pt x="747" y="759"/>
                    <a:pt x="743" y="754"/>
                    <a:pt x="743" y="749"/>
                  </a:cubicBezTo>
                  <a:cubicBezTo>
                    <a:pt x="729" y="758"/>
                    <a:pt x="717" y="738"/>
                    <a:pt x="717" y="725"/>
                  </a:cubicBezTo>
                  <a:cubicBezTo>
                    <a:pt x="704" y="733"/>
                    <a:pt x="707" y="745"/>
                    <a:pt x="692" y="747"/>
                  </a:cubicBezTo>
                  <a:cubicBezTo>
                    <a:pt x="680" y="749"/>
                    <a:pt x="670" y="742"/>
                    <a:pt x="673" y="730"/>
                  </a:cubicBezTo>
                  <a:cubicBezTo>
                    <a:pt x="651" y="731"/>
                    <a:pt x="636" y="690"/>
                    <a:pt x="648" y="676"/>
                  </a:cubicBezTo>
                  <a:cubicBezTo>
                    <a:pt x="666" y="684"/>
                    <a:pt x="696" y="747"/>
                    <a:pt x="721" y="714"/>
                  </a:cubicBezTo>
                  <a:cubicBezTo>
                    <a:pt x="726" y="732"/>
                    <a:pt x="742" y="736"/>
                    <a:pt x="759" y="735"/>
                  </a:cubicBezTo>
                  <a:cubicBezTo>
                    <a:pt x="766" y="735"/>
                    <a:pt x="771" y="739"/>
                    <a:pt x="777" y="739"/>
                  </a:cubicBezTo>
                  <a:cubicBezTo>
                    <a:pt x="784" y="738"/>
                    <a:pt x="788" y="732"/>
                    <a:pt x="797" y="732"/>
                  </a:cubicBezTo>
                  <a:cubicBezTo>
                    <a:pt x="821" y="732"/>
                    <a:pt x="817" y="735"/>
                    <a:pt x="829" y="752"/>
                  </a:cubicBezTo>
                  <a:cubicBezTo>
                    <a:pt x="834" y="758"/>
                    <a:pt x="865" y="758"/>
                    <a:pt x="847" y="767"/>
                  </a:cubicBezTo>
                  <a:cubicBezTo>
                    <a:pt x="854" y="795"/>
                    <a:pt x="873" y="776"/>
                    <a:pt x="880" y="766"/>
                  </a:cubicBezTo>
                  <a:cubicBezTo>
                    <a:pt x="879" y="775"/>
                    <a:pt x="883" y="772"/>
                    <a:pt x="885" y="781"/>
                  </a:cubicBezTo>
                  <a:cubicBezTo>
                    <a:pt x="885" y="786"/>
                    <a:pt x="880" y="793"/>
                    <a:pt x="880" y="795"/>
                  </a:cubicBezTo>
                  <a:cubicBezTo>
                    <a:pt x="880" y="810"/>
                    <a:pt x="890" y="823"/>
                    <a:pt x="894" y="836"/>
                  </a:cubicBezTo>
                  <a:cubicBezTo>
                    <a:pt x="901" y="860"/>
                    <a:pt x="907" y="895"/>
                    <a:pt x="929" y="907"/>
                  </a:cubicBezTo>
                  <a:cubicBezTo>
                    <a:pt x="933" y="899"/>
                    <a:pt x="944" y="894"/>
                    <a:pt x="951" y="886"/>
                  </a:cubicBezTo>
                  <a:cubicBezTo>
                    <a:pt x="946" y="875"/>
                    <a:pt x="962" y="851"/>
                    <a:pt x="953" y="843"/>
                  </a:cubicBezTo>
                  <a:cubicBezTo>
                    <a:pt x="942" y="833"/>
                    <a:pt x="966" y="833"/>
                    <a:pt x="968" y="829"/>
                  </a:cubicBezTo>
                  <a:cubicBezTo>
                    <a:pt x="972" y="820"/>
                    <a:pt x="978" y="812"/>
                    <a:pt x="985" y="806"/>
                  </a:cubicBezTo>
                  <a:cubicBezTo>
                    <a:pt x="989" y="803"/>
                    <a:pt x="1001" y="797"/>
                    <a:pt x="1005" y="794"/>
                  </a:cubicBezTo>
                  <a:cubicBezTo>
                    <a:pt x="1016" y="789"/>
                    <a:pt x="1011" y="781"/>
                    <a:pt x="1017" y="776"/>
                  </a:cubicBezTo>
                  <a:cubicBezTo>
                    <a:pt x="1031" y="764"/>
                    <a:pt x="1054" y="781"/>
                    <a:pt x="1059" y="760"/>
                  </a:cubicBezTo>
                  <a:cubicBezTo>
                    <a:pt x="1069" y="765"/>
                    <a:pt x="1080" y="781"/>
                    <a:pt x="1087" y="790"/>
                  </a:cubicBezTo>
                  <a:cubicBezTo>
                    <a:pt x="1097" y="805"/>
                    <a:pt x="1091" y="821"/>
                    <a:pt x="1101" y="835"/>
                  </a:cubicBezTo>
                  <a:cubicBezTo>
                    <a:pt x="1108" y="828"/>
                    <a:pt x="1114" y="825"/>
                    <a:pt x="1119" y="817"/>
                  </a:cubicBezTo>
                  <a:cubicBezTo>
                    <a:pt x="1130" y="828"/>
                    <a:pt x="1125" y="836"/>
                    <a:pt x="1128" y="850"/>
                  </a:cubicBezTo>
                  <a:cubicBezTo>
                    <a:pt x="1132" y="863"/>
                    <a:pt x="1143" y="872"/>
                    <a:pt x="1138" y="886"/>
                  </a:cubicBezTo>
                  <a:cubicBezTo>
                    <a:pt x="1149" y="877"/>
                    <a:pt x="1154" y="865"/>
                    <a:pt x="1151" y="852"/>
                  </a:cubicBezTo>
                  <a:cubicBezTo>
                    <a:pt x="1160" y="871"/>
                    <a:pt x="1167" y="859"/>
                    <a:pt x="1180" y="868"/>
                  </a:cubicBezTo>
                  <a:cubicBezTo>
                    <a:pt x="1190" y="875"/>
                    <a:pt x="1188" y="888"/>
                    <a:pt x="1203" y="892"/>
                  </a:cubicBezTo>
                  <a:cubicBezTo>
                    <a:pt x="1196" y="900"/>
                    <a:pt x="1199" y="897"/>
                    <a:pt x="1201" y="907"/>
                  </a:cubicBezTo>
                  <a:cubicBezTo>
                    <a:pt x="1202" y="903"/>
                    <a:pt x="1207" y="893"/>
                    <a:pt x="1210" y="890"/>
                  </a:cubicBezTo>
                  <a:cubicBezTo>
                    <a:pt x="1214" y="888"/>
                    <a:pt x="1217" y="886"/>
                    <a:pt x="1222" y="886"/>
                  </a:cubicBezTo>
                  <a:cubicBezTo>
                    <a:pt x="1231" y="885"/>
                    <a:pt x="1224" y="880"/>
                    <a:pt x="1230" y="875"/>
                  </a:cubicBezTo>
                  <a:cubicBezTo>
                    <a:pt x="1235" y="870"/>
                    <a:pt x="1236" y="881"/>
                    <a:pt x="1241" y="872"/>
                  </a:cubicBezTo>
                  <a:cubicBezTo>
                    <a:pt x="1244" y="867"/>
                    <a:pt x="1242" y="864"/>
                    <a:pt x="1242" y="859"/>
                  </a:cubicBezTo>
                  <a:cubicBezTo>
                    <a:pt x="1244" y="850"/>
                    <a:pt x="1242" y="831"/>
                    <a:pt x="1232" y="830"/>
                  </a:cubicBezTo>
                  <a:cubicBezTo>
                    <a:pt x="1223" y="828"/>
                    <a:pt x="1207" y="805"/>
                    <a:pt x="1208" y="794"/>
                  </a:cubicBezTo>
                  <a:cubicBezTo>
                    <a:pt x="1210" y="779"/>
                    <a:pt x="1248" y="758"/>
                    <a:pt x="1248" y="780"/>
                  </a:cubicBezTo>
                  <a:cubicBezTo>
                    <a:pt x="1260" y="771"/>
                    <a:pt x="1283" y="772"/>
                    <a:pt x="1286" y="755"/>
                  </a:cubicBezTo>
                  <a:cubicBezTo>
                    <a:pt x="1297" y="771"/>
                    <a:pt x="1309" y="753"/>
                    <a:pt x="1318" y="746"/>
                  </a:cubicBezTo>
                  <a:cubicBezTo>
                    <a:pt x="1324" y="741"/>
                    <a:pt x="1333" y="743"/>
                    <a:pt x="1339" y="738"/>
                  </a:cubicBezTo>
                  <a:cubicBezTo>
                    <a:pt x="1340" y="737"/>
                    <a:pt x="1335" y="729"/>
                    <a:pt x="1336" y="727"/>
                  </a:cubicBezTo>
                  <a:cubicBezTo>
                    <a:pt x="1339" y="722"/>
                    <a:pt x="1344" y="723"/>
                    <a:pt x="1346" y="718"/>
                  </a:cubicBezTo>
                  <a:cubicBezTo>
                    <a:pt x="1352" y="704"/>
                    <a:pt x="1361" y="698"/>
                    <a:pt x="1362" y="681"/>
                  </a:cubicBezTo>
                  <a:cubicBezTo>
                    <a:pt x="1362" y="678"/>
                    <a:pt x="1364" y="661"/>
                    <a:pt x="1363" y="658"/>
                  </a:cubicBezTo>
                  <a:cubicBezTo>
                    <a:pt x="1361" y="652"/>
                    <a:pt x="1352" y="652"/>
                    <a:pt x="1351" y="643"/>
                  </a:cubicBezTo>
                  <a:cubicBezTo>
                    <a:pt x="1350" y="643"/>
                    <a:pt x="1348" y="644"/>
                    <a:pt x="1346" y="644"/>
                  </a:cubicBezTo>
                  <a:cubicBezTo>
                    <a:pt x="1348" y="635"/>
                    <a:pt x="1349" y="636"/>
                    <a:pt x="1341" y="628"/>
                  </a:cubicBezTo>
                  <a:cubicBezTo>
                    <a:pt x="1352" y="620"/>
                    <a:pt x="1358" y="605"/>
                    <a:pt x="1373" y="603"/>
                  </a:cubicBezTo>
                  <a:cubicBezTo>
                    <a:pt x="1364" y="604"/>
                    <a:pt x="1356" y="601"/>
                    <a:pt x="1352" y="594"/>
                  </a:cubicBezTo>
                  <a:cubicBezTo>
                    <a:pt x="1350" y="617"/>
                    <a:pt x="1326" y="597"/>
                    <a:pt x="1329" y="583"/>
                  </a:cubicBezTo>
                  <a:cubicBezTo>
                    <a:pt x="1330" y="577"/>
                    <a:pt x="1359" y="561"/>
                    <a:pt x="1370" y="569"/>
                  </a:cubicBezTo>
                  <a:cubicBezTo>
                    <a:pt x="1363" y="574"/>
                    <a:pt x="1363" y="576"/>
                    <a:pt x="1359" y="583"/>
                  </a:cubicBezTo>
                  <a:cubicBezTo>
                    <a:pt x="1371" y="578"/>
                    <a:pt x="1388" y="568"/>
                    <a:pt x="1400" y="575"/>
                  </a:cubicBezTo>
                  <a:cubicBezTo>
                    <a:pt x="1387" y="590"/>
                    <a:pt x="1398" y="600"/>
                    <a:pt x="1415" y="602"/>
                  </a:cubicBezTo>
                  <a:cubicBezTo>
                    <a:pt x="1399" y="605"/>
                    <a:pt x="1415" y="622"/>
                    <a:pt x="1409" y="636"/>
                  </a:cubicBezTo>
                  <a:cubicBezTo>
                    <a:pt x="1422" y="629"/>
                    <a:pt x="1439" y="630"/>
                    <a:pt x="1442" y="614"/>
                  </a:cubicBezTo>
                  <a:cubicBezTo>
                    <a:pt x="1444" y="594"/>
                    <a:pt x="1422" y="593"/>
                    <a:pt x="1420" y="580"/>
                  </a:cubicBezTo>
                  <a:cubicBezTo>
                    <a:pt x="1418" y="567"/>
                    <a:pt x="1438" y="559"/>
                    <a:pt x="1447" y="553"/>
                  </a:cubicBezTo>
                  <a:cubicBezTo>
                    <a:pt x="1453" y="549"/>
                    <a:pt x="1452" y="539"/>
                    <a:pt x="1460" y="541"/>
                  </a:cubicBezTo>
                  <a:cubicBezTo>
                    <a:pt x="1465" y="542"/>
                    <a:pt x="1476" y="544"/>
                    <a:pt x="1480" y="543"/>
                  </a:cubicBezTo>
                  <a:cubicBezTo>
                    <a:pt x="1496" y="539"/>
                    <a:pt x="1510" y="522"/>
                    <a:pt x="1517" y="510"/>
                  </a:cubicBezTo>
                  <a:cubicBezTo>
                    <a:pt x="1521" y="502"/>
                    <a:pt x="1523" y="495"/>
                    <a:pt x="1527" y="487"/>
                  </a:cubicBezTo>
                  <a:cubicBezTo>
                    <a:pt x="1531" y="480"/>
                    <a:pt x="1539" y="482"/>
                    <a:pt x="1543" y="475"/>
                  </a:cubicBezTo>
                  <a:cubicBezTo>
                    <a:pt x="1548" y="467"/>
                    <a:pt x="1542" y="460"/>
                    <a:pt x="1545" y="451"/>
                  </a:cubicBezTo>
                  <a:cubicBezTo>
                    <a:pt x="1546" y="445"/>
                    <a:pt x="1554" y="437"/>
                    <a:pt x="1554" y="432"/>
                  </a:cubicBezTo>
                  <a:cubicBezTo>
                    <a:pt x="1554" y="421"/>
                    <a:pt x="1565" y="408"/>
                    <a:pt x="1551" y="398"/>
                  </a:cubicBezTo>
                  <a:cubicBezTo>
                    <a:pt x="1540" y="391"/>
                    <a:pt x="1527" y="400"/>
                    <a:pt x="1515" y="391"/>
                  </a:cubicBezTo>
                  <a:cubicBezTo>
                    <a:pt x="1498" y="377"/>
                    <a:pt x="1517" y="366"/>
                    <a:pt x="1528" y="359"/>
                  </a:cubicBezTo>
                  <a:cubicBezTo>
                    <a:pt x="1540" y="350"/>
                    <a:pt x="1547" y="337"/>
                    <a:pt x="1559" y="327"/>
                  </a:cubicBezTo>
                  <a:cubicBezTo>
                    <a:pt x="1566" y="322"/>
                    <a:pt x="1571" y="322"/>
                    <a:pt x="1580" y="321"/>
                  </a:cubicBezTo>
                  <a:cubicBezTo>
                    <a:pt x="1586" y="320"/>
                    <a:pt x="1595" y="323"/>
                    <a:pt x="1599" y="322"/>
                  </a:cubicBezTo>
                  <a:cubicBezTo>
                    <a:pt x="1604" y="321"/>
                    <a:pt x="1611" y="315"/>
                    <a:pt x="1618" y="314"/>
                  </a:cubicBezTo>
                  <a:cubicBezTo>
                    <a:pt x="1624" y="312"/>
                    <a:pt x="1633" y="310"/>
                    <a:pt x="1638" y="312"/>
                  </a:cubicBezTo>
                  <a:cubicBezTo>
                    <a:pt x="1653" y="317"/>
                    <a:pt x="1662" y="324"/>
                    <a:pt x="1679" y="321"/>
                  </a:cubicBezTo>
                  <a:cubicBezTo>
                    <a:pt x="1690" y="320"/>
                    <a:pt x="1700" y="297"/>
                    <a:pt x="1708" y="289"/>
                  </a:cubicBezTo>
                  <a:cubicBezTo>
                    <a:pt x="1713" y="284"/>
                    <a:pt x="1735" y="283"/>
                    <a:pt x="1745" y="285"/>
                  </a:cubicBezTo>
                  <a:cubicBezTo>
                    <a:pt x="1742" y="294"/>
                    <a:pt x="1745" y="292"/>
                    <a:pt x="1747" y="299"/>
                  </a:cubicBezTo>
                  <a:cubicBezTo>
                    <a:pt x="1755" y="290"/>
                    <a:pt x="1784" y="254"/>
                    <a:pt x="1785" y="288"/>
                  </a:cubicBezTo>
                  <a:cubicBezTo>
                    <a:pt x="1777" y="288"/>
                    <a:pt x="1774" y="292"/>
                    <a:pt x="1767" y="296"/>
                  </a:cubicBezTo>
                  <a:cubicBezTo>
                    <a:pt x="1763" y="298"/>
                    <a:pt x="1749" y="306"/>
                    <a:pt x="1749" y="307"/>
                  </a:cubicBezTo>
                  <a:cubicBezTo>
                    <a:pt x="1745" y="323"/>
                    <a:pt x="1723" y="332"/>
                    <a:pt x="1712" y="344"/>
                  </a:cubicBezTo>
                  <a:cubicBezTo>
                    <a:pt x="1696" y="362"/>
                    <a:pt x="1695" y="415"/>
                    <a:pt x="1714" y="433"/>
                  </a:cubicBezTo>
                  <a:cubicBezTo>
                    <a:pt x="1711" y="420"/>
                    <a:pt x="1734" y="392"/>
                    <a:pt x="1744" y="385"/>
                  </a:cubicBezTo>
                  <a:cubicBezTo>
                    <a:pt x="1747" y="383"/>
                    <a:pt x="1754" y="380"/>
                    <a:pt x="1756" y="377"/>
                  </a:cubicBezTo>
                  <a:cubicBezTo>
                    <a:pt x="1755" y="374"/>
                    <a:pt x="1754" y="371"/>
                    <a:pt x="1753" y="368"/>
                  </a:cubicBezTo>
                  <a:cubicBezTo>
                    <a:pt x="1756" y="367"/>
                    <a:pt x="1759" y="366"/>
                    <a:pt x="1763" y="365"/>
                  </a:cubicBezTo>
                  <a:cubicBezTo>
                    <a:pt x="1767" y="352"/>
                    <a:pt x="1762" y="341"/>
                    <a:pt x="1767" y="331"/>
                  </a:cubicBezTo>
                  <a:cubicBezTo>
                    <a:pt x="1772" y="322"/>
                    <a:pt x="1781" y="323"/>
                    <a:pt x="1784" y="310"/>
                  </a:cubicBezTo>
                  <a:cubicBezTo>
                    <a:pt x="1786" y="300"/>
                    <a:pt x="1806" y="307"/>
                    <a:pt x="1813" y="309"/>
                  </a:cubicBezTo>
                  <a:cubicBezTo>
                    <a:pt x="1826" y="312"/>
                    <a:pt x="1827" y="320"/>
                    <a:pt x="1843" y="312"/>
                  </a:cubicBezTo>
                  <a:cubicBezTo>
                    <a:pt x="1848" y="309"/>
                    <a:pt x="1853" y="305"/>
                    <a:pt x="1860" y="303"/>
                  </a:cubicBezTo>
                  <a:cubicBezTo>
                    <a:pt x="1868" y="301"/>
                    <a:pt x="1862" y="296"/>
                    <a:pt x="1868" y="291"/>
                  </a:cubicBezTo>
                  <a:cubicBezTo>
                    <a:pt x="1873" y="287"/>
                    <a:pt x="1889" y="276"/>
                    <a:pt x="1896" y="274"/>
                  </a:cubicBezTo>
                  <a:cubicBezTo>
                    <a:pt x="1905" y="272"/>
                    <a:pt x="1918" y="280"/>
                    <a:pt x="1927" y="272"/>
                  </a:cubicBezTo>
                  <a:cubicBezTo>
                    <a:pt x="1938" y="262"/>
                    <a:pt x="1928" y="261"/>
                    <a:pt x="1922" y="251"/>
                  </a:cubicBezTo>
                  <a:cubicBezTo>
                    <a:pt x="1911" y="234"/>
                    <a:pt x="1933" y="238"/>
                    <a:pt x="1939" y="229"/>
                  </a:cubicBezTo>
                  <a:cubicBezTo>
                    <a:pt x="1948" y="217"/>
                    <a:pt x="1941" y="218"/>
                    <a:pt x="1956" y="220"/>
                  </a:cubicBezTo>
                  <a:cubicBezTo>
                    <a:pt x="1967" y="222"/>
                    <a:pt x="1977" y="232"/>
                    <a:pt x="1988" y="237"/>
                  </a:cubicBezTo>
                  <a:cubicBezTo>
                    <a:pt x="1993" y="238"/>
                    <a:pt x="2011" y="252"/>
                    <a:pt x="2014" y="235"/>
                  </a:cubicBezTo>
                  <a:cubicBezTo>
                    <a:pt x="2015" y="224"/>
                    <a:pt x="2026" y="220"/>
                    <a:pt x="2037" y="218"/>
                  </a:cubicBezTo>
                  <a:cubicBezTo>
                    <a:pt x="2026" y="197"/>
                    <a:pt x="1980" y="188"/>
                    <a:pt x="1961" y="184"/>
                  </a:cubicBezTo>
                  <a:close/>
                  <a:moveTo>
                    <a:pt x="703" y="565"/>
                  </a:moveTo>
                  <a:cubicBezTo>
                    <a:pt x="694" y="563"/>
                    <a:pt x="687" y="566"/>
                    <a:pt x="683" y="573"/>
                  </a:cubicBezTo>
                  <a:cubicBezTo>
                    <a:pt x="706" y="570"/>
                    <a:pt x="706" y="617"/>
                    <a:pt x="678" y="610"/>
                  </a:cubicBezTo>
                  <a:cubicBezTo>
                    <a:pt x="668" y="608"/>
                    <a:pt x="649" y="603"/>
                    <a:pt x="648" y="589"/>
                  </a:cubicBezTo>
                  <a:cubicBezTo>
                    <a:pt x="648" y="582"/>
                    <a:pt x="663" y="568"/>
                    <a:pt x="654" y="565"/>
                  </a:cubicBezTo>
                  <a:cubicBezTo>
                    <a:pt x="638" y="558"/>
                    <a:pt x="643" y="541"/>
                    <a:pt x="639" y="529"/>
                  </a:cubicBezTo>
                  <a:cubicBezTo>
                    <a:pt x="636" y="522"/>
                    <a:pt x="627" y="530"/>
                    <a:pt x="629" y="520"/>
                  </a:cubicBezTo>
                  <a:cubicBezTo>
                    <a:pt x="630" y="508"/>
                    <a:pt x="631" y="510"/>
                    <a:pt x="637" y="502"/>
                  </a:cubicBezTo>
                  <a:cubicBezTo>
                    <a:pt x="655" y="479"/>
                    <a:pt x="682" y="484"/>
                    <a:pt x="700" y="506"/>
                  </a:cubicBezTo>
                  <a:cubicBezTo>
                    <a:pt x="689" y="505"/>
                    <a:pt x="644" y="509"/>
                    <a:pt x="671" y="525"/>
                  </a:cubicBezTo>
                  <a:cubicBezTo>
                    <a:pt x="667" y="537"/>
                    <a:pt x="683" y="542"/>
                    <a:pt x="684" y="557"/>
                  </a:cubicBezTo>
                  <a:cubicBezTo>
                    <a:pt x="693" y="549"/>
                    <a:pt x="704" y="552"/>
                    <a:pt x="703" y="565"/>
                  </a:cubicBezTo>
                  <a:close/>
                  <a:moveTo>
                    <a:pt x="776" y="627"/>
                  </a:moveTo>
                  <a:cubicBezTo>
                    <a:pt x="774" y="624"/>
                    <a:pt x="771" y="622"/>
                    <a:pt x="772" y="617"/>
                  </a:cubicBezTo>
                  <a:cubicBezTo>
                    <a:pt x="776" y="618"/>
                    <a:pt x="779" y="620"/>
                    <a:pt x="783" y="623"/>
                  </a:cubicBezTo>
                  <a:cubicBezTo>
                    <a:pt x="780" y="624"/>
                    <a:pt x="778" y="626"/>
                    <a:pt x="776" y="627"/>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6" name="Freeform 72"/>
            <p:cNvSpPr>
              <a:spLocks/>
            </p:cNvSpPr>
            <p:nvPr/>
          </p:nvSpPr>
          <p:spPr bwMode="auto">
            <a:xfrm>
              <a:off x="2967" y="609"/>
              <a:ext cx="5" cy="6"/>
            </a:xfrm>
            <a:custGeom>
              <a:avLst/>
              <a:gdLst>
                <a:gd name="T0" fmla="*/ 3 w 3"/>
                <a:gd name="T1" fmla="*/ 0 h 3"/>
                <a:gd name="T2" fmla="*/ 0 w 3"/>
                <a:gd name="T3" fmla="*/ 3 h 3"/>
                <a:gd name="T4" fmla="*/ 3 w 3"/>
                <a:gd name="T5" fmla="*/ 0 h 3"/>
              </a:gdLst>
              <a:ahLst/>
              <a:cxnLst>
                <a:cxn ang="0">
                  <a:pos x="T0" y="T1"/>
                </a:cxn>
                <a:cxn ang="0">
                  <a:pos x="T2" y="T3"/>
                </a:cxn>
                <a:cxn ang="0">
                  <a:pos x="T4" y="T5"/>
                </a:cxn>
              </a:cxnLst>
              <a:rect l="0" t="0" r="r" b="b"/>
              <a:pathLst>
                <a:path w="3" h="3">
                  <a:moveTo>
                    <a:pt x="3" y="0"/>
                  </a:moveTo>
                  <a:cubicBezTo>
                    <a:pt x="2" y="1"/>
                    <a:pt x="1" y="2"/>
                    <a:pt x="0" y="3"/>
                  </a:cubicBezTo>
                  <a:cubicBezTo>
                    <a:pt x="1" y="2"/>
                    <a:pt x="2" y="1"/>
                    <a:pt x="3"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7" name="Freeform 73"/>
            <p:cNvSpPr>
              <a:spLocks/>
            </p:cNvSpPr>
            <p:nvPr/>
          </p:nvSpPr>
          <p:spPr bwMode="auto">
            <a:xfrm>
              <a:off x="2931" y="599"/>
              <a:ext cx="34" cy="30"/>
            </a:xfrm>
            <a:custGeom>
              <a:avLst/>
              <a:gdLst>
                <a:gd name="T0" fmla="*/ 14 w 19"/>
                <a:gd name="T1" fmla="*/ 0 h 17"/>
                <a:gd name="T2" fmla="*/ 0 w 19"/>
                <a:gd name="T3" fmla="*/ 16 h 17"/>
                <a:gd name="T4" fmla="*/ 19 w 19"/>
                <a:gd name="T5" fmla="*/ 10 h 17"/>
                <a:gd name="T6" fmla="*/ 14 w 19"/>
                <a:gd name="T7" fmla="*/ 0 h 17"/>
              </a:gdLst>
              <a:ahLst/>
              <a:cxnLst>
                <a:cxn ang="0">
                  <a:pos x="T0" y="T1"/>
                </a:cxn>
                <a:cxn ang="0">
                  <a:pos x="T2" y="T3"/>
                </a:cxn>
                <a:cxn ang="0">
                  <a:pos x="T4" y="T5"/>
                </a:cxn>
                <a:cxn ang="0">
                  <a:pos x="T6" y="T7"/>
                </a:cxn>
              </a:cxnLst>
              <a:rect l="0" t="0" r="r" b="b"/>
              <a:pathLst>
                <a:path w="19" h="17">
                  <a:moveTo>
                    <a:pt x="14" y="0"/>
                  </a:moveTo>
                  <a:cubicBezTo>
                    <a:pt x="5" y="6"/>
                    <a:pt x="7" y="8"/>
                    <a:pt x="0" y="16"/>
                  </a:cubicBezTo>
                  <a:cubicBezTo>
                    <a:pt x="7" y="17"/>
                    <a:pt x="14" y="15"/>
                    <a:pt x="19" y="10"/>
                  </a:cubicBezTo>
                  <a:cubicBezTo>
                    <a:pt x="15" y="10"/>
                    <a:pt x="12" y="7"/>
                    <a:pt x="14"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8" name="Freeform 74"/>
            <p:cNvSpPr>
              <a:spLocks/>
            </p:cNvSpPr>
            <p:nvPr/>
          </p:nvSpPr>
          <p:spPr bwMode="auto">
            <a:xfrm>
              <a:off x="4398" y="1878"/>
              <a:ext cx="1" cy="4"/>
            </a:xfrm>
            <a:custGeom>
              <a:avLst/>
              <a:gdLst>
                <a:gd name="T0" fmla="*/ 1 w 1"/>
                <a:gd name="T1" fmla="*/ 2 h 2"/>
                <a:gd name="T2" fmla="*/ 1 w 1"/>
                <a:gd name="T3" fmla="*/ 0 h 2"/>
                <a:gd name="T4" fmla="*/ 0 w 1"/>
                <a:gd name="T5" fmla="*/ 2 h 2"/>
                <a:gd name="T6" fmla="*/ 1 w 1"/>
                <a:gd name="T7" fmla="*/ 2 h 2"/>
              </a:gdLst>
              <a:ahLst/>
              <a:cxnLst>
                <a:cxn ang="0">
                  <a:pos x="T0" y="T1"/>
                </a:cxn>
                <a:cxn ang="0">
                  <a:pos x="T2" y="T3"/>
                </a:cxn>
                <a:cxn ang="0">
                  <a:pos x="T4" y="T5"/>
                </a:cxn>
                <a:cxn ang="0">
                  <a:pos x="T6" y="T7"/>
                </a:cxn>
              </a:cxnLst>
              <a:rect l="0" t="0" r="r" b="b"/>
              <a:pathLst>
                <a:path w="1" h="2">
                  <a:moveTo>
                    <a:pt x="1" y="2"/>
                  </a:moveTo>
                  <a:cubicBezTo>
                    <a:pt x="1" y="1"/>
                    <a:pt x="1" y="1"/>
                    <a:pt x="1" y="0"/>
                  </a:cubicBezTo>
                  <a:cubicBezTo>
                    <a:pt x="1" y="1"/>
                    <a:pt x="0" y="1"/>
                    <a:pt x="0" y="2"/>
                  </a:cubicBezTo>
                  <a:cubicBezTo>
                    <a:pt x="0" y="2"/>
                    <a:pt x="0" y="2"/>
                    <a:pt x="1" y="2"/>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9" name="Freeform 75"/>
            <p:cNvSpPr>
              <a:spLocks/>
            </p:cNvSpPr>
            <p:nvPr/>
          </p:nvSpPr>
          <p:spPr bwMode="auto">
            <a:xfrm>
              <a:off x="4391" y="1882"/>
              <a:ext cx="113" cy="158"/>
            </a:xfrm>
            <a:custGeom>
              <a:avLst/>
              <a:gdLst>
                <a:gd name="T0" fmla="*/ 0 w 64"/>
                <a:gd name="T1" fmla="*/ 17 h 89"/>
                <a:gd name="T2" fmla="*/ 25 w 64"/>
                <a:gd name="T3" fmla="*/ 53 h 89"/>
                <a:gd name="T4" fmla="*/ 53 w 64"/>
                <a:gd name="T5" fmla="*/ 89 h 89"/>
                <a:gd name="T6" fmla="*/ 56 w 64"/>
                <a:gd name="T7" fmla="*/ 82 h 89"/>
                <a:gd name="T8" fmla="*/ 64 w 64"/>
                <a:gd name="T9" fmla="*/ 86 h 89"/>
                <a:gd name="T10" fmla="*/ 52 w 64"/>
                <a:gd name="T11" fmla="*/ 69 h 89"/>
                <a:gd name="T12" fmla="*/ 53 w 64"/>
                <a:gd name="T13" fmla="*/ 45 h 89"/>
                <a:gd name="T14" fmla="*/ 32 w 64"/>
                <a:gd name="T15" fmla="*/ 34 h 89"/>
                <a:gd name="T16" fmla="*/ 16 w 64"/>
                <a:gd name="T17" fmla="*/ 17 h 89"/>
                <a:gd name="T18" fmla="*/ 20 w 64"/>
                <a:gd name="T19" fmla="*/ 16 h 89"/>
                <a:gd name="T20" fmla="*/ 5 w 64"/>
                <a:gd name="T21" fmla="*/ 0 h 89"/>
                <a:gd name="T22" fmla="*/ 3 w 64"/>
                <a:gd name="T23" fmla="*/ 2 h 89"/>
                <a:gd name="T24" fmla="*/ 0 w 64"/>
                <a:gd name="T25" fmla="*/ 1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89">
                  <a:moveTo>
                    <a:pt x="0" y="17"/>
                  </a:moveTo>
                  <a:cubicBezTo>
                    <a:pt x="9" y="16"/>
                    <a:pt x="20" y="43"/>
                    <a:pt x="25" y="53"/>
                  </a:cubicBezTo>
                  <a:cubicBezTo>
                    <a:pt x="34" y="73"/>
                    <a:pt x="35" y="76"/>
                    <a:pt x="53" y="89"/>
                  </a:cubicBezTo>
                  <a:cubicBezTo>
                    <a:pt x="54" y="86"/>
                    <a:pt x="55" y="84"/>
                    <a:pt x="56" y="82"/>
                  </a:cubicBezTo>
                  <a:cubicBezTo>
                    <a:pt x="58" y="83"/>
                    <a:pt x="61" y="84"/>
                    <a:pt x="64" y="86"/>
                  </a:cubicBezTo>
                  <a:cubicBezTo>
                    <a:pt x="61" y="82"/>
                    <a:pt x="53" y="73"/>
                    <a:pt x="52" y="69"/>
                  </a:cubicBezTo>
                  <a:cubicBezTo>
                    <a:pt x="51" y="62"/>
                    <a:pt x="56" y="52"/>
                    <a:pt x="53" y="45"/>
                  </a:cubicBezTo>
                  <a:cubicBezTo>
                    <a:pt x="55" y="48"/>
                    <a:pt x="31" y="34"/>
                    <a:pt x="32" y="34"/>
                  </a:cubicBezTo>
                  <a:cubicBezTo>
                    <a:pt x="25" y="32"/>
                    <a:pt x="24" y="21"/>
                    <a:pt x="16" y="17"/>
                  </a:cubicBezTo>
                  <a:cubicBezTo>
                    <a:pt x="17" y="17"/>
                    <a:pt x="19" y="16"/>
                    <a:pt x="20" y="16"/>
                  </a:cubicBezTo>
                  <a:cubicBezTo>
                    <a:pt x="18" y="9"/>
                    <a:pt x="12" y="3"/>
                    <a:pt x="5" y="0"/>
                  </a:cubicBezTo>
                  <a:cubicBezTo>
                    <a:pt x="4" y="1"/>
                    <a:pt x="4" y="2"/>
                    <a:pt x="3" y="2"/>
                  </a:cubicBezTo>
                  <a:cubicBezTo>
                    <a:pt x="4" y="3"/>
                    <a:pt x="2" y="13"/>
                    <a:pt x="0" y="17"/>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80" name="Freeform 76"/>
            <p:cNvSpPr>
              <a:spLocks/>
            </p:cNvSpPr>
            <p:nvPr/>
          </p:nvSpPr>
          <p:spPr bwMode="auto">
            <a:xfrm>
              <a:off x="4396" y="1885"/>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0"/>
                    <a:pt x="0" y="1"/>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81" name="Freeform 77"/>
            <p:cNvSpPr>
              <a:spLocks/>
            </p:cNvSpPr>
            <p:nvPr/>
          </p:nvSpPr>
          <p:spPr bwMode="auto">
            <a:xfrm>
              <a:off x="2965" y="615"/>
              <a:ext cx="2" cy="1"/>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0" y="1"/>
                  </a:cubicBezTo>
                  <a:cubicBezTo>
                    <a:pt x="1" y="1"/>
                    <a:pt x="1" y="0"/>
                    <a:pt x="1" y="0"/>
                  </a:cubicBezTo>
                  <a:cubicBezTo>
                    <a:pt x="1" y="0"/>
                    <a:pt x="0" y="1"/>
                    <a:pt x="0" y="1"/>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82" name="Freeform 78"/>
            <p:cNvSpPr>
              <a:spLocks/>
            </p:cNvSpPr>
            <p:nvPr/>
          </p:nvSpPr>
          <p:spPr bwMode="auto">
            <a:xfrm>
              <a:off x="5781" y="513"/>
              <a:ext cx="72" cy="31"/>
            </a:xfrm>
            <a:custGeom>
              <a:avLst/>
              <a:gdLst>
                <a:gd name="T0" fmla="*/ 41 w 41"/>
                <a:gd name="T1" fmla="*/ 11 h 17"/>
                <a:gd name="T2" fmla="*/ 10 w 41"/>
                <a:gd name="T3" fmla="*/ 17 h 17"/>
                <a:gd name="T4" fmla="*/ 41 w 41"/>
                <a:gd name="T5" fmla="*/ 11 h 17"/>
              </a:gdLst>
              <a:ahLst/>
              <a:cxnLst>
                <a:cxn ang="0">
                  <a:pos x="T0" y="T1"/>
                </a:cxn>
                <a:cxn ang="0">
                  <a:pos x="T2" y="T3"/>
                </a:cxn>
                <a:cxn ang="0">
                  <a:pos x="T4" y="T5"/>
                </a:cxn>
              </a:cxnLst>
              <a:rect l="0" t="0" r="r" b="b"/>
              <a:pathLst>
                <a:path w="41" h="17">
                  <a:moveTo>
                    <a:pt x="41" y="11"/>
                  </a:moveTo>
                  <a:cubicBezTo>
                    <a:pt x="31" y="0"/>
                    <a:pt x="0" y="2"/>
                    <a:pt x="10" y="17"/>
                  </a:cubicBezTo>
                  <a:cubicBezTo>
                    <a:pt x="20" y="17"/>
                    <a:pt x="31" y="16"/>
                    <a:pt x="41" y="11"/>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83" name="Freeform 79"/>
            <p:cNvSpPr>
              <a:spLocks/>
            </p:cNvSpPr>
            <p:nvPr/>
          </p:nvSpPr>
          <p:spPr bwMode="auto">
            <a:xfrm>
              <a:off x="5607" y="565"/>
              <a:ext cx="27" cy="16"/>
            </a:xfrm>
            <a:custGeom>
              <a:avLst/>
              <a:gdLst>
                <a:gd name="T0" fmla="*/ 0 w 15"/>
                <a:gd name="T1" fmla="*/ 2 h 9"/>
                <a:gd name="T2" fmla="*/ 10 w 15"/>
                <a:gd name="T3" fmla="*/ 9 h 9"/>
                <a:gd name="T4" fmla="*/ 0 w 15"/>
                <a:gd name="T5" fmla="*/ 2 h 9"/>
              </a:gdLst>
              <a:ahLst/>
              <a:cxnLst>
                <a:cxn ang="0">
                  <a:pos x="T0" y="T1"/>
                </a:cxn>
                <a:cxn ang="0">
                  <a:pos x="T2" y="T3"/>
                </a:cxn>
                <a:cxn ang="0">
                  <a:pos x="T4" y="T5"/>
                </a:cxn>
              </a:cxnLst>
              <a:rect l="0" t="0" r="r" b="b"/>
              <a:pathLst>
                <a:path w="15" h="9">
                  <a:moveTo>
                    <a:pt x="0" y="2"/>
                  </a:moveTo>
                  <a:cubicBezTo>
                    <a:pt x="3" y="4"/>
                    <a:pt x="6" y="7"/>
                    <a:pt x="10" y="9"/>
                  </a:cubicBezTo>
                  <a:cubicBezTo>
                    <a:pt x="15" y="1"/>
                    <a:pt x="9" y="0"/>
                    <a:pt x="0" y="2"/>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84" name="Freeform 80"/>
            <p:cNvSpPr>
              <a:spLocks/>
            </p:cNvSpPr>
            <p:nvPr/>
          </p:nvSpPr>
          <p:spPr bwMode="auto">
            <a:xfrm>
              <a:off x="5034" y="371"/>
              <a:ext cx="14" cy="16"/>
            </a:xfrm>
            <a:custGeom>
              <a:avLst/>
              <a:gdLst>
                <a:gd name="T0" fmla="*/ 8 w 8"/>
                <a:gd name="T1" fmla="*/ 4 h 9"/>
                <a:gd name="T2" fmla="*/ 4 w 8"/>
                <a:gd name="T3" fmla="*/ 9 h 9"/>
                <a:gd name="T4" fmla="*/ 8 w 8"/>
                <a:gd name="T5" fmla="*/ 4 h 9"/>
              </a:gdLst>
              <a:ahLst/>
              <a:cxnLst>
                <a:cxn ang="0">
                  <a:pos x="T0" y="T1"/>
                </a:cxn>
                <a:cxn ang="0">
                  <a:pos x="T2" y="T3"/>
                </a:cxn>
                <a:cxn ang="0">
                  <a:pos x="T4" y="T5"/>
                </a:cxn>
              </a:cxnLst>
              <a:rect l="0" t="0" r="r" b="b"/>
              <a:pathLst>
                <a:path w="8" h="9">
                  <a:moveTo>
                    <a:pt x="8" y="4"/>
                  </a:moveTo>
                  <a:cubicBezTo>
                    <a:pt x="5" y="5"/>
                    <a:pt x="0" y="0"/>
                    <a:pt x="4" y="9"/>
                  </a:cubicBezTo>
                  <a:cubicBezTo>
                    <a:pt x="6" y="6"/>
                    <a:pt x="8" y="4"/>
                    <a:pt x="8" y="4"/>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85" name="Freeform 81"/>
            <p:cNvSpPr>
              <a:spLocks/>
            </p:cNvSpPr>
            <p:nvPr/>
          </p:nvSpPr>
          <p:spPr bwMode="auto">
            <a:xfrm>
              <a:off x="4626" y="414"/>
              <a:ext cx="27" cy="21"/>
            </a:xfrm>
            <a:custGeom>
              <a:avLst/>
              <a:gdLst>
                <a:gd name="T0" fmla="*/ 0 w 15"/>
                <a:gd name="T1" fmla="*/ 7 h 12"/>
                <a:gd name="T2" fmla="*/ 15 w 15"/>
                <a:gd name="T3" fmla="*/ 9 h 12"/>
                <a:gd name="T4" fmla="*/ 0 w 15"/>
                <a:gd name="T5" fmla="*/ 7 h 12"/>
              </a:gdLst>
              <a:ahLst/>
              <a:cxnLst>
                <a:cxn ang="0">
                  <a:pos x="T0" y="T1"/>
                </a:cxn>
                <a:cxn ang="0">
                  <a:pos x="T2" y="T3"/>
                </a:cxn>
                <a:cxn ang="0">
                  <a:pos x="T4" y="T5"/>
                </a:cxn>
              </a:cxnLst>
              <a:rect l="0" t="0" r="r" b="b"/>
              <a:pathLst>
                <a:path w="15" h="12">
                  <a:moveTo>
                    <a:pt x="0" y="7"/>
                  </a:moveTo>
                  <a:cubicBezTo>
                    <a:pt x="5" y="12"/>
                    <a:pt x="9" y="11"/>
                    <a:pt x="15" y="9"/>
                  </a:cubicBezTo>
                  <a:cubicBezTo>
                    <a:pt x="14" y="8"/>
                    <a:pt x="9" y="0"/>
                    <a:pt x="0" y="7"/>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86" name="Freeform 82"/>
            <p:cNvSpPr>
              <a:spLocks/>
            </p:cNvSpPr>
            <p:nvPr/>
          </p:nvSpPr>
          <p:spPr bwMode="auto">
            <a:xfrm>
              <a:off x="4653" y="4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87" name="Freeform 83"/>
            <p:cNvSpPr>
              <a:spLocks/>
            </p:cNvSpPr>
            <p:nvPr/>
          </p:nvSpPr>
          <p:spPr bwMode="auto">
            <a:xfrm>
              <a:off x="4399" y="238"/>
              <a:ext cx="128" cy="63"/>
            </a:xfrm>
            <a:custGeom>
              <a:avLst/>
              <a:gdLst>
                <a:gd name="T0" fmla="*/ 11 w 72"/>
                <a:gd name="T1" fmla="*/ 35 h 35"/>
                <a:gd name="T2" fmla="*/ 60 w 72"/>
                <a:gd name="T3" fmla="*/ 26 h 35"/>
                <a:gd name="T4" fmla="*/ 40 w 72"/>
                <a:gd name="T5" fmla="*/ 9 h 35"/>
                <a:gd name="T6" fmla="*/ 41 w 72"/>
                <a:gd name="T7" fmla="*/ 1 h 35"/>
                <a:gd name="T8" fmla="*/ 11 w 72"/>
                <a:gd name="T9" fmla="*/ 35 h 35"/>
              </a:gdLst>
              <a:ahLst/>
              <a:cxnLst>
                <a:cxn ang="0">
                  <a:pos x="T0" y="T1"/>
                </a:cxn>
                <a:cxn ang="0">
                  <a:pos x="T2" y="T3"/>
                </a:cxn>
                <a:cxn ang="0">
                  <a:pos x="T4" y="T5"/>
                </a:cxn>
                <a:cxn ang="0">
                  <a:pos x="T6" y="T7"/>
                </a:cxn>
                <a:cxn ang="0">
                  <a:pos x="T8" y="T9"/>
                </a:cxn>
              </a:cxnLst>
              <a:rect l="0" t="0" r="r" b="b"/>
              <a:pathLst>
                <a:path w="72" h="35">
                  <a:moveTo>
                    <a:pt x="11" y="35"/>
                  </a:moveTo>
                  <a:cubicBezTo>
                    <a:pt x="21" y="31"/>
                    <a:pt x="54" y="32"/>
                    <a:pt x="60" y="26"/>
                  </a:cubicBezTo>
                  <a:cubicBezTo>
                    <a:pt x="72" y="14"/>
                    <a:pt x="51" y="2"/>
                    <a:pt x="40" y="9"/>
                  </a:cubicBezTo>
                  <a:cubicBezTo>
                    <a:pt x="41" y="6"/>
                    <a:pt x="41" y="4"/>
                    <a:pt x="41" y="1"/>
                  </a:cubicBezTo>
                  <a:cubicBezTo>
                    <a:pt x="28" y="0"/>
                    <a:pt x="0" y="25"/>
                    <a:pt x="11" y="35"/>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88" name="Freeform 84"/>
            <p:cNvSpPr>
              <a:spLocks/>
            </p:cNvSpPr>
            <p:nvPr/>
          </p:nvSpPr>
          <p:spPr bwMode="auto">
            <a:xfrm>
              <a:off x="4261" y="212"/>
              <a:ext cx="43" cy="25"/>
            </a:xfrm>
            <a:custGeom>
              <a:avLst/>
              <a:gdLst>
                <a:gd name="T0" fmla="*/ 10 w 24"/>
                <a:gd name="T1" fmla="*/ 0 h 14"/>
                <a:gd name="T2" fmla="*/ 0 w 24"/>
                <a:gd name="T3" fmla="*/ 3 h 14"/>
                <a:gd name="T4" fmla="*/ 24 w 24"/>
                <a:gd name="T5" fmla="*/ 5 h 14"/>
                <a:gd name="T6" fmla="*/ 10 w 24"/>
                <a:gd name="T7" fmla="*/ 0 h 14"/>
              </a:gdLst>
              <a:ahLst/>
              <a:cxnLst>
                <a:cxn ang="0">
                  <a:pos x="T0" y="T1"/>
                </a:cxn>
                <a:cxn ang="0">
                  <a:pos x="T2" y="T3"/>
                </a:cxn>
                <a:cxn ang="0">
                  <a:pos x="T4" y="T5"/>
                </a:cxn>
                <a:cxn ang="0">
                  <a:pos x="T6" y="T7"/>
                </a:cxn>
              </a:cxnLst>
              <a:rect l="0" t="0" r="r" b="b"/>
              <a:pathLst>
                <a:path w="24" h="14">
                  <a:moveTo>
                    <a:pt x="10" y="0"/>
                  </a:moveTo>
                  <a:cubicBezTo>
                    <a:pt x="7" y="1"/>
                    <a:pt x="4" y="2"/>
                    <a:pt x="0" y="3"/>
                  </a:cubicBezTo>
                  <a:cubicBezTo>
                    <a:pt x="5" y="14"/>
                    <a:pt x="16" y="13"/>
                    <a:pt x="24" y="5"/>
                  </a:cubicBezTo>
                  <a:cubicBezTo>
                    <a:pt x="19" y="3"/>
                    <a:pt x="14" y="0"/>
                    <a:pt x="10"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89" name="Freeform 85"/>
            <p:cNvSpPr>
              <a:spLocks/>
            </p:cNvSpPr>
            <p:nvPr/>
          </p:nvSpPr>
          <p:spPr bwMode="auto">
            <a:xfrm>
              <a:off x="4275" y="143"/>
              <a:ext cx="179" cy="140"/>
            </a:xfrm>
            <a:custGeom>
              <a:avLst/>
              <a:gdLst>
                <a:gd name="T0" fmla="*/ 14 w 101"/>
                <a:gd name="T1" fmla="*/ 52 h 79"/>
                <a:gd name="T2" fmla="*/ 78 w 101"/>
                <a:gd name="T3" fmla="*/ 65 h 79"/>
                <a:gd name="T4" fmla="*/ 72 w 101"/>
                <a:gd name="T5" fmla="*/ 61 h 79"/>
                <a:gd name="T6" fmla="*/ 46 w 101"/>
                <a:gd name="T7" fmla="*/ 40 h 79"/>
                <a:gd name="T8" fmla="*/ 57 w 101"/>
                <a:gd name="T9" fmla="*/ 26 h 79"/>
                <a:gd name="T10" fmla="*/ 0 w 101"/>
                <a:gd name="T11" fmla="*/ 33 h 79"/>
                <a:gd name="T12" fmla="*/ 40 w 101"/>
                <a:gd name="T13" fmla="*/ 41 h 79"/>
                <a:gd name="T14" fmla="*/ 14 w 101"/>
                <a:gd name="T15" fmla="*/ 52 h 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79">
                  <a:moveTo>
                    <a:pt x="14" y="52"/>
                  </a:moveTo>
                  <a:cubicBezTo>
                    <a:pt x="28" y="63"/>
                    <a:pt x="63" y="79"/>
                    <a:pt x="78" y="65"/>
                  </a:cubicBezTo>
                  <a:cubicBezTo>
                    <a:pt x="76" y="64"/>
                    <a:pt x="74" y="63"/>
                    <a:pt x="72" y="61"/>
                  </a:cubicBezTo>
                  <a:cubicBezTo>
                    <a:pt x="101" y="48"/>
                    <a:pt x="56" y="40"/>
                    <a:pt x="46" y="40"/>
                  </a:cubicBezTo>
                  <a:cubicBezTo>
                    <a:pt x="50" y="34"/>
                    <a:pt x="54" y="29"/>
                    <a:pt x="57" y="26"/>
                  </a:cubicBezTo>
                  <a:cubicBezTo>
                    <a:pt x="35" y="0"/>
                    <a:pt x="23" y="23"/>
                    <a:pt x="0" y="33"/>
                  </a:cubicBezTo>
                  <a:cubicBezTo>
                    <a:pt x="12" y="40"/>
                    <a:pt x="26" y="41"/>
                    <a:pt x="40" y="41"/>
                  </a:cubicBezTo>
                  <a:cubicBezTo>
                    <a:pt x="31" y="44"/>
                    <a:pt x="22" y="48"/>
                    <a:pt x="14" y="52"/>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0" name="Freeform 86"/>
            <p:cNvSpPr>
              <a:spLocks/>
            </p:cNvSpPr>
            <p:nvPr/>
          </p:nvSpPr>
          <p:spPr bwMode="auto">
            <a:xfrm>
              <a:off x="4339" y="325"/>
              <a:ext cx="18" cy="18"/>
            </a:xfrm>
            <a:custGeom>
              <a:avLst/>
              <a:gdLst>
                <a:gd name="T0" fmla="*/ 10 w 10"/>
                <a:gd name="T1" fmla="*/ 1 h 10"/>
                <a:gd name="T2" fmla="*/ 0 w 10"/>
                <a:gd name="T3" fmla="*/ 5 h 10"/>
                <a:gd name="T4" fmla="*/ 10 w 10"/>
                <a:gd name="T5" fmla="*/ 1 h 10"/>
              </a:gdLst>
              <a:ahLst/>
              <a:cxnLst>
                <a:cxn ang="0">
                  <a:pos x="T0" y="T1"/>
                </a:cxn>
                <a:cxn ang="0">
                  <a:pos x="T2" y="T3"/>
                </a:cxn>
                <a:cxn ang="0">
                  <a:pos x="T4" y="T5"/>
                </a:cxn>
              </a:cxnLst>
              <a:rect l="0" t="0" r="r" b="b"/>
              <a:pathLst>
                <a:path w="10" h="10">
                  <a:moveTo>
                    <a:pt x="10" y="1"/>
                  </a:moveTo>
                  <a:cubicBezTo>
                    <a:pt x="5" y="0"/>
                    <a:pt x="3" y="2"/>
                    <a:pt x="0" y="5"/>
                  </a:cubicBezTo>
                  <a:cubicBezTo>
                    <a:pt x="3" y="4"/>
                    <a:pt x="5" y="10"/>
                    <a:pt x="10" y="1"/>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1" name="Freeform 87"/>
            <p:cNvSpPr>
              <a:spLocks/>
            </p:cNvSpPr>
            <p:nvPr/>
          </p:nvSpPr>
          <p:spPr bwMode="auto">
            <a:xfrm>
              <a:off x="4247" y="166"/>
              <a:ext cx="25" cy="9"/>
            </a:xfrm>
            <a:custGeom>
              <a:avLst/>
              <a:gdLst>
                <a:gd name="T0" fmla="*/ 14 w 14"/>
                <a:gd name="T1" fmla="*/ 4 h 5"/>
                <a:gd name="T2" fmla="*/ 0 w 14"/>
                <a:gd name="T3" fmla="*/ 1 h 5"/>
                <a:gd name="T4" fmla="*/ 14 w 14"/>
                <a:gd name="T5" fmla="*/ 4 h 5"/>
              </a:gdLst>
              <a:ahLst/>
              <a:cxnLst>
                <a:cxn ang="0">
                  <a:pos x="T0" y="T1"/>
                </a:cxn>
                <a:cxn ang="0">
                  <a:pos x="T2" y="T3"/>
                </a:cxn>
                <a:cxn ang="0">
                  <a:pos x="T4" y="T5"/>
                </a:cxn>
              </a:cxnLst>
              <a:rect l="0" t="0" r="r" b="b"/>
              <a:pathLst>
                <a:path w="14" h="5">
                  <a:moveTo>
                    <a:pt x="14" y="4"/>
                  </a:moveTo>
                  <a:cubicBezTo>
                    <a:pt x="10" y="3"/>
                    <a:pt x="6" y="0"/>
                    <a:pt x="0" y="1"/>
                  </a:cubicBezTo>
                  <a:cubicBezTo>
                    <a:pt x="5" y="5"/>
                    <a:pt x="8" y="4"/>
                    <a:pt x="14" y="4"/>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2" name="Freeform 88"/>
            <p:cNvSpPr>
              <a:spLocks/>
            </p:cNvSpPr>
            <p:nvPr/>
          </p:nvSpPr>
          <p:spPr bwMode="auto">
            <a:xfrm>
              <a:off x="4536" y="286"/>
              <a:ext cx="20" cy="15"/>
            </a:xfrm>
            <a:custGeom>
              <a:avLst/>
              <a:gdLst>
                <a:gd name="T0" fmla="*/ 11 w 11"/>
                <a:gd name="T1" fmla="*/ 0 h 8"/>
                <a:gd name="T2" fmla="*/ 0 w 11"/>
                <a:gd name="T3" fmla="*/ 1 h 8"/>
                <a:gd name="T4" fmla="*/ 11 w 11"/>
                <a:gd name="T5" fmla="*/ 0 h 8"/>
              </a:gdLst>
              <a:ahLst/>
              <a:cxnLst>
                <a:cxn ang="0">
                  <a:pos x="T0" y="T1"/>
                </a:cxn>
                <a:cxn ang="0">
                  <a:pos x="T2" y="T3"/>
                </a:cxn>
                <a:cxn ang="0">
                  <a:pos x="T4" y="T5"/>
                </a:cxn>
              </a:cxnLst>
              <a:rect l="0" t="0" r="r" b="b"/>
              <a:pathLst>
                <a:path w="11" h="8">
                  <a:moveTo>
                    <a:pt x="11" y="0"/>
                  </a:moveTo>
                  <a:cubicBezTo>
                    <a:pt x="7" y="1"/>
                    <a:pt x="3" y="1"/>
                    <a:pt x="0" y="1"/>
                  </a:cubicBezTo>
                  <a:cubicBezTo>
                    <a:pt x="6" y="8"/>
                    <a:pt x="6" y="2"/>
                    <a:pt x="11"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3" name="Freeform 89"/>
            <p:cNvSpPr>
              <a:spLocks/>
            </p:cNvSpPr>
            <p:nvPr/>
          </p:nvSpPr>
          <p:spPr bwMode="auto">
            <a:xfrm>
              <a:off x="3548" y="201"/>
              <a:ext cx="6" cy="9"/>
            </a:xfrm>
            <a:custGeom>
              <a:avLst/>
              <a:gdLst>
                <a:gd name="T0" fmla="*/ 0 w 3"/>
                <a:gd name="T1" fmla="*/ 1 h 5"/>
                <a:gd name="T2" fmla="*/ 3 w 3"/>
                <a:gd name="T3" fmla="*/ 0 h 5"/>
                <a:gd name="T4" fmla="*/ 1 w 3"/>
                <a:gd name="T5" fmla="*/ 1 h 5"/>
                <a:gd name="T6" fmla="*/ 0 w 3"/>
                <a:gd name="T7" fmla="*/ 1 h 5"/>
              </a:gdLst>
              <a:ahLst/>
              <a:cxnLst>
                <a:cxn ang="0">
                  <a:pos x="T0" y="T1"/>
                </a:cxn>
                <a:cxn ang="0">
                  <a:pos x="T2" y="T3"/>
                </a:cxn>
                <a:cxn ang="0">
                  <a:pos x="T4" y="T5"/>
                </a:cxn>
                <a:cxn ang="0">
                  <a:pos x="T6" y="T7"/>
                </a:cxn>
              </a:cxnLst>
              <a:rect l="0" t="0" r="r" b="b"/>
              <a:pathLst>
                <a:path w="3" h="5">
                  <a:moveTo>
                    <a:pt x="0" y="1"/>
                  </a:moveTo>
                  <a:cubicBezTo>
                    <a:pt x="0" y="5"/>
                    <a:pt x="1" y="1"/>
                    <a:pt x="3" y="0"/>
                  </a:cubicBezTo>
                  <a:cubicBezTo>
                    <a:pt x="2" y="0"/>
                    <a:pt x="2" y="0"/>
                    <a:pt x="1" y="1"/>
                  </a:cubicBezTo>
                  <a:cubicBezTo>
                    <a:pt x="1" y="1"/>
                    <a:pt x="0" y="1"/>
                    <a:pt x="0" y="1"/>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4" name="Freeform 90"/>
            <p:cNvSpPr>
              <a:spLocks/>
            </p:cNvSpPr>
            <p:nvPr/>
          </p:nvSpPr>
          <p:spPr bwMode="auto">
            <a:xfrm>
              <a:off x="3449" y="178"/>
              <a:ext cx="122" cy="43"/>
            </a:xfrm>
            <a:custGeom>
              <a:avLst/>
              <a:gdLst>
                <a:gd name="T0" fmla="*/ 31 w 69"/>
                <a:gd name="T1" fmla="*/ 10 h 24"/>
                <a:gd name="T2" fmla="*/ 25 w 69"/>
                <a:gd name="T3" fmla="*/ 13 h 24"/>
                <a:gd name="T4" fmla="*/ 32 w 69"/>
                <a:gd name="T5" fmla="*/ 13 h 24"/>
                <a:gd name="T6" fmla="*/ 24 w 69"/>
                <a:gd name="T7" fmla="*/ 16 h 24"/>
                <a:gd name="T8" fmla="*/ 37 w 69"/>
                <a:gd name="T9" fmla="*/ 24 h 24"/>
                <a:gd name="T10" fmla="*/ 57 w 69"/>
                <a:gd name="T11" fmla="*/ 14 h 24"/>
                <a:gd name="T12" fmla="*/ 69 w 69"/>
                <a:gd name="T13" fmla="*/ 7 h 24"/>
                <a:gd name="T14" fmla="*/ 31 w 69"/>
                <a:gd name="T15" fmla="*/ 4 h 24"/>
                <a:gd name="T16" fmla="*/ 0 w 69"/>
                <a:gd name="T17" fmla="*/ 10 h 24"/>
                <a:gd name="T18" fmla="*/ 31 w 69"/>
                <a:gd name="T19"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24">
                  <a:moveTo>
                    <a:pt x="31" y="10"/>
                  </a:moveTo>
                  <a:cubicBezTo>
                    <a:pt x="29" y="11"/>
                    <a:pt x="27" y="12"/>
                    <a:pt x="25" y="13"/>
                  </a:cubicBezTo>
                  <a:cubicBezTo>
                    <a:pt x="27" y="13"/>
                    <a:pt x="30" y="13"/>
                    <a:pt x="32" y="13"/>
                  </a:cubicBezTo>
                  <a:cubicBezTo>
                    <a:pt x="29" y="14"/>
                    <a:pt x="27" y="15"/>
                    <a:pt x="24" y="16"/>
                  </a:cubicBezTo>
                  <a:cubicBezTo>
                    <a:pt x="27" y="19"/>
                    <a:pt x="34" y="22"/>
                    <a:pt x="37" y="24"/>
                  </a:cubicBezTo>
                  <a:cubicBezTo>
                    <a:pt x="42" y="17"/>
                    <a:pt x="49" y="14"/>
                    <a:pt x="57" y="14"/>
                  </a:cubicBezTo>
                  <a:cubicBezTo>
                    <a:pt x="59" y="11"/>
                    <a:pt x="67" y="8"/>
                    <a:pt x="69" y="7"/>
                  </a:cubicBezTo>
                  <a:cubicBezTo>
                    <a:pt x="58" y="0"/>
                    <a:pt x="44" y="7"/>
                    <a:pt x="31" y="4"/>
                  </a:cubicBezTo>
                  <a:cubicBezTo>
                    <a:pt x="20" y="2"/>
                    <a:pt x="9" y="3"/>
                    <a:pt x="0" y="10"/>
                  </a:cubicBezTo>
                  <a:cubicBezTo>
                    <a:pt x="11" y="12"/>
                    <a:pt x="20" y="4"/>
                    <a:pt x="31" y="1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5" name="Freeform 91"/>
            <p:cNvSpPr>
              <a:spLocks/>
            </p:cNvSpPr>
            <p:nvPr/>
          </p:nvSpPr>
          <p:spPr bwMode="auto">
            <a:xfrm>
              <a:off x="3770" y="148"/>
              <a:ext cx="43" cy="39"/>
            </a:xfrm>
            <a:custGeom>
              <a:avLst/>
              <a:gdLst>
                <a:gd name="T0" fmla="*/ 24 w 24"/>
                <a:gd name="T1" fmla="*/ 17 h 22"/>
                <a:gd name="T2" fmla="*/ 0 w 24"/>
                <a:gd name="T3" fmla="*/ 17 h 22"/>
                <a:gd name="T4" fmla="*/ 6 w 24"/>
                <a:gd name="T5" fmla="*/ 22 h 22"/>
                <a:gd name="T6" fmla="*/ 24 w 24"/>
                <a:gd name="T7" fmla="*/ 17 h 22"/>
              </a:gdLst>
              <a:ahLst/>
              <a:cxnLst>
                <a:cxn ang="0">
                  <a:pos x="T0" y="T1"/>
                </a:cxn>
                <a:cxn ang="0">
                  <a:pos x="T2" y="T3"/>
                </a:cxn>
                <a:cxn ang="0">
                  <a:pos x="T4" y="T5"/>
                </a:cxn>
                <a:cxn ang="0">
                  <a:pos x="T6" y="T7"/>
                </a:cxn>
              </a:cxnLst>
              <a:rect l="0" t="0" r="r" b="b"/>
              <a:pathLst>
                <a:path w="24" h="22">
                  <a:moveTo>
                    <a:pt x="24" y="17"/>
                  </a:moveTo>
                  <a:cubicBezTo>
                    <a:pt x="22" y="0"/>
                    <a:pt x="7" y="8"/>
                    <a:pt x="0" y="17"/>
                  </a:cubicBezTo>
                  <a:cubicBezTo>
                    <a:pt x="2" y="18"/>
                    <a:pt x="4" y="20"/>
                    <a:pt x="6" y="22"/>
                  </a:cubicBezTo>
                  <a:cubicBezTo>
                    <a:pt x="12" y="22"/>
                    <a:pt x="18" y="19"/>
                    <a:pt x="24" y="17"/>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6" name="Freeform 92"/>
            <p:cNvSpPr>
              <a:spLocks/>
            </p:cNvSpPr>
            <p:nvPr/>
          </p:nvSpPr>
          <p:spPr bwMode="auto">
            <a:xfrm>
              <a:off x="3713" y="175"/>
              <a:ext cx="45" cy="30"/>
            </a:xfrm>
            <a:custGeom>
              <a:avLst/>
              <a:gdLst>
                <a:gd name="T0" fmla="*/ 19 w 25"/>
                <a:gd name="T1" fmla="*/ 15 h 17"/>
                <a:gd name="T2" fmla="*/ 25 w 25"/>
                <a:gd name="T3" fmla="*/ 4 h 17"/>
                <a:gd name="T4" fmla="*/ 14 w 25"/>
                <a:gd name="T5" fmla="*/ 4 h 17"/>
                <a:gd name="T6" fmla="*/ 18 w 25"/>
                <a:gd name="T7" fmla="*/ 2 h 17"/>
                <a:gd name="T8" fmla="*/ 0 w 25"/>
                <a:gd name="T9" fmla="*/ 15 h 17"/>
                <a:gd name="T10" fmla="*/ 19 w 25"/>
                <a:gd name="T11" fmla="*/ 15 h 17"/>
              </a:gdLst>
              <a:ahLst/>
              <a:cxnLst>
                <a:cxn ang="0">
                  <a:pos x="T0" y="T1"/>
                </a:cxn>
                <a:cxn ang="0">
                  <a:pos x="T2" y="T3"/>
                </a:cxn>
                <a:cxn ang="0">
                  <a:pos x="T4" y="T5"/>
                </a:cxn>
                <a:cxn ang="0">
                  <a:pos x="T6" y="T7"/>
                </a:cxn>
                <a:cxn ang="0">
                  <a:pos x="T8" y="T9"/>
                </a:cxn>
                <a:cxn ang="0">
                  <a:pos x="T10" y="T11"/>
                </a:cxn>
              </a:cxnLst>
              <a:rect l="0" t="0" r="r" b="b"/>
              <a:pathLst>
                <a:path w="25" h="17">
                  <a:moveTo>
                    <a:pt x="19" y="15"/>
                  </a:moveTo>
                  <a:cubicBezTo>
                    <a:pt x="20" y="11"/>
                    <a:pt x="23" y="10"/>
                    <a:pt x="25" y="4"/>
                  </a:cubicBezTo>
                  <a:cubicBezTo>
                    <a:pt x="22" y="4"/>
                    <a:pt x="18" y="4"/>
                    <a:pt x="14" y="4"/>
                  </a:cubicBezTo>
                  <a:cubicBezTo>
                    <a:pt x="16" y="3"/>
                    <a:pt x="17" y="3"/>
                    <a:pt x="18" y="2"/>
                  </a:cubicBezTo>
                  <a:cubicBezTo>
                    <a:pt x="8" y="0"/>
                    <a:pt x="3" y="6"/>
                    <a:pt x="0" y="15"/>
                  </a:cubicBezTo>
                  <a:cubicBezTo>
                    <a:pt x="5" y="17"/>
                    <a:pt x="13" y="17"/>
                    <a:pt x="19" y="15"/>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7" name="Freeform 93"/>
            <p:cNvSpPr>
              <a:spLocks/>
            </p:cNvSpPr>
            <p:nvPr/>
          </p:nvSpPr>
          <p:spPr bwMode="auto">
            <a:xfrm>
              <a:off x="3651" y="198"/>
              <a:ext cx="48" cy="19"/>
            </a:xfrm>
            <a:custGeom>
              <a:avLst/>
              <a:gdLst>
                <a:gd name="T0" fmla="*/ 0 w 27"/>
                <a:gd name="T1" fmla="*/ 9 h 11"/>
                <a:gd name="T2" fmla="*/ 16 w 27"/>
                <a:gd name="T3" fmla="*/ 11 h 11"/>
                <a:gd name="T4" fmla="*/ 27 w 27"/>
                <a:gd name="T5" fmla="*/ 6 h 11"/>
                <a:gd name="T6" fmla="*/ 0 w 27"/>
                <a:gd name="T7" fmla="*/ 9 h 11"/>
              </a:gdLst>
              <a:ahLst/>
              <a:cxnLst>
                <a:cxn ang="0">
                  <a:pos x="T0" y="T1"/>
                </a:cxn>
                <a:cxn ang="0">
                  <a:pos x="T2" y="T3"/>
                </a:cxn>
                <a:cxn ang="0">
                  <a:pos x="T4" y="T5"/>
                </a:cxn>
                <a:cxn ang="0">
                  <a:pos x="T6" y="T7"/>
                </a:cxn>
              </a:cxnLst>
              <a:rect l="0" t="0" r="r" b="b"/>
              <a:pathLst>
                <a:path w="27" h="11">
                  <a:moveTo>
                    <a:pt x="0" y="9"/>
                  </a:moveTo>
                  <a:cubicBezTo>
                    <a:pt x="5" y="9"/>
                    <a:pt x="10" y="11"/>
                    <a:pt x="16" y="11"/>
                  </a:cubicBezTo>
                  <a:cubicBezTo>
                    <a:pt x="20" y="10"/>
                    <a:pt x="23" y="8"/>
                    <a:pt x="27" y="6"/>
                  </a:cubicBezTo>
                  <a:cubicBezTo>
                    <a:pt x="18" y="0"/>
                    <a:pt x="8" y="1"/>
                    <a:pt x="0" y="9"/>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8" name="Freeform 94"/>
            <p:cNvSpPr>
              <a:spLocks/>
            </p:cNvSpPr>
            <p:nvPr/>
          </p:nvSpPr>
          <p:spPr bwMode="auto">
            <a:xfrm>
              <a:off x="3625" y="146"/>
              <a:ext cx="72" cy="52"/>
            </a:xfrm>
            <a:custGeom>
              <a:avLst/>
              <a:gdLst>
                <a:gd name="T0" fmla="*/ 0 w 41"/>
                <a:gd name="T1" fmla="*/ 21 h 29"/>
                <a:gd name="T2" fmla="*/ 31 w 41"/>
                <a:gd name="T3" fmla="*/ 24 h 29"/>
                <a:gd name="T4" fmla="*/ 41 w 41"/>
                <a:gd name="T5" fmla="*/ 22 h 29"/>
                <a:gd name="T6" fmla="*/ 21 w 41"/>
                <a:gd name="T7" fmla="*/ 17 h 29"/>
                <a:gd name="T8" fmla="*/ 39 w 41"/>
                <a:gd name="T9" fmla="*/ 0 h 29"/>
                <a:gd name="T10" fmla="*/ 13 w 41"/>
                <a:gd name="T11" fmla="*/ 17 h 29"/>
                <a:gd name="T12" fmla="*/ 14 w 41"/>
                <a:gd name="T13" fmla="*/ 17 h 29"/>
                <a:gd name="T14" fmla="*/ 0 w 41"/>
                <a:gd name="T15" fmla="*/ 21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29">
                  <a:moveTo>
                    <a:pt x="0" y="21"/>
                  </a:moveTo>
                  <a:cubicBezTo>
                    <a:pt x="9" y="27"/>
                    <a:pt x="20" y="29"/>
                    <a:pt x="31" y="24"/>
                  </a:cubicBezTo>
                  <a:cubicBezTo>
                    <a:pt x="34" y="23"/>
                    <a:pt x="37" y="23"/>
                    <a:pt x="41" y="22"/>
                  </a:cubicBezTo>
                  <a:cubicBezTo>
                    <a:pt x="35" y="20"/>
                    <a:pt x="28" y="18"/>
                    <a:pt x="21" y="17"/>
                  </a:cubicBezTo>
                  <a:cubicBezTo>
                    <a:pt x="30" y="13"/>
                    <a:pt x="39" y="10"/>
                    <a:pt x="39" y="0"/>
                  </a:cubicBezTo>
                  <a:cubicBezTo>
                    <a:pt x="31" y="8"/>
                    <a:pt x="16" y="7"/>
                    <a:pt x="13" y="17"/>
                  </a:cubicBezTo>
                  <a:cubicBezTo>
                    <a:pt x="13" y="17"/>
                    <a:pt x="14" y="17"/>
                    <a:pt x="14" y="17"/>
                  </a:cubicBezTo>
                  <a:cubicBezTo>
                    <a:pt x="9" y="17"/>
                    <a:pt x="4" y="18"/>
                    <a:pt x="0" y="21"/>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9" name="Freeform 95"/>
            <p:cNvSpPr>
              <a:spLocks/>
            </p:cNvSpPr>
            <p:nvPr/>
          </p:nvSpPr>
          <p:spPr bwMode="auto">
            <a:xfrm>
              <a:off x="2866" y="208"/>
              <a:ext cx="243" cy="146"/>
            </a:xfrm>
            <a:custGeom>
              <a:avLst/>
              <a:gdLst>
                <a:gd name="T0" fmla="*/ 18 w 137"/>
                <a:gd name="T1" fmla="*/ 40 h 82"/>
                <a:gd name="T2" fmla="*/ 56 w 137"/>
                <a:gd name="T3" fmla="*/ 39 h 82"/>
                <a:gd name="T4" fmla="*/ 29 w 137"/>
                <a:gd name="T5" fmla="*/ 52 h 82"/>
                <a:gd name="T6" fmla="*/ 58 w 137"/>
                <a:gd name="T7" fmla="*/ 58 h 82"/>
                <a:gd name="T8" fmla="*/ 33 w 137"/>
                <a:gd name="T9" fmla="*/ 60 h 82"/>
                <a:gd name="T10" fmla="*/ 60 w 137"/>
                <a:gd name="T11" fmla="*/ 82 h 82"/>
                <a:gd name="T12" fmla="*/ 103 w 137"/>
                <a:gd name="T13" fmla="*/ 41 h 82"/>
                <a:gd name="T14" fmla="*/ 98 w 137"/>
                <a:gd name="T15" fmla="*/ 42 h 82"/>
                <a:gd name="T16" fmla="*/ 100 w 137"/>
                <a:gd name="T17" fmla="*/ 61 h 82"/>
                <a:gd name="T18" fmla="*/ 116 w 137"/>
                <a:gd name="T19" fmla="*/ 62 h 82"/>
                <a:gd name="T20" fmla="*/ 115 w 137"/>
                <a:gd name="T21" fmla="*/ 68 h 82"/>
                <a:gd name="T22" fmla="*/ 137 w 137"/>
                <a:gd name="T23" fmla="*/ 56 h 82"/>
                <a:gd name="T24" fmla="*/ 107 w 137"/>
                <a:gd name="T25" fmla="*/ 39 h 82"/>
                <a:gd name="T26" fmla="*/ 110 w 137"/>
                <a:gd name="T27" fmla="*/ 38 h 82"/>
                <a:gd name="T28" fmla="*/ 75 w 137"/>
                <a:gd name="T29" fmla="*/ 15 h 82"/>
                <a:gd name="T30" fmla="*/ 69 w 137"/>
                <a:gd name="T31" fmla="*/ 20 h 82"/>
                <a:gd name="T32" fmla="*/ 53 w 137"/>
                <a:gd name="T33" fmla="*/ 26 h 82"/>
                <a:gd name="T34" fmla="*/ 34 w 137"/>
                <a:gd name="T35" fmla="*/ 22 h 82"/>
                <a:gd name="T36" fmla="*/ 25 w 137"/>
                <a:gd name="T37" fmla="*/ 17 h 82"/>
                <a:gd name="T38" fmla="*/ 29 w 137"/>
                <a:gd name="T39" fmla="*/ 12 h 82"/>
                <a:gd name="T40" fmla="*/ 0 w 137"/>
                <a:gd name="T41" fmla="*/ 18 h 82"/>
                <a:gd name="T42" fmla="*/ 18 w 137"/>
                <a:gd name="T43" fmla="*/ 4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7" h="82">
                  <a:moveTo>
                    <a:pt x="18" y="40"/>
                  </a:moveTo>
                  <a:cubicBezTo>
                    <a:pt x="30" y="51"/>
                    <a:pt x="41" y="36"/>
                    <a:pt x="56" y="39"/>
                  </a:cubicBezTo>
                  <a:cubicBezTo>
                    <a:pt x="48" y="45"/>
                    <a:pt x="39" y="48"/>
                    <a:pt x="29" y="52"/>
                  </a:cubicBezTo>
                  <a:cubicBezTo>
                    <a:pt x="37" y="60"/>
                    <a:pt x="47" y="55"/>
                    <a:pt x="58" y="58"/>
                  </a:cubicBezTo>
                  <a:cubicBezTo>
                    <a:pt x="50" y="61"/>
                    <a:pt x="41" y="61"/>
                    <a:pt x="33" y="60"/>
                  </a:cubicBezTo>
                  <a:cubicBezTo>
                    <a:pt x="37" y="72"/>
                    <a:pt x="50" y="77"/>
                    <a:pt x="60" y="82"/>
                  </a:cubicBezTo>
                  <a:cubicBezTo>
                    <a:pt x="66" y="69"/>
                    <a:pt x="86" y="26"/>
                    <a:pt x="103" y="41"/>
                  </a:cubicBezTo>
                  <a:cubicBezTo>
                    <a:pt x="101" y="42"/>
                    <a:pt x="100" y="42"/>
                    <a:pt x="98" y="42"/>
                  </a:cubicBezTo>
                  <a:cubicBezTo>
                    <a:pt x="105" y="48"/>
                    <a:pt x="106" y="54"/>
                    <a:pt x="100" y="61"/>
                  </a:cubicBezTo>
                  <a:cubicBezTo>
                    <a:pt x="105" y="60"/>
                    <a:pt x="111" y="63"/>
                    <a:pt x="116" y="62"/>
                  </a:cubicBezTo>
                  <a:cubicBezTo>
                    <a:pt x="115" y="64"/>
                    <a:pt x="115" y="66"/>
                    <a:pt x="115" y="68"/>
                  </a:cubicBezTo>
                  <a:cubicBezTo>
                    <a:pt x="123" y="64"/>
                    <a:pt x="129" y="60"/>
                    <a:pt x="137" y="56"/>
                  </a:cubicBezTo>
                  <a:cubicBezTo>
                    <a:pt x="126" y="47"/>
                    <a:pt x="116" y="44"/>
                    <a:pt x="107" y="39"/>
                  </a:cubicBezTo>
                  <a:cubicBezTo>
                    <a:pt x="108" y="39"/>
                    <a:pt x="109" y="39"/>
                    <a:pt x="110" y="38"/>
                  </a:cubicBezTo>
                  <a:cubicBezTo>
                    <a:pt x="99" y="30"/>
                    <a:pt x="79" y="28"/>
                    <a:pt x="75" y="15"/>
                  </a:cubicBezTo>
                  <a:cubicBezTo>
                    <a:pt x="73" y="17"/>
                    <a:pt x="71" y="18"/>
                    <a:pt x="69" y="20"/>
                  </a:cubicBezTo>
                  <a:cubicBezTo>
                    <a:pt x="72" y="0"/>
                    <a:pt x="39" y="5"/>
                    <a:pt x="53" y="26"/>
                  </a:cubicBezTo>
                  <a:cubicBezTo>
                    <a:pt x="47" y="18"/>
                    <a:pt x="32" y="4"/>
                    <a:pt x="34" y="22"/>
                  </a:cubicBezTo>
                  <a:cubicBezTo>
                    <a:pt x="31" y="20"/>
                    <a:pt x="28" y="18"/>
                    <a:pt x="25" y="17"/>
                  </a:cubicBezTo>
                  <a:cubicBezTo>
                    <a:pt x="26" y="15"/>
                    <a:pt x="28" y="13"/>
                    <a:pt x="29" y="12"/>
                  </a:cubicBezTo>
                  <a:cubicBezTo>
                    <a:pt x="18" y="9"/>
                    <a:pt x="7" y="9"/>
                    <a:pt x="0" y="18"/>
                  </a:cubicBezTo>
                  <a:cubicBezTo>
                    <a:pt x="7" y="24"/>
                    <a:pt x="17" y="38"/>
                    <a:pt x="18" y="4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0" name="Freeform 96"/>
            <p:cNvSpPr>
              <a:spLocks/>
            </p:cNvSpPr>
            <p:nvPr/>
          </p:nvSpPr>
          <p:spPr bwMode="auto">
            <a:xfrm>
              <a:off x="2993" y="198"/>
              <a:ext cx="158" cy="60"/>
            </a:xfrm>
            <a:custGeom>
              <a:avLst/>
              <a:gdLst>
                <a:gd name="T0" fmla="*/ 33 w 89"/>
                <a:gd name="T1" fmla="*/ 19 h 34"/>
                <a:gd name="T2" fmla="*/ 18 w 89"/>
                <a:gd name="T3" fmla="*/ 21 h 34"/>
                <a:gd name="T4" fmla="*/ 50 w 89"/>
                <a:gd name="T5" fmla="*/ 32 h 34"/>
                <a:gd name="T6" fmla="*/ 89 w 89"/>
                <a:gd name="T7" fmla="*/ 15 h 34"/>
                <a:gd name="T8" fmla="*/ 52 w 89"/>
                <a:gd name="T9" fmla="*/ 9 h 34"/>
                <a:gd name="T10" fmla="*/ 52 w 89"/>
                <a:gd name="T11" fmla="*/ 1 h 34"/>
                <a:gd name="T12" fmla="*/ 16 w 89"/>
                <a:gd name="T13" fmla="*/ 2 h 34"/>
                <a:gd name="T14" fmla="*/ 17 w 89"/>
                <a:gd name="T15" fmla="*/ 5 h 34"/>
                <a:gd name="T16" fmla="*/ 0 w 89"/>
                <a:gd name="T17" fmla="*/ 6 h 34"/>
                <a:gd name="T18" fmla="*/ 33 w 89"/>
                <a:gd name="T19"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34">
                  <a:moveTo>
                    <a:pt x="33" y="19"/>
                  </a:moveTo>
                  <a:cubicBezTo>
                    <a:pt x="28" y="19"/>
                    <a:pt x="22" y="21"/>
                    <a:pt x="18" y="21"/>
                  </a:cubicBezTo>
                  <a:cubicBezTo>
                    <a:pt x="22" y="28"/>
                    <a:pt x="42" y="31"/>
                    <a:pt x="50" y="32"/>
                  </a:cubicBezTo>
                  <a:cubicBezTo>
                    <a:pt x="64" y="34"/>
                    <a:pt x="78" y="22"/>
                    <a:pt x="89" y="15"/>
                  </a:cubicBezTo>
                  <a:cubicBezTo>
                    <a:pt x="80" y="4"/>
                    <a:pt x="64" y="4"/>
                    <a:pt x="52" y="9"/>
                  </a:cubicBezTo>
                  <a:cubicBezTo>
                    <a:pt x="52" y="6"/>
                    <a:pt x="52" y="3"/>
                    <a:pt x="52" y="1"/>
                  </a:cubicBezTo>
                  <a:cubicBezTo>
                    <a:pt x="37" y="12"/>
                    <a:pt x="32" y="0"/>
                    <a:pt x="16" y="2"/>
                  </a:cubicBezTo>
                  <a:cubicBezTo>
                    <a:pt x="16" y="3"/>
                    <a:pt x="17" y="4"/>
                    <a:pt x="17" y="5"/>
                  </a:cubicBezTo>
                  <a:cubicBezTo>
                    <a:pt x="11" y="5"/>
                    <a:pt x="7" y="7"/>
                    <a:pt x="0" y="6"/>
                  </a:cubicBezTo>
                  <a:cubicBezTo>
                    <a:pt x="5" y="23"/>
                    <a:pt x="19" y="17"/>
                    <a:pt x="33" y="19"/>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1" name="Freeform 97"/>
            <p:cNvSpPr>
              <a:spLocks/>
            </p:cNvSpPr>
            <p:nvPr/>
          </p:nvSpPr>
          <p:spPr bwMode="auto">
            <a:xfrm>
              <a:off x="2866" y="263"/>
              <a:ext cx="19" cy="27"/>
            </a:xfrm>
            <a:custGeom>
              <a:avLst/>
              <a:gdLst>
                <a:gd name="T0" fmla="*/ 11 w 11"/>
                <a:gd name="T1" fmla="*/ 15 h 15"/>
                <a:gd name="T2" fmla="*/ 0 w 11"/>
                <a:gd name="T3" fmla="*/ 0 h 15"/>
                <a:gd name="T4" fmla="*/ 11 w 11"/>
                <a:gd name="T5" fmla="*/ 15 h 15"/>
              </a:gdLst>
              <a:ahLst/>
              <a:cxnLst>
                <a:cxn ang="0">
                  <a:pos x="T0" y="T1"/>
                </a:cxn>
                <a:cxn ang="0">
                  <a:pos x="T2" y="T3"/>
                </a:cxn>
                <a:cxn ang="0">
                  <a:pos x="T4" y="T5"/>
                </a:cxn>
              </a:cxnLst>
              <a:rect l="0" t="0" r="r" b="b"/>
              <a:pathLst>
                <a:path w="11" h="15">
                  <a:moveTo>
                    <a:pt x="11" y="15"/>
                  </a:moveTo>
                  <a:cubicBezTo>
                    <a:pt x="8" y="9"/>
                    <a:pt x="4" y="4"/>
                    <a:pt x="0" y="0"/>
                  </a:cubicBezTo>
                  <a:cubicBezTo>
                    <a:pt x="0" y="4"/>
                    <a:pt x="4" y="12"/>
                    <a:pt x="11" y="15"/>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2" name="Freeform 98"/>
            <p:cNvSpPr>
              <a:spLocks/>
            </p:cNvSpPr>
            <p:nvPr/>
          </p:nvSpPr>
          <p:spPr bwMode="auto">
            <a:xfrm>
              <a:off x="2506" y="978"/>
              <a:ext cx="90" cy="100"/>
            </a:xfrm>
            <a:custGeom>
              <a:avLst/>
              <a:gdLst>
                <a:gd name="T0" fmla="*/ 9 w 51"/>
                <a:gd name="T1" fmla="*/ 51 h 56"/>
                <a:gd name="T2" fmla="*/ 39 w 51"/>
                <a:gd name="T3" fmla="*/ 38 h 56"/>
                <a:gd name="T4" fmla="*/ 34 w 51"/>
                <a:gd name="T5" fmla="*/ 2 h 56"/>
                <a:gd name="T6" fmla="*/ 9 w 51"/>
                <a:gd name="T7" fmla="*/ 17 h 56"/>
                <a:gd name="T8" fmla="*/ 10 w 51"/>
                <a:gd name="T9" fmla="*/ 32 h 56"/>
                <a:gd name="T10" fmla="*/ 9 w 51"/>
                <a:gd name="T11" fmla="*/ 51 h 56"/>
              </a:gdLst>
              <a:ahLst/>
              <a:cxnLst>
                <a:cxn ang="0">
                  <a:pos x="T0" y="T1"/>
                </a:cxn>
                <a:cxn ang="0">
                  <a:pos x="T2" y="T3"/>
                </a:cxn>
                <a:cxn ang="0">
                  <a:pos x="T4" y="T5"/>
                </a:cxn>
                <a:cxn ang="0">
                  <a:pos x="T6" y="T7"/>
                </a:cxn>
                <a:cxn ang="0">
                  <a:pos x="T8" y="T9"/>
                </a:cxn>
                <a:cxn ang="0">
                  <a:pos x="T10" y="T11"/>
                </a:cxn>
              </a:cxnLst>
              <a:rect l="0" t="0" r="r" b="b"/>
              <a:pathLst>
                <a:path w="51" h="56">
                  <a:moveTo>
                    <a:pt x="9" y="51"/>
                  </a:moveTo>
                  <a:cubicBezTo>
                    <a:pt x="14" y="56"/>
                    <a:pt x="39" y="42"/>
                    <a:pt x="39" y="38"/>
                  </a:cubicBezTo>
                  <a:cubicBezTo>
                    <a:pt x="39" y="26"/>
                    <a:pt x="51" y="5"/>
                    <a:pt x="34" y="2"/>
                  </a:cubicBezTo>
                  <a:cubicBezTo>
                    <a:pt x="22" y="0"/>
                    <a:pt x="17" y="13"/>
                    <a:pt x="9" y="17"/>
                  </a:cubicBezTo>
                  <a:cubicBezTo>
                    <a:pt x="7" y="24"/>
                    <a:pt x="14" y="26"/>
                    <a:pt x="10" y="32"/>
                  </a:cubicBezTo>
                  <a:cubicBezTo>
                    <a:pt x="4" y="41"/>
                    <a:pt x="0" y="44"/>
                    <a:pt x="9" y="51"/>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3" name="Freeform 99"/>
            <p:cNvSpPr>
              <a:spLocks/>
            </p:cNvSpPr>
            <p:nvPr/>
          </p:nvSpPr>
          <p:spPr bwMode="auto">
            <a:xfrm>
              <a:off x="2559" y="904"/>
              <a:ext cx="18" cy="14"/>
            </a:xfrm>
            <a:custGeom>
              <a:avLst/>
              <a:gdLst>
                <a:gd name="T0" fmla="*/ 10 w 10"/>
                <a:gd name="T1" fmla="*/ 0 h 8"/>
                <a:gd name="T2" fmla="*/ 3 w 10"/>
                <a:gd name="T3" fmla="*/ 8 h 8"/>
                <a:gd name="T4" fmla="*/ 10 w 10"/>
                <a:gd name="T5" fmla="*/ 0 h 8"/>
              </a:gdLst>
              <a:ahLst/>
              <a:cxnLst>
                <a:cxn ang="0">
                  <a:pos x="T0" y="T1"/>
                </a:cxn>
                <a:cxn ang="0">
                  <a:pos x="T2" y="T3"/>
                </a:cxn>
                <a:cxn ang="0">
                  <a:pos x="T4" y="T5"/>
                </a:cxn>
              </a:cxnLst>
              <a:rect l="0" t="0" r="r" b="b"/>
              <a:pathLst>
                <a:path w="10" h="8">
                  <a:moveTo>
                    <a:pt x="10" y="0"/>
                  </a:moveTo>
                  <a:cubicBezTo>
                    <a:pt x="0" y="1"/>
                    <a:pt x="5" y="5"/>
                    <a:pt x="3" y="8"/>
                  </a:cubicBezTo>
                  <a:cubicBezTo>
                    <a:pt x="5" y="5"/>
                    <a:pt x="8" y="3"/>
                    <a:pt x="10"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4" name="Freeform 100"/>
            <p:cNvSpPr>
              <a:spLocks/>
            </p:cNvSpPr>
            <p:nvPr/>
          </p:nvSpPr>
          <p:spPr bwMode="auto">
            <a:xfrm>
              <a:off x="2570" y="883"/>
              <a:ext cx="150" cy="223"/>
            </a:xfrm>
            <a:custGeom>
              <a:avLst/>
              <a:gdLst>
                <a:gd name="T0" fmla="*/ 6 w 85"/>
                <a:gd name="T1" fmla="*/ 37 h 126"/>
                <a:gd name="T2" fmla="*/ 12 w 85"/>
                <a:gd name="T3" fmla="*/ 51 h 126"/>
                <a:gd name="T4" fmla="*/ 12 w 85"/>
                <a:gd name="T5" fmla="*/ 46 h 126"/>
                <a:gd name="T6" fmla="*/ 31 w 85"/>
                <a:gd name="T7" fmla="*/ 63 h 126"/>
                <a:gd name="T8" fmla="*/ 22 w 85"/>
                <a:gd name="T9" fmla="*/ 83 h 126"/>
                <a:gd name="T10" fmla="*/ 15 w 85"/>
                <a:gd name="T11" fmla="*/ 104 h 126"/>
                <a:gd name="T12" fmla="*/ 36 w 85"/>
                <a:gd name="T13" fmla="*/ 105 h 126"/>
                <a:gd name="T14" fmla="*/ 13 w 85"/>
                <a:gd name="T15" fmla="*/ 126 h 126"/>
                <a:gd name="T16" fmla="*/ 41 w 85"/>
                <a:gd name="T17" fmla="*/ 119 h 126"/>
                <a:gd name="T18" fmla="*/ 78 w 85"/>
                <a:gd name="T19" fmla="*/ 109 h 126"/>
                <a:gd name="T20" fmla="*/ 71 w 85"/>
                <a:gd name="T21" fmla="*/ 108 h 126"/>
                <a:gd name="T22" fmla="*/ 70 w 85"/>
                <a:gd name="T23" fmla="*/ 89 h 126"/>
                <a:gd name="T24" fmla="*/ 68 w 85"/>
                <a:gd name="T25" fmla="*/ 90 h 126"/>
                <a:gd name="T26" fmla="*/ 34 w 85"/>
                <a:gd name="T27" fmla="*/ 47 h 126"/>
                <a:gd name="T28" fmla="*/ 46 w 85"/>
                <a:gd name="T29" fmla="*/ 23 h 126"/>
                <a:gd name="T30" fmla="*/ 33 w 85"/>
                <a:gd name="T31" fmla="*/ 11 h 126"/>
                <a:gd name="T32" fmla="*/ 8 w 85"/>
                <a:gd name="T33" fmla="*/ 27 h 126"/>
                <a:gd name="T34" fmla="*/ 0 w 85"/>
                <a:gd name="T35" fmla="*/ 23 h 126"/>
                <a:gd name="T36" fmla="*/ 6 w 85"/>
                <a:gd name="T37" fmla="*/ 37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126">
                  <a:moveTo>
                    <a:pt x="6" y="37"/>
                  </a:moveTo>
                  <a:cubicBezTo>
                    <a:pt x="10" y="42"/>
                    <a:pt x="12" y="47"/>
                    <a:pt x="12" y="51"/>
                  </a:cubicBezTo>
                  <a:cubicBezTo>
                    <a:pt x="12" y="49"/>
                    <a:pt x="12" y="48"/>
                    <a:pt x="12" y="46"/>
                  </a:cubicBezTo>
                  <a:cubicBezTo>
                    <a:pt x="26" y="50"/>
                    <a:pt x="7" y="70"/>
                    <a:pt x="31" y="63"/>
                  </a:cubicBezTo>
                  <a:cubicBezTo>
                    <a:pt x="36" y="69"/>
                    <a:pt x="41" y="83"/>
                    <a:pt x="22" y="83"/>
                  </a:cubicBezTo>
                  <a:cubicBezTo>
                    <a:pt x="26" y="92"/>
                    <a:pt x="23" y="99"/>
                    <a:pt x="15" y="104"/>
                  </a:cubicBezTo>
                  <a:cubicBezTo>
                    <a:pt x="21" y="106"/>
                    <a:pt x="28" y="107"/>
                    <a:pt x="36" y="105"/>
                  </a:cubicBezTo>
                  <a:cubicBezTo>
                    <a:pt x="30" y="109"/>
                    <a:pt x="17" y="116"/>
                    <a:pt x="13" y="126"/>
                  </a:cubicBezTo>
                  <a:cubicBezTo>
                    <a:pt x="24" y="125"/>
                    <a:pt x="30" y="121"/>
                    <a:pt x="41" y="119"/>
                  </a:cubicBezTo>
                  <a:cubicBezTo>
                    <a:pt x="52" y="118"/>
                    <a:pt x="73" y="119"/>
                    <a:pt x="78" y="109"/>
                  </a:cubicBezTo>
                  <a:cubicBezTo>
                    <a:pt x="76" y="109"/>
                    <a:pt x="73" y="108"/>
                    <a:pt x="71" y="108"/>
                  </a:cubicBezTo>
                  <a:cubicBezTo>
                    <a:pt x="82" y="101"/>
                    <a:pt x="85" y="88"/>
                    <a:pt x="70" y="89"/>
                  </a:cubicBezTo>
                  <a:cubicBezTo>
                    <a:pt x="72" y="85"/>
                    <a:pt x="70" y="88"/>
                    <a:pt x="68" y="90"/>
                  </a:cubicBezTo>
                  <a:cubicBezTo>
                    <a:pt x="70" y="77"/>
                    <a:pt x="47" y="45"/>
                    <a:pt x="34" y="47"/>
                  </a:cubicBezTo>
                  <a:cubicBezTo>
                    <a:pt x="40" y="40"/>
                    <a:pt x="43" y="32"/>
                    <a:pt x="46" y="23"/>
                  </a:cubicBezTo>
                  <a:cubicBezTo>
                    <a:pt x="34" y="23"/>
                    <a:pt x="14" y="25"/>
                    <a:pt x="33" y="11"/>
                  </a:cubicBezTo>
                  <a:cubicBezTo>
                    <a:pt x="20" y="0"/>
                    <a:pt x="10" y="18"/>
                    <a:pt x="8" y="27"/>
                  </a:cubicBezTo>
                  <a:cubicBezTo>
                    <a:pt x="5" y="24"/>
                    <a:pt x="4" y="25"/>
                    <a:pt x="0" y="23"/>
                  </a:cubicBezTo>
                  <a:cubicBezTo>
                    <a:pt x="8" y="30"/>
                    <a:pt x="8" y="29"/>
                    <a:pt x="6" y="37"/>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5" name="Freeform 101"/>
            <p:cNvSpPr>
              <a:spLocks/>
            </p:cNvSpPr>
            <p:nvPr/>
          </p:nvSpPr>
          <p:spPr bwMode="auto">
            <a:xfrm>
              <a:off x="2596" y="1005"/>
              <a:ext cx="13" cy="9"/>
            </a:xfrm>
            <a:custGeom>
              <a:avLst/>
              <a:gdLst>
                <a:gd name="T0" fmla="*/ 6 w 7"/>
                <a:gd name="T1" fmla="*/ 4 h 5"/>
                <a:gd name="T2" fmla="*/ 5 w 7"/>
                <a:gd name="T3" fmla="*/ 0 h 5"/>
                <a:gd name="T4" fmla="*/ 6 w 7"/>
                <a:gd name="T5" fmla="*/ 4 h 5"/>
              </a:gdLst>
              <a:ahLst/>
              <a:cxnLst>
                <a:cxn ang="0">
                  <a:pos x="T0" y="T1"/>
                </a:cxn>
                <a:cxn ang="0">
                  <a:pos x="T2" y="T3"/>
                </a:cxn>
                <a:cxn ang="0">
                  <a:pos x="T4" y="T5"/>
                </a:cxn>
              </a:cxnLst>
              <a:rect l="0" t="0" r="r" b="b"/>
              <a:pathLst>
                <a:path w="7" h="5">
                  <a:moveTo>
                    <a:pt x="6" y="4"/>
                  </a:moveTo>
                  <a:cubicBezTo>
                    <a:pt x="7" y="2"/>
                    <a:pt x="5" y="0"/>
                    <a:pt x="5" y="0"/>
                  </a:cubicBezTo>
                  <a:cubicBezTo>
                    <a:pt x="5" y="3"/>
                    <a:pt x="0" y="5"/>
                    <a:pt x="6" y="4"/>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6" name="Freeform 102"/>
            <p:cNvSpPr>
              <a:spLocks/>
            </p:cNvSpPr>
            <p:nvPr/>
          </p:nvSpPr>
          <p:spPr bwMode="auto">
            <a:xfrm>
              <a:off x="2270" y="680"/>
              <a:ext cx="177" cy="98"/>
            </a:xfrm>
            <a:custGeom>
              <a:avLst/>
              <a:gdLst>
                <a:gd name="T0" fmla="*/ 100 w 100"/>
                <a:gd name="T1" fmla="*/ 25 h 55"/>
                <a:gd name="T2" fmla="*/ 90 w 100"/>
                <a:gd name="T3" fmla="*/ 4 h 55"/>
                <a:gd name="T4" fmla="*/ 47 w 100"/>
                <a:gd name="T5" fmla="*/ 10 h 55"/>
                <a:gd name="T6" fmla="*/ 30 w 100"/>
                <a:gd name="T7" fmla="*/ 6 h 55"/>
                <a:gd name="T8" fmla="*/ 16 w 100"/>
                <a:gd name="T9" fmla="*/ 1 h 55"/>
                <a:gd name="T10" fmla="*/ 0 w 100"/>
                <a:gd name="T11" fmla="*/ 7 h 55"/>
                <a:gd name="T12" fmla="*/ 19 w 100"/>
                <a:gd name="T13" fmla="*/ 17 h 55"/>
                <a:gd name="T14" fmla="*/ 1 w 100"/>
                <a:gd name="T15" fmla="*/ 20 h 55"/>
                <a:gd name="T16" fmla="*/ 16 w 100"/>
                <a:gd name="T17" fmla="*/ 22 h 55"/>
                <a:gd name="T18" fmla="*/ 11 w 100"/>
                <a:gd name="T19" fmla="*/ 34 h 55"/>
                <a:gd name="T20" fmla="*/ 100 w 100"/>
                <a:gd name="T21" fmla="*/ 2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55">
                  <a:moveTo>
                    <a:pt x="100" y="25"/>
                  </a:moveTo>
                  <a:cubicBezTo>
                    <a:pt x="96" y="18"/>
                    <a:pt x="88" y="11"/>
                    <a:pt x="90" y="4"/>
                  </a:cubicBezTo>
                  <a:cubicBezTo>
                    <a:pt x="78" y="2"/>
                    <a:pt x="55" y="3"/>
                    <a:pt x="47" y="10"/>
                  </a:cubicBezTo>
                  <a:cubicBezTo>
                    <a:pt x="40" y="8"/>
                    <a:pt x="36" y="9"/>
                    <a:pt x="30" y="6"/>
                  </a:cubicBezTo>
                  <a:cubicBezTo>
                    <a:pt x="23" y="23"/>
                    <a:pt x="22" y="2"/>
                    <a:pt x="16" y="1"/>
                  </a:cubicBezTo>
                  <a:cubicBezTo>
                    <a:pt x="13" y="0"/>
                    <a:pt x="2" y="6"/>
                    <a:pt x="0" y="7"/>
                  </a:cubicBezTo>
                  <a:cubicBezTo>
                    <a:pt x="6" y="11"/>
                    <a:pt x="14" y="14"/>
                    <a:pt x="19" y="17"/>
                  </a:cubicBezTo>
                  <a:cubicBezTo>
                    <a:pt x="13" y="18"/>
                    <a:pt x="7" y="21"/>
                    <a:pt x="1" y="20"/>
                  </a:cubicBezTo>
                  <a:cubicBezTo>
                    <a:pt x="6" y="20"/>
                    <a:pt x="11" y="22"/>
                    <a:pt x="16" y="22"/>
                  </a:cubicBezTo>
                  <a:cubicBezTo>
                    <a:pt x="13" y="26"/>
                    <a:pt x="15" y="30"/>
                    <a:pt x="11" y="34"/>
                  </a:cubicBezTo>
                  <a:cubicBezTo>
                    <a:pt x="43" y="43"/>
                    <a:pt x="73" y="55"/>
                    <a:pt x="100" y="25"/>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7" name="Freeform 103"/>
            <p:cNvSpPr>
              <a:spLocks/>
            </p:cNvSpPr>
            <p:nvPr/>
          </p:nvSpPr>
          <p:spPr bwMode="auto">
            <a:xfrm>
              <a:off x="1210" y="1623"/>
              <a:ext cx="182" cy="101"/>
            </a:xfrm>
            <a:custGeom>
              <a:avLst/>
              <a:gdLst>
                <a:gd name="T0" fmla="*/ 103 w 103"/>
                <a:gd name="T1" fmla="*/ 50 h 57"/>
                <a:gd name="T2" fmla="*/ 0 w 103"/>
                <a:gd name="T3" fmla="*/ 34 h 57"/>
                <a:gd name="T4" fmla="*/ 73 w 103"/>
                <a:gd name="T5" fmla="*/ 46 h 57"/>
                <a:gd name="T6" fmla="*/ 69 w 103"/>
                <a:gd name="T7" fmla="*/ 52 h 57"/>
                <a:gd name="T8" fmla="*/ 103 w 103"/>
                <a:gd name="T9" fmla="*/ 50 h 57"/>
              </a:gdLst>
              <a:ahLst/>
              <a:cxnLst>
                <a:cxn ang="0">
                  <a:pos x="T0" y="T1"/>
                </a:cxn>
                <a:cxn ang="0">
                  <a:pos x="T2" y="T3"/>
                </a:cxn>
                <a:cxn ang="0">
                  <a:pos x="T4" y="T5"/>
                </a:cxn>
                <a:cxn ang="0">
                  <a:pos x="T6" y="T7"/>
                </a:cxn>
                <a:cxn ang="0">
                  <a:pos x="T8" y="T9"/>
                </a:cxn>
              </a:cxnLst>
              <a:rect l="0" t="0" r="r" b="b"/>
              <a:pathLst>
                <a:path w="103" h="57">
                  <a:moveTo>
                    <a:pt x="103" y="50"/>
                  </a:moveTo>
                  <a:cubicBezTo>
                    <a:pt x="84" y="34"/>
                    <a:pt x="19" y="0"/>
                    <a:pt x="0" y="34"/>
                  </a:cubicBezTo>
                  <a:cubicBezTo>
                    <a:pt x="26" y="23"/>
                    <a:pt x="48" y="31"/>
                    <a:pt x="73" y="46"/>
                  </a:cubicBezTo>
                  <a:cubicBezTo>
                    <a:pt x="71" y="48"/>
                    <a:pt x="70" y="50"/>
                    <a:pt x="69" y="52"/>
                  </a:cubicBezTo>
                  <a:cubicBezTo>
                    <a:pt x="81" y="53"/>
                    <a:pt x="92" y="57"/>
                    <a:pt x="103" y="5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8" name="Freeform 104"/>
            <p:cNvSpPr>
              <a:spLocks/>
            </p:cNvSpPr>
            <p:nvPr/>
          </p:nvSpPr>
          <p:spPr bwMode="auto">
            <a:xfrm>
              <a:off x="1235" y="1679"/>
              <a:ext cx="8" cy="11"/>
            </a:xfrm>
            <a:custGeom>
              <a:avLst/>
              <a:gdLst>
                <a:gd name="T0" fmla="*/ 0 w 5"/>
                <a:gd name="T1" fmla="*/ 6 h 6"/>
                <a:gd name="T2" fmla="*/ 5 w 5"/>
                <a:gd name="T3" fmla="*/ 6 h 6"/>
                <a:gd name="T4" fmla="*/ 5 w 5"/>
                <a:gd name="T5" fmla="*/ 0 h 6"/>
                <a:gd name="T6" fmla="*/ 0 w 5"/>
                <a:gd name="T7" fmla="*/ 6 h 6"/>
              </a:gdLst>
              <a:ahLst/>
              <a:cxnLst>
                <a:cxn ang="0">
                  <a:pos x="T0" y="T1"/>
                </a:cxn>
                <a:cxn ang="0">
                  <a:pos x="T2" y="T3"/>
                </a:cxn>
                <a:cxn ang="0">
                  <a:pos x="T4" y="T5"/>
                </a:cxn>
                <a:cxn ang="0">
                  <a:pos x="T6" y="T7"/>
                </a:cxn>
              </a:cxnLst>
              <a:rect l="0" t="0" r="r" b="b"/>
              <a:pathLst>
                <a:path w="5" h="6">
                  <a:moveTo>
                    <a:pt x="0" y="6"/>
                  </a:moveTo>
                  <a:cubicBezTo>
                    <a:pt x="2" y="6"/>
                    <a:pt x="3" y="6"/>
                    <a:pt x="5" y="6"/>
                  </a:cubicBezTo>
                  <a:cubicBezTo>
                    <a:pt x="5" y="4"/>
                    <a:pt x="5" y="2"/>
                    <a:pt x="5" y="0"/>
                  </a:cubicBezTo>
                  <a:cubicBezTo>
                    <a:pt x="5" y="1"/>
                    <a:pt x="1" y="4"/>
                    <a:pt x="0" y="6"/>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9" name="Freeform 105"/>
            <p:cNvSpPr>
              <a:spLocks/>
            </p:cNvSpPr>
            <p:nvPr/>
          </p:nvSpPr>
          <p:spPr bwMode="auto">
            <a:xfrm>
              <a:off x="1327" y="1742"/>
              <a:ext cx="25" cy="14"/>
            </a:xfrm>
            <a:custGeom>
              <a:avLst/>
              <a:gdLst>
                <a:gd name="T0" fmla="*/ 13 w 14"/>
                <a:gd name="T1" fmla="*/ 2 h 8"/>
                <a:gd name="T2" fmla="*/ 0 w 14"/>
                <a:gd name="T3" fmla="*/ 2 h 8"/>
                <a:gd name="T4" fmla="*/ 13 w 14"/>
                <a:gd name="T5" fmla="*/ 2 h 8"/>
              </a:gdLst>
              <a:ahLst/>
              <a:cxnLst>
                <a:cxn ang="0">
                  <a:pos x="T0" y="T1"/>
                </a:cxn>
                <a:cxn ang="0">
                  <a:pos x="T2" y="T3"/>
                </a:cxn>
                <a:cxn ang="0">
                  <a:pos x="T4" y="T5"/>
                </a:cxn>
              </a:cxnLst>
              <a:rect l="0" t="0" r="r" b="b"/>
              <a:pathLst>
                <a:path w="14" h="8">
                  <a:moveTo>
                    <a:pt x="13" y="2"/>
                  </a:moveTo>
                  <a:cubicBezTo>
                    <a:pt x="11" y="1"/>
                    <a:pt x="4" y="0"/>
                    <a:pt x="0" y="2"/>
                  </a:cubicBezTo>
                  <a:cubicBezTo>
                    <a:pt x="7" y="8"/>
                    <a:pt x="14" y="8"/>
                    <a:pt x="13" y="2"/>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0" name="Freeform 106"/>
            <p:cNvSpPr>
              <a:spLocks/>
            </p:cNvSpPr>
            <p:nvPr/>
          </p:nvSpPr>
          <p:spPr bwMode="auto">
            <a:xfrm>
              <a:off x="1518" y="1738"/>
              <a:ext cx="25" cy="14"/>
            </a:xfrm>
            <a:custGeom>
              <a:avLst/>
              <a:gdLst>
                <a:gd name="T0" fmla="*/ 0 w 14"/>
                <a:gd name="T1" fmla="*/ 3 h 8"/>
                <a:gd name="T2" fmla="*/ 14 w 14"/>
                <a:gd name="T3" fmla="*/ 5 h 8"/>
                <a:gd name="T4" fmla="*/ 0 w 14"/>
                <a:gd name="T5" fmla="*/ 3 h 8"/>
              </a:gdLst>
              <a:ahLst/>
              <a:cxnLst>
                <a:cxn ang="0">
                  <a:pos x="T0" y="T1"/>
                </a:cxn>
                <a:cxn ang="0">
                  <a:pos x="T2" y="T3"/>
                </a:cxn>
                <a:cxn ang="0">
                  <a:pos x="T4" y="T5"/>
                </a:cxn>
              </a:cxnLst>
              <a:rect l="0" t="0" r="r" b="b"/>
              <a:pathLst>
                <a:path w="14" h="8">
                  <a:moveTo>
                    <a:pt x="0" y="3"/>
                  </a:moveTo>
                  <a:cubicBezTo>
                    <a:pt x="6" y="8"/>
                    <a:pt x="9" y="5"/>
                    <a:pt x="14" y="5"/>
                  </a:cubicBezTo>
                  <a:cubicBezTo>
                    <a:pt x="8" y="3"/>
                    <a:pt x="6" y="0"/>
                    <a:pt x="0" y="3"/>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1" name="Freeform 107"/>
            <p:cNvSpPr>
              <a:spLocks/>
            </p:cNvSpPr>
            <p:nvPr/>
          </p:nvSpPr>
          <p:spPr bwMode="auto">
            <a:xfrm>
              <a:off x="1392" y="1715"/>
              <a:ext cx="105" cy="43"/>
            </a:xfrm>
            <a:custGeom>
              <a:avLst/>
              <a:gdLst>
                <a:gd name="T0" fmla="*/ 4 w 59"/>
                <a:gd name="T1" fmla="*/ 20 h 24"/>
                <a:gd name="T2" fmla="*/ 28 w 59"/>
                <a:gd name="T3" fmla="*/ 23 h 24"/>
                <a:gd name="T4" fmla="*/ 59 w 59"/>
                <a:gd name="T5" fmla="*/ 16 h 24"/>
                <a:gd name="T6" fmla="*/ 49 w 59"/>
                <a:gd name="T7" fmla="*/ 8 h 24"/>
                <a:gd name="T8" fmla="*/ 51 w 59"/>
                <a:gd name="T9" fmla="*/ 10 h 24"/>
                <a:gd name="T10" fmla="*/ 10 w 59"/>
                <a:gd name="T11" fmla="*/ 2 h 24"/>
                <a:gd name="T12" fmla="*/ 17 w 59"/>
                <a:gd name="T13" fmla="*/ 13 h 24"/>
                <a:gd name="T14" fmla="*/ 0 w 59"/>
                <a:gd name="T15" fmla="*/ 15 h 24"/>
                <a:gd name="T16" fmla="*/ 4 w 59"/>
                <a:gd name="T1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24">
                  <a:moveTo>
                    <a:pt x="4" y="20"/>
                  </a:moveTo>
                  <a:cubicBezTo>
                    <a:pt x="12" y="13"/>
                    <a:pt x="21" y="24"/>
                    <a:pt x="28" y="23"/>
                  </a:cubicBezTo>
                  <a:cubicBezTo>
                    <a:pt x="38" y="23"/>
                    <a:pt x="46" y="15"/>
                    <a:pt x="59" y="16"/>
                  </a:cubicBezTo>
                  <a:cubicBezTo>
                    <a:pt x="56" y="13"/>
                    <a:pt x="53" y="10"/>
                    <a:pt x="49" y="8"/>
                  </a:cubicBezTo>
                  <a:cubicBezTo>
                    <a:pt x="51" y="10"/>
                    <a:pt x="51" y="10"/>
                    <a:pt x="51" y="10"/>
                  </a:cubicBezTo>
                  <a:cubicBezTo>
                    <a:pt x="39" y="0"/>
                    <a:pt x="23" y="0"/>
                    <a:pt x="10" y="2"/>
                  </a:cubicBezTo>
                  <a:cubicBezTo>
                    <a:pt x="15" y="6"/>
                    <a:pt x="14" y="9"/>
                    <a:pt x="17" y="13"/>
                  </a:cubicBezTo>
                  <a:cubicBezTo>
                    <a:pt x="12" y="13"/>
                    <a:pt x="5" y="15"/>
                    <a:pt x="0" y="15"/>
                  </a:cubicBezTo>
                  <a:cubicBezTo>
                    <a:pt x="2" y="17"/>
                    <a:pt x="3" y="19"/>
                    <a:pt x="4" y="2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2" name="Freeform 108"/>
            <p:cNvSpPr>
              <a:spLocks/>
            </p:cNvSpPr>
            <p:nvPr/>
          </p:nvSpPr>
          <p:spPr bwMode="auto">
            <a:xfrm>
              <a:off x="1614" y="1878"/>
              <a:ext cx="12" cy="16"/>
            </a:xfrm>
            <a:custGeom>
              <a:avLst/>
              <a:gdLst>
                <a:gd name="T0" fmla="*/ 0 w 7"/>
                <a:gd name="T1" fmla="*/ 9 h 9"/>
                <a:gd name="T2" fmla="*/ 7 w 7"/>
                <a:gd name="T3" fmla="*/ 4 h 9"/>
                <a:gd name="T4" fmla="*/ 0 w 7"/>
                <a:gd name="T5" fmla="*/ 9 h 9"/>
              </a:gdLst>
              <a:ahLst/>
              <a:cxnLst>
                <a:cxn ang="0">
                  <a:pos x="T0" y="T1"/>
                </a:cxn>
                <a:cxn ang="0">
                  <a:pos x="T2" y="T3"/>
                </a:cxn>
                <a:cxn ang="0">
                  <a:pos x="T4" y="T5"/>
                </a:cxn>
              </a:cxnLst>
              <a:rect l="0" t="0" r="r" b="b"/>
              <a:pathLst>
                <a:path w="7" h="9">
                  <a:moveTo>
                    <a:pt x="0" y="9"/>
                  </a:moveTo>
                  <a:cubicBezTo>
                    <a:pt x="4" y="9"/>
                    <a:pt x="4" y="6"/>
                    <a:pt x="7" y="4"/>
                  </a:cubicBezTo>
                  <a:cubicBezTo>
                    <a:pt x="6" y="4"/>
                    <a:pt x="3" y="0"/>
                    <a:pt x="0" y="9"/>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3" name="Freeform 109"/>
            <p:cNvSpPr>
              <a:spLocks/>
            </p:cNvSpPr>
            <p:nvPr/>
          </p:nvSpPr>
          <p:spPr bwMode="auto">
            <a:xfrm>
              <a:off x="1655" y="3065"/>
              <a:ext cx="28" cy="22"/>
            </a:xfrm>
            <a:custGeom>
              <a:avLst/>
              <a:gdLst>
                <a:gd name="T0" fmla="*/ 4 w 16"/>
                <a:gd name="T1" fmla="*/ 4 h 12"/>
                <a:gd name="T2" fmla="*/ 1 w 16"/>
                <a:gd name="T3" fmla="*/ 12 h 12"/>
                <a:gd name="T4" fmla="*/ 16 w 16"/>
                <a:gd name="T5" fmla="*/ 1 h 12"/>
                <a:gd name="T6" fmla="*/ 4 w 16"/>
                <a:gd name="T7" fmla="*/ 4 h 12"/>
              </a:gdLst>
              <a:ahLst/>
              <a:cxnLst>
                <a:cxn ang="0">
                  <a:pos x="T0" y="T1"/>
                </a:cxn>
                <a:cxn ang="0">
                  <a:pos x="T2" y="T3"/>
                </a:cxn>
                <a:cxn ang="0">
                  <a:pos x="T4" y="T5"/>
                </a:cxn>
                <a:cxn ang="0">
                  <a:pos x="T6" y="T7"/>
                </a:cxn>
              </a:cxnLst>
              <a:rect l="0" t="0" r="r" b="b"/>
              <a:pathLst>
                <a:path w="16" h="12">
                  <a:moveTo>
                    <a:pt x="4" y="4"/>
                  </a:moveTo>
                  <a:cubicBezTo>
                    <a:pt x="2" y="7"/>
                    <a:pt x="0" y="8"/>
                    <a:pt x="1" y="12"/>
                  </a:cubicBezTo>
                  <a:cubicBezTo>
                    <a:pt x="7" y="10"/>
                    <a:pt x="14" y="6"/>
                    <a:pt x="16" y="1"/>
                  </a:cubicBezTo>
                  <a:cubicBezTo>
                    <a:pt x="11" y="0"/>
                    <a:pt x="9" y="2"/>
                    <a:pt x="4" y="4"/>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4" name="Freeform 110"/>
            <p:cNvSpPr>
              <a:spLocks/>
            </p:cNvSpPr>
            <p:nvPr/>
          </p:nvSpPr>
          <p:spPr bwMode="auto">
            <a:xfrm>
              <a:off x="1634" y="3060"/>
              <a:ext cx="26" cy="25"/>
            </a:xfrm>
            <a:custGeom>
              <a:avLst/>
              <a:gdLst>
                <a:gd name="T0" fmla="*/ 6 w 15"/>
                <a:gd name="T1" fmla="*/ 6 h 14"/>
                <a:gd name="T2" fmla="*/ 2 w 15"/>
                <a:gd name="T3" fmla="*/ 14 h 14"/>
                <a:gd name="T4" fmla="*/ 15 w 15"/>
                <a:gd name="T5" fmla="*/ 2 h 14"/>
                <a:gd name="T6" fmla="*/ 6 w 15"/>
                <a:gd name="T7" fmla="*/ 6 h 14"/>
              </a:gdLst>
              <a:ahLst/>
              <a:cxnLst>
                <a:cxn ang="0">
                  <a:pos x="T0" y="T1"/>
                </a:cxn>
                <a:cxn ang="0">
                  <a:pos x="T2" y="T3"/>
                </a:cxn>
                <a:cxn ang="0">
                  <a:pos x="T4" y="T5"/>
                </a:cxn>
                <a:cxn ang="0">
                  <a:pos x="T6" y="T7"/>
                </a:cxn>
              </a:cxnLst>
              <a:rect l="0" t="0" r="r" b="b"/>
              <a:pathLst>
                <a:path w="15" h="14">
                  <a:moveTo>
                    <a:pt x="6" y="6"/>
                  </a:moveTo>
                  <a:cubicBezTo>
                    <a:pt x="3" y="10"/>
                    <a:pt x="0" y="10"/>
                    <a:pt x="2" y="14"/>
                  </a:cubicBezTo>
                  <a:cubicBezTo>
                    <a:pt x="8" y="11"/>
                    <a:pt x="13" y="7"/>
                    <a:pt x="15" y="2"/>
                  </a:cubicBezTo>
                  <a:cubicBezTo>
                    <a:pt x="3" y="0"/>
                    <a:pt x="7" y="4"/>
                    <a:pt x="6" y="6"/>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5" name="Freeform 111"/>
            <p:cNvSpPr>
              <a:spLocks/>
            </p:cNvSpPr>
            <p:nvPr/>
          </p:nvSpPr>
          <p:spPr bwMode="auto">
            <a:xfrm>
              <a:off x="1321" y="1619"/>
              <a:ext cx="11" cy="14"/>
            </a:xfrm>
            <a:custGeom>
              <a:avLst/>
              <a:gdLst>
                <a:gd name="T0" fmla="*/ 3 w 6"/>
                <a:gd name="T1" fmla="*/ 8 h 8"/>
                <a:gd name="T2" fmla="*/ 1 w 6"/>
                <a:gd name="T3" fmla="*/ 2 h 8"/>
                <a:gd name="T4" fmla="*/ 3 w 6"/>
                <a:gd name="T5" fmla="*/ 8 h 8"/>
              </a:gdLst>
              <a:ahLst/>
              <a:cxnLst>
                <a:cxn ang="0">
                  <a:pos x="T0" y="T1"/>
                </a:cxn>
                <a:cxn ang="0">
                  <a:pos x="T2" y="T3"/>
                </a:cxn>
                <a:cxn ang="0">
                  <a:pos x="T4" y="T5"/>
                </a:cxn>
              </a:cxnLst>
              <a:rect l="0" t="0" r="r" b="b"/>
              <a:pathLst>
                <a:path w="6" h="8">
                  <a:moveTo>
                    <a:pt x="3" y="8"/>
                  </a:moveTo>
                  <a:cubicBezTo>
                    <a:pt x="6" y="5"/>
                    <a:pt x="2" y="5"/>
                    <a:pt x="1" y="2"/>
                  </a:cubicBezTo>
                  <a:cubicBezTo>
                    <a:pt x="0" y="0"/>
                    <a:pt x="2" y="7"/>
                    <a:pt x="3" y="8"/>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6" name="Freeform 112"/>
            <p:cNvSpPr>
              <a:spLocks/>
            </p:cNvSpPr>
            <p:nvPr/>
          </p:nvSpPr>
          <p:spPr bwMode="auto">
            <a:xfrm>
              <a:off x="1311" y="1585"/>
              <a:ext cx="16" cy="7"/>
            </a:xfrm>
            <a:custGeom>
              <a:avLst/>
              <a:gdLst>
                <a:gd name="T0" fmla="*/ 0 w 9"/>
                <a:gd name="T1" fmla="*/ 4 h 4"/>
                <a:gd name="T2" fmla="*/ 9 w 9"/>
                <a:gd name="T3" fmla="*/ 4 h 4"/>
                <a:gd name="T4" fmla="*/ 0 w 9"/>
                <a:gd name="T5" fmla="*/ 4 h 4"/>
              </a:gdLst>
              <a:ahLst/>
              <a:cxnLst>
                <a:cxn ang="0">
                  <a:pos x="T0" y="T1"/>
                </a:cxn>
                <a:cxn ang="0">
                  <a:pos x="T2" y="T3"/>
                </a:cxn>
                <a:cxn ang="0">
                  <a:pos x="T4" y="T5"/>
                </a:cxn>
              </a:cxnLst>
              <a:rect l="0" t="0" r="r" b="b"/>
              <a:pathLst>
                <a:path w="9" h="4">
                  <a:moveTo>
                    <a:pt x="0" y="4"/>
                  </a:moveTo>
                  <a:cubicBezTo>
                    <a:pt x="3" y="4"/>
                    <a:pt x="6" y="4"/>
                    <a:pt x="9" y="4"/>
                  </a:cubicBezTo>
                  <a:cubicBezTo>
                    <a:pt x="5" y="0"/>
                    <a:pt x="5" y="3"/>
                    <a:pt x="0" y="4"/>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7" name="Freeform 113"/>
            <p:cNvSpPr>
              <a:spLocks/>
            </p:cNvSpPr>
            <p:nvPr/>
          </p:nvSpPr>
          <p:spPr bwMode="auto">
            <a:xfrm>
              <a:off x="1401" y="1701"/>
              <a:ext cx="13" cy="10"/>
            </a:xfrm>
            <a:custGeom>
              <a:avLst/>
              <a:gdLst>
                <a:gd name="T0" fmla="*/ 7 w 7"/>
                <a:gd name="T1" fmla="*/ 0 h 6"/>
                <a:gd name="T2" fmla="*/ 0 w 7"/>
                <a:gd name="T3" fmla="*/ 3 h 6"/>
                <a:gd name="T4" fmla="*/ 7 w 7"/>
                <a:gd name="T5" fmla="*/ 0 h 6"/>
              </a:gdLst>
              <a:ahLst/>
              <a:cxnLst>
                <a:cxn ang="0">
                  <a:pos x="T0" y="T1"/>
                </a:cxn>
                <a:cxn ang="0">
                  <a:pos x="T2" y="T3"/>
                </a:cxn>
                <a:cxn ang="0">
                  <a:pos x="T4" y="T5"/>
                </a:cxn>
              </a:cxnLst>
              <a:rect l="0" t="0" r="r" b="b"/>
              <a:pathLst>
                <a:path w="7" h="6">
                  <a:moveTo>
                    <a:pt x="7" y="0"/>
                  </a:moveTo>
                  <a:cubicBezTo>
                    <a:pt x="4" y="1"/>
                    <a:pt x="2" y="2"/>
                    <a:pt x="0" y="3"/>
                  </a:cubicBezTo>
                  <a:cubicBezTo>
                    <a:pt x="1" y="3"/>
                    <a:pt x="4" y="6"/>
                    <a:pt x="7"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8" name="Freeform 114"/>
            <p:cNvSpPr>
              <a:spLocks/>
            </p:cNvSpPr>
            <p:nvPr/>
          </p:nvSpPr>
          <p:spPr bwMode="auto">
            <a:xfrm>
              <a:off x="286" y="922"/>
              <a:ext cx="51" cy="55"/>
            </a:xfrm>
            <a:custGeom>
              <a:avLst/>
              <a:gdLst>
                <a:gd name="T0" fmla="*/ 24 w 29"/>
                <a:gd name="T1" fmla="*/ 3 h 31"/>
                <a:gd name="T2" fmla="*/ 27 w 29"/>
                <a:gd name="T3" fmla="*/ 31 h 31"/>
                <a:gd name="T4" fmla="*/ 24 w 29"/>
                <a:gd name="T5" fmla="*/ 18 h 31"/>
                <a:gd name="T6" fmla="*/ 24 w 29"/>
                <a:gd name="T7" fmla="*/ 3 h 31"/>
              </a:gdLst>
              <a:ahLst/>
              <a:cxnLst>
                <a:cxn ang="0">
                  <a:pos x="T0" y="T1"/>
                </a:cxn>
                <a:cxn ang="0">
                  <a:pos x="T2" y="T3"/>
                </a:cxn>
                <a:cxn ang="0">
                  <a:pos x="T4" y="T5"/>
                </a:cxn>
                <a:cxn ang="0">
                  <a:pos x="T6" y="T7"/>
                </a:cxn>
              </a:cxnLst>
              <a:rect l="0" t="0" r="r" b="b"/>
              <a:pathLst>
                <a:path w="29" h="31">
                  <a:moveTo>
                    <a:pt x="24" y="3"/>
                  </a:moveTo>
                  <a:cubicBezTo>
                    <a:pt x="0" y="0"/>
                    <a:pt x="24" y="22"/>
                    <a:pt x="27" y="31"/>
                  </a:cubicBezTo>
                  <a:cubicBezTo>
                    <a:pt x="29" y="23"/>
                    <a:pt x="26" y="21"/>
                    <a:pt x="24" y="18"/>
                  </a:cubicBezTo>
                  <a:cubicBezTo>
                    <a:pt x="25" y="14"/>
                    <a:pt x="23" y="8"/>
                    <a:pt x="24" y="3"/>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9" name="Freeform 115"/>
            <p:cNvSpPr>
              <a:spLocks/>
            </p:cNvSpPr>
            <p:nvPr/>
          </p:nvSpPr>
          <p:spPr bwMode="auto">
            <a:xfrm>
              <a:off x="548" y="434"/>
              <a:ext cx="376" cy="209"/>
            </a:xfrm>
            <a:custGeom>
              <a:avLst/>
              <a:gdLst>
                <a:gd name="T0" fmla="*/ 212 w 212"/>
                <a:gd name="T1" fmla="*/ 92 h 118"/>
                <a:gd name="T2" fmla="*/ 171 w 212"/>
                <a:gd name="T3" fmla="*/ 54 h 118"/>
                <a:gd name="T4" fmla="*/ 155 w 212"/>
                <a:gd name="T5" fmla="*/ 24 h 118"/>
                <a:gd name="T6" fmla="*/ 137 w 212"/>
                <a:gd name="T7" fmla="*/ 33 h 118"/>
                <a:gd name="T8" fmla="*/ 145 w 212"/>
                <a:gd name="T9" fmla="*/ 57 h 118"/>
                <a:gd name="T10" fmla="*/ 116 w 212"/>
                <a:gd name="T11" fmla="*/ 38 h 118"/>
                <a:gd name="T12" fmla="*/ 117 w 212"/>
                <a:gd name="T13" fmla="*/ 44 h 118"/>
                <a:gd name="T14" fmla="*/ 81 w 212"/>
                <a:gd name="T15" fmla="*/ 42 h 118"/>
                <a:gd name="T16" fmla="*/ 50 w 212"/>
                <a:gd name="T17" fmla="*/ 67 h 118"/>
                <a:gd name="T18" fmla="*/ 40 w 212"/>
                <a:gd name="T19" fmla="*/ 74 h 118"/>
                <a:gd name="T20" fmla="*/ 93 w 212"/>
                <a:gd name="T21" fmla="*/ 84 h 118"/>
                <a:gd name="T22" fmla="*/ 48 w 212"/>
                <a:gd name="T23" fmla="*/ 92 h 118"/>
                <a:gd name="T24" fmla="*/ 86 w 212"/>
                <a:gd name="T25" fmla="*/ 110 h 118"/>
                <a:gd name="T26" fmla="*/ 124 w 212"/>
                <a:gd name="T27" fmla="*/ 113 h 118"/>
                <a:gd name="T28" fmla="*/ 164 w 212"/>
                <a:gd name="T29" fmla="*/ 104 h 118"/>
                <a:gd name="T30" fmla="*/ 202 w 212"/>
                <a:gd name="T31" fmla="*/ 106 h 118"/>
                <a:gd name="T32" fmla="*/ 194 w 212"/>
                <a:gd name="T33" fmla="*/ 98 h 118"/>
                <a:gd name="T34" fmla="*/ 198 w 212"/>
                <a:gd name="T35" fmla="*/ 95 h 118"/>
                <a:gd name="T36" fmla="*/ 212 w 212"/>
                <a:gd name="T37" fmla="*/ 9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2" h="118">
                  <a:moveTo>
                    <a:pt x="212" y="92"/>
                  </a:moveTo>
                  <a:cubicBezTo>
                    <a:pt x="191" y="80"/>
                    <a:pt x="182" y="76"/>
                    <a:pt x="171" y="54"/>
                  </a:cubicBezTo>
                  <a:cubicBezTo>
                    <a:pt x="165" y="41"/>
                    <a:pt x="183" y="10"/>
                    <a:pt x="155" y="24"/>
                  </a:cubicBezTo>
                  <a:cubicBezTo>
                    <a:pt x="153" y="25"/>
                    <a:pt x="138" y="30"/>
                    <a:pt x="137" y="33"/>
                  </a:cubicBezTo>
                  <a:cubicBezTo>
                    <a:pt x="135" y="40"/>
                    <a:pt x="147" y="52"/>
                    <a:pt x="145" y="57"/>
                  </a:cubicBezTo>
                  <a:cubicBezTo>
                    <a:pt x="143" y="61"/>
                    <a:pt x="127" y="36"/>
                    <a:pt x="116" y="38"/>
                  </a:cubicBezTo>
                  <a:cubicBezTo>
                    <a:pt x="116" y="40"/>
                    <a:pt x="117" y="42"/>
                    <a:pt x="117" y="44"/>
                  </a:cubicBezTo>
                  <a:cubicBezTo>
                    <a:pt x="102" y="51"/>
                    <a:pt x="97" y="26"/>
                    <a:pt x="81" y="42"/>
                  </a:cubicBezTo>
                  <a:cubicBezTo>
                    <a:pt x="77" y="0"/>
                    <a:pt x="0" y="74"/>
                    <a:pt x="50" y="67"/>
                  </a:cubicBezTo>
                  <a:cubicBezTo>
                    <a:pt x="45" y="68"/>
                    <a:pt x="44" y="71"/>
                    <a:pt x="40" y="74"/>
                  </a:cubicBezTo>
                  <a:cubicBezTo>
                    <a:pt x="52" y="88"/>
                    <a:pt x="77" y="76"/>
                    <a:pt x="93" y="84"/>
                  </a:cubicBezTo>
                  <a:cubicBezTo>
                    <a:pt x="78" y="84"/>
                    <a:pt x="61" y="83"/>
                    <a:pt x="48" y="92"/>
                  </a:cubicBezTo>
                  <a:cubicBezTo>
                    <a:pt x="58" y="108"/>
                    <a:pt x="77" y="98"/>
                    <a:pt x="86" y="110"/>
                  </a:cubicBezTo>
                  <a:cubicBezTo>
                    <a:pt x="92" y="118"/>
                    <a:pt x="116" y="117"/>
                    <a:pt x="124" y="113"/>
                  </a:cubicBezTo>
                  <a:cubicBezTo>
                    <a:pt x="137" y="108"/>
                    <a:pt x="152" y="103"/>
                    <a:pt x="164" y="104"/>
                  </a:cubicBezTo>
                  <a:cubicBezTo>
                    <a:pt x="179" y="106"/>
                    <a:pt x="187" y="118"/>
                    <a:pt x="202" y="106"/>
                  </a:cubicBezTo>
                  <a:cubicBezTo>
                    <a:pt x="199" y="103"/>
                    <a:pt x="198" y="100"/>
                    <a:pt x="194" y="98"/>
                  </a:cubicBezTo>
                  <a:cubicBezTo>
                    <a:pt x="196" y="97"/>
                    <a:pt x="197" y="96"/>
                    <a:pt x="198" y="95"/>
                  </a:cubicBezTo>
                  <a:cubicBezTo>
                    <a:pt x="204" y="95"/>
                    <a:pt x="208" y="95"/>
                    <a:pt x="212" y="92"/>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0" name="Freeform 116"/>
            <p:cNvSpPr>
              <a:spLocks/>
            </p:cNvSpPr>
            <p:nvPr/>
          </p:nvSpPr>
          <p:spPr bwMode="auto">
            <a:xfrm>
              <a:off x="488" y="441"/>
              <a:ext cx="177" cy="131"/>
            </a:xfrm>
            <a:custGeom>
              <a:avLst/>
              <a:gdLst>
                <a:gd name="T0" fmla="*/ 20 w 100"/>
                <a:gd name="T1" fmla="*/ 64 h 74"/>
                <a:gd name="T2" fmla="*/ 58 w 100"/>
                <a:gd name="T3" fmla="*/ 44 h 74"/>
                <a:gd name="T4" fmla="*/ 100 w 100"/>
                <a:gd name="T5" fmla="*/ 23 h 74"/>
                <a:gd name="T6" fmla="*/ 10 w 100"/>
                <a:gd name="T7" fmla="*/ 4 h 74"/>
                <a:gd name="T8" fmla="*/ 2 w 100"/>
                <a:gd name="T9" fmla="*/ 41 h 74"/>
                <a:gd name="T10" fmla="*/ 20 w 100"/>
                <a:gd name="T11" fmla="*/ 64 h 74"/>
              </a:gdLst>
              <a:ahLst/>
              <a:cxnLst>
                <a:cxn ang="0">
                  <a:pos x="T0" y="T1"/>
                </a:cxn>
                <a:cxn ang="0">
                  <a:pos x="T2" y="T3"/>
                </a:cxn>
                <a:cxn ang="0">
                  <a:pos x="T4" y="T5"/>
                </a:cxn>
                <a:cxn ang="0">
                  <a:pos x="T6" y="T7"/>
                </a:cxn>
                <a:cxn ang="0">
                  <a:pos x="T8" y="T9"/>
                </a:cxn>
                <a:cxn ang="0">
                  <a:pos x="T10" y="T11"/>
                </a:cxn>
              </a:cxnLst>
              <a:rect l="0" t="0" r="r" b="b"/>
              <a:pathLst>
                <a:path w="100" h="74">
                  <a:moveTo>
                    <a:pt x="20" y="64"/>
                  </a:moveTo>
                  <a:cubicBezTo>
                    <a:pt x="36" y="74"/>
                    <a:pt x="50" y="55"/>
                    <a:pt x="58" y="44"/>
                  </a:cubicBezTo>
                  <a:cubicBezTo>
                    <a:pt x="70" y="30"/>
                    <a:pt x="85" y="31"/>
                    <a:pt x="100" y="23"/>
                  </a:cubicBezTo>
                  <a:cubicBezTo>
                    <a:pt x="88" y="1"/>
                    <a:pt x="32" y="0"/>
                    <a:pt x="10" y="4"/>
                  </a:cubicBezTo>
                  <a:cubicBezTo>
                    <a:pt x="24" y="23"/>
                    <a:pt x="3" y="26"/>
                    <a:pt x="2" y="41"/>
                  </a:cubicBezTo>
                  <a:cubicBezTo>
                    <a:pt x="0" y="58"/>
                    <a:pt x="10" y="50"/>
                    <a:pt x="20" y="64"/>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1" name="Freeform 117"/>
            <p:cNvSpPr>
              <a:spLocks/>
            </p:cNvSpPr>
            <p:nvPr/>
          </p:nvSpPr>
          <p:spPr bwMode="auto">
            <a:xfrm>
              <a:off x="610" y="350"/>
              <a:ext cx="249" cy="108"/>
            </a:xfrm>
            <a:custGeom>
              <a:avLst/>
              <a:gdLst>
                <a:gd name="T0" fmla="*/ 22 w 140"/>
                <a:gd name="T1" fmla="*/ 21 h 61"/>
                <a:gd name="T2" fmla="*/ 29 w 140"/>
                <a:gd name="T3" fmla="*/ 23 h 61"/>
                <a:gd name="T4" fmla="*/ 18 w 140"/>
                <a:gd name="T5" fmla="*/ 22 h 61"/>
                <a:gd name="T6" fmla="*/ 22 w 140"/>
                <a:gd name="T7" fmla="*/ 28 h 61"/>
                <a:gd name="T8" fmla="*/ 45 w 140"/>
                <a:gd name="T9" fmla="*/ 38 h 61"/>
                <a:gd name="T10" fmla="*/ 51 w 140"/>
                <a:gd name="T11" fmla="*/ 46 h 61"/>
                <a:gd name="T12" fmla="*/ 42 w 140"/>
                <a:gd name="T13" fmla="*/ 50 h 61"/>
                <a:gd name="T14" fmla="*/ 51 w 140"/>
                <a:gd name="T15" fmla="*/ 55 h 61"/>
                <a:gd name="T16" fmla="*/ 127 w 140"/>
                <a:gd name="T17" fmla="*/ 38 h 61"/>
                <a:gd name="T18" fmla="*/ 103 w 140"/>
                <a:gd name="T19" fmla="*/ 16 h 61"/>
                <a:gd name="T20" fmla="*/ 81 w 140"/>
                <a:gd name="T21" fmla="*/ 16 h 61"/>
                <a:gd name="T22" fmla="*/ 87 w 140"/>
                <a:gd name="T23" fmla="*/ 26 h 61"/>
                <a:gd name="T24" fmla="*/ 93 w 140"/>
                <a:gd name="T25" fmla="*/ 28 h 61"/>
                <a:gd name="T26" fmla="*/ 28 w 140"/>
                <a:gd name="T27" fmla="*/ 14 h 61"/>
                <a:gd name="T28" fmla="*/ 38 w 140"/>
                <a:gd name="T29" fmla="*/ 18 h 61"/>
                <a:gd name="T30" fmla="*/ 22 w 140"/>
                <a:gd name="T31" fmla="*/ 2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0" h="61">
                  <a:moveTo>
                    <a:pt x="22" y="21"/>
                  </a:moveTo>
                  <a:cubicBezTo>
                    <a:pt x="25" y="22"/>
                    <a:pt x="27" y="23"/>
                    <a:pt x="29" y="23"/>
                  </a:cubicBezTo>
                  <a:cubicBezTo>
                    <a:pt x="26" y="23"/>
                    <a:pt x="22" y="23"/>
                    <a:pt x="18" y="22"/>
                  </a:cubicBezTo>
                  <a:cubicBezTo>
                    <a:pt x="19" y="25"/>
                    <a:pt x="20" y="27"/>
                    <a:pt x="22" y="28"/>
                  </a:cubicBezTo>
                  <a:cubicBezTo>
                    <a:pt x="0" y="26"/>
                    <a:pt x="25" y="61"/>
                    <a:pt x="45" y="38"/>
                  </a:cubicBezTo>
                  <a:cubicBezTo>
                    <a:pt x="47" y="41"/>
                    <a:pt x="49" y="43"/>
                    <a:pt x="51" y="46"/>
                  </a:cubicBezTo>
                  <a:cubicBezTo>
                    <a:pt x="48" y="47"/>
                    <a:pt x="45" y="49"/>
                    <a:pt x="42" y="50"/>
                  </a:cubicBezTo>
                  <a:cubicBezTo>
                    <a:pt x="45" y="52"/>
                    <a:pt x="48" y="53"/>
                    <a:pt x="51" y="55"/>
                  </a:cubicBezTo>
                  <a:cubicBezTo>
                    <a:pt x="64" y="55"/>
                    <a:pt x="121" y="47"/>
                    <a:pt x="127" y="38"/>
                  </a:cubicBezTo>
                  <a:cubicBezTo>
                    <a:pt x="140" y="16"/>
                    <a:pt x="109" y="28"/>
                    <a:pt x="103" y="16"/>
                  </a:cubicBezTo>
                  <a:cubicBezTo>
                    <a:pt x="97" y="5"/>
                    <a:pt x="89" y="0"/>
                    <a:pt x="81" y="16"/>
                  </a:cubicBezTo>
                  <a:cubicBezTo>
                    <a:pt x="90" y="22"/>
                    <a:pt x="90" y="20"/>
                    <a:pt x="87" y="26"/>
                  </a:cubicBezTo>
                  <a:cubicBezTo>
                    <a:pt x="89" y="27"/>
                    <a:pt x="91" y="27"/>
                    <a:pt x="93" y="28"/>
                  </a:cubicBezTo>
                  <a:cubicBezTo>
                    <a:pt x="77" y="40"/>
                    <a:pt x="46" y="13"/>
                    <a:pt x="28" y="14"/>
                  </a:cubicBezTo>
                  <a:cubicBezTo>
                    <a:pt x="31" y="15"/>
                    <a:pt x="35" y="17"/>
                    <a:pt x="38" y="18"/>
                  </a:cubicBezTo>
                  <a:cubicBezTo>
                    <a:pt x="31" y="17"/>
                    <a:pt x="29" y="20"/>
                    <a:pt x="22" y="21"/>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2" name="Freeform 118"/>
            <p:cNvSpPr>
              <a:spLocks/>
            </p:cNvSpPr>
            <p:nvPr/>
          </p:nvSpPr>
          <p:spPr bwMode="auto">
            <a:xfrm>
              <a:off x="598" y="389"/>
              <a:ext cx="28" cy="23"/>
            </a:xfrm>
            <a:custGeom>
              <a:avLst/>
              <a:gdLst>
                <a:gd name="T0" fmla="*/ 5 w 16"/>
                <a:gd name="T1" fmla="*/ 13 h 13"/>
                <a:gd name="T2" fmla="*/ 16 w 16"/>
                <a:gd name="T3" fmla="*/ 0 h 13"/>
                <a:gd name="T4" fmla="*/ 0 w 16"/>
                <a:gd name="T5" fmla="*/ 8 h 13"/>
                <a:gd name="T6" fmla="*/ 5 w 16"/>
                <a:gd name="T7" fmla="*/ 13 h 13"/>
              </a:gdLst>
              <a:ahLst/>
              <a:cxnLst>
                <a:cxn ang="0">
                  <a:pos x="T0" y="T1"/>
                </a:cxn>
                <a:cxn ang="0">
                  <a:pos x="T2" y="T3"/>
                </a:cxn>
                <a:cxn ang="0">
                  <a:pos x="T4" y="T5"/>
                </a:cxn>
                <a:cxn ang="0">
                  <a:pos x="T6" y="T7"/>
                </a:cxn>
              </a:cxnLst>
              <a:rect l="0" t="0" r="r" b="b"/>
              <a:pathLst>
                <a:path w="16" h="13">
                  <a:moveTo>
                    <a:pt x="5" y="13"/>
                  </a:moveTo>
                  <a:cubicBezTo>
                    <a:pt x="11" y="9"/>
                    <a:pt x="14" y="7"/>
                    <a:pt x="16" y="0"/>
                  </a:cubicBezTo>
                  <a:cubicBezTo>
                    <a:pt x="8" y="1"/>
                    <a:pt x="5" y="3"/>
                    <a:pt x="0" y="8"/>
                  </a:cubicBezTo>
                  <a:cubicBezTo>
                    <a:pt x="2" y="10"/>
                    <a:pt x="3" y="11"/>
                    <a:pt x="5" y="13"/>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3" name="Freeform 119"/>
            <p:cNvSpPr>
              <a:spLocks/>
            </p:cNvSpPr>
            <p:nvPr/>
          </p:nvSpPr>
          <p:spPr bwMode="auto">
            <a:xfrm>
              <a:off x="674" y="359"/>
              <a:ext cx="22" cy="9"/>
            </a:xfrm>
            <a:custGeom>
              <a:avLst/>
              <a:gdLst>
                <a:gd name="T0" fmla="*/ 0 w 12"/>
                <a:gd name="T1" fmla="*/ 0 h 5"/>
                <a:gd name="T2" fmla="*/ 5 w 12"/>
                <a:gd name="T3" fmla="*/ 5 h 5"/>
                <a:gd name="T4" fmla="*/ 12 w 12"/>
                <a:gd name="T5" fmla="*/ 5 h 5"/>
                <a:gd name="T6" fmla="*/ 12 w 12"/>
                <a:gd name="T7" fmla="*/ 0 h 5"/>
                <a:gd name="T8" fmla="*/ 0 w 12"/>
                <a:gd name="T9" fmla="*/ 0 h 5"/>
              </a:gdLst>
              <a:ahLst/>
              <a:cxnLst>
                <a:cxn ang="0">
                  <a:pos x="T0" y="T1"/>
                </a:cxn>
                <a:cxn ang="0">
                  <a:pos x="T2" y="T3"/>
                </a:cxn>
                <a:cxn ang="0">
                  <a:pos x="T4" y="T5"/>
                </a:cxn>
                <a:cxn ang="0">
                  <a:pos x="T6" y="T7"/>
                </a:cxn>
                <a:cxn ang="0">
                  <a:pos x="T8" y="T9"/>
                </a:cxn>
              </a:cxnLst>
              <a:rect l="0" t="0" r="r" b="b"/>
              <a:pathLst>
                <a:path w="12" h="5">
                  <a:moveTo>
                    <a:pt x="0" y="0"/>
                  </a:moveTo>
                  <a:cubicBezTo>
                    <a:pt x="2" y="2"/>
                    <a:pt x="3" y="3"/>
                    <a:pt x="5" y="5"/>
                  </a:cubicBezTo>
                  <a:cubicBezTo>
                    <a:pt x="7" y="5"/>
                    <a:pt x="10" y="5"/>
                    <a:pt x="12" y="5"/>
                  </a:cubicBezTo>
                  <a:cubicBezTo>
                    <a:pt x="12" y="3"/>
                    <a:pt x="12" y="2"/>
                    <a:pt x="12" y="0"/>
                  </a:cubicBezTo>
                  <a:cubicBezTo>
                    <a:pt x="9" y="0"/>
                    <a:pt x="4" y="0"/>
                    <a:pt x="0"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4" name="Freeform 120"/>
            <p:cNvSpPr>
              <a:spLocks/>
            </p:cNvSpPr>
            <p:nvPr/>
          </p:nvSpPr>
          <p:spPr bwMode="auto">
            <a:xfrm>
              <a:off x="525" y="329"/>
              <a:ext cx="133" cy="76"/>
            </a:xfrm>
            <a:custGeom>
              <a:avLst/>
              <a:gdLst>
                <a:gd name="T0" fmla="*/ 25 w 75"/>
                <a:gd name="T1" fmla="*/ 34 h 43"/>
                <a:gd name="T2" fmla="*/ 31 w 75"/>
                <a:gd name="T3" fmla="*/ 40 h 43"/>
                <a:gd name="T4" fmla="*/ 38 w 75"/>
                <a:gd name="T5" fmla="*/ 32 h 43"/>
                <a:gd name="T6" fmla="*/ 50 w 75"/>
                <a:gd name="T7" fmla="*/ 21 h 43"/>
                <a:gd name="T8" fmla="*/ 75 w 75"/>
                <a:gd name="T9" fmla="*/ 8 h 43"/>
                <a:gd name="T10" fmla="*/ 14 w 75"/>
                <a:gd name="T11" fmla="*/ 26 h 43"/>
                <a:gd name="T12" fmla="*/ 25 w 75"/>
                <a:gd name="T13" fmla="*/ 34 h 43"/>
              </a:gdLst>
              <a:ahLst/>
              <a:cxnLst>
                <a:cxn ang="0">
                  <a:pos x="T0" y="T1"/>
                </a:cxn>
                <a:cxn ang="0">
                  <a:pos x="T2" y="T3"/>
                </a:cxn>
                <a:cxn ang="0">
                  <a:pos x="T4" y="T5"/>
                </a:cxn>
                <a:cxn ang="0">
                  <a:pos x="T6" y="T7"/>
                </a:cxn>
                <a:cxn ang="0">
                  <a:pos x="T8" y="T9"/>
                </a:cxn>
                <a:cxn ang="0">
                  <a:pos x="T10" y="T11"/>
                </a:cxn>
                <a:cxn ang="0">
                  <a:pos x="T12" y="T13"/>
                </a:cxn>
              </a:cxnLst>
              <a:rect l="0" t="0" r="r" b="b"/>
              <a:pathLst>
                <a:path w="75" h="43">
                  <a:moveTo>
                    <a:pt x="25" y="34"/>
                  </a:moveTo>
                  <a:cubicBezTo>
                    <a:pt x="27" y="36"/>
                    <a:pt x="29" y="38"/>
                    <a:pt x="31" y="40"/>
                  </a:cubicBezTo>
                  <a:cubicBezTo>
                    <a:pt x="33" y="37"/>
                    <a:pt x="36" y="35"/>
                    <a:pt x="38" y="32"/>
                  </a:cubicBezTo>
                  <a:cubicBezTo>
                    <a:pt x="45" y="29"/>
                    <a:pt x="46" y="28"/>
                    <a:pt x="50" y="21"/>
                  </a:cubicBezTo>
                  <a:cubicBezTo>
                    <a:pt x="60" y="43"/>
                    <a:pt x="73" y="17"/>
                    <a:pt x="75" y="8"/>
                  </a:cubicBezTo>
                  <a:cubicBezTo>
                    <a:pt x="57" y="0"/>
                    <a:pt x="27" y="13"/>
                    <a:pt x="14" y="26"/>
                  </a:cubicBezTo>
                  <a:cubicBezTo>
                    <a:pt x="0" y="39"/>
                    <a:pt x="13" y="35"/>
                    <a:pt x="25" y="34"/>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5" name="Freeform 121"/>
            <p:cNvSpPr>
              <a:spLocks/>
            </p:cNvSpPr>
            <p:nvPr/>
          </p:nvSpPr>
          <p:spPr bwMode="auto">
            <a:xfrm>
              <a:off x="699" y="277"/>
              <a:ext cx="71" cy="34"/>
            </a:xfrm>
            <a:custGeom>
              <a:avLst/>
              <a:gdLst>
                <a:gd name="T0" fmla="*/ 16 w 40"/>
                <a:gd name="T1" fmla="*/ 18 h 19"/>
                <a:gd name="T2" fmla="*/ 40 w 40"/>
                <a:gd name="T3" fmla="*/ 14 h 19"/>
                <a:gd name="T4" fmla="*/ 0 w 40"/>
                <a:gd name="T5" fmla="*/ 18 h 19"/>
                <a:gd name="T6" fmla="*/ 16 w 40"/>
                <a:gd name="T7" fmla="*/ 18 h 19"/>
              </a:gdLst>
              <a:ahLst/>
              <a:cxnLst>
                <a:cxn ang="0">
                  <a:pos x="T0" y="T1"/>
                </a:cxn>
                <a:cxn ang="0">
                  <a:pos x="T2" y="T3"/>
                </a:cxn>
                <a:cxn ang="0">
                  <a:pos x="T4" y="T5"/>
                </a:cxn>
                <a:cxn ang="0">
                  <a:pos x="T6" y="T7"/>
                </a:cxn>
              </a:cxnLst>
              <a:rect l="0" t="0" r="r" b="b"/>
              <a:pathLst>
                <a:path w="40" h="19">
                  <a:moveTo>
                    <a:pt x="16" y="18"/>
                  </a:moveTo>
                  <a:cubicBezTo>
                    <a:pt x="24" y="19"/>
                    <a:pt x="32" y="18"/>
                    <a:pt x="40" y="14"/>
                  </a:cubicBezTo>
                  <a:cubicBezTo>
                    <a:pt x="30" y="0"/>
                    <a:pt x="10" y="8"/>
                    <a:pt x="0" y="18"/>
                  </a:cubicBezTo>
                  <a:cubicBezTo>
                    <a:pt x="7" y="14"/>
                    <a:pt x="9" y="17"/>
                    <a:pt x="16" y="18"/>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6" name="Freeform 122"/>
            <p:cNvSpPr>
              <a:spLocks/>
            </p:cNvSpPr>
            <p:nvPr/>
          </p:nvSpPr>
          <p:spPr bwMode="auto">
            <a:xfrm>
              <a:off x="692" y="311"/>
              <a:ext cx="71" cy="41"/>
            </a:xfrm>
            <a:custGeom>
              <a:avLst/>
              <a:gdLst>
                <a:gd name="T0" fmla="*/ 7 w 40"/>
                <a:gd name="T1" fmla="*/ 12 h 23"/>
                <a:gd name="T2" fmla="*/ 35 w 40"/>
                <a:gd name="T3" fmla="*/ 8 h 23"/>
                <a:gd name="T4" fmla="*/ 25 w 40"/>
                <a:gd name="T5" fmla="*/ 8 h 23"/>
                <a:gd name="T6" fmla="*/ 40 w 40"/>
                <a:gd name="T7" fmla="*/ 4 h 23"/>
                <a:gd name="T8" fmla="*/ 7 w 40"/>
                <a:gd name="T9" fmla="*/ 12 h 23"/>
              </a:gdLst>
              <a:ahLst/>
              <a:cxnLst>
                <a:cxn ang="0">
                  <a:pos x="T0" y="T1"/>
                </a:cxn>
                <a:cxn ang="0">
                  <a:pos x="T2" y="T3"/>
                </a:cxn>
                <a:cxn ang="0">
                  <a:pos x="T4" y="T5"/>
                </a:cxn>
                <a:cxn ang="0">
                  <a:pos x="T6" y="T7"/>
                </a:cxn>
                <a:cxn ang="0">
                  <a:pos x="T8" y="T9"/>
                </a:cxn>
              </a:cxnLst>
              <a:rect l="0" t="0" r="r" b="b"/>
              <a:pathLst>
                <a:path w="40" h="23">
                  <a:moveTo>
                    <a:pt x="7" y="12"/>
                  </a:moveTo>
                  <a:cubicBezTo>
                    <a:pt x="14" y="23"/>
                    <a:pt x="30" y="18"/>
                    <a:pt x="35" y="8"/>
                  </a:cubicBezTo>
                  <a:cubicBezTo>
                    <a:pt x="31" y="8"/>
                    <a:pt x="28" y="8"/>
                    <a:pt x="25" y="8"/>
                  </a:cubicBezTo>
                  <a:cubicBezTo>
                    <a:pt x="31" y="8"/>
                    <a:pt x="34" y="6"/>
                    <a:pt x="40" y="4"/>
                  </a:cubicBezTo>
                  <a:cubicBezTo>
                    <a:pt x="33" y="0"/>
                    <a:pt x="0" y="1"/>
                    <a:pt x="7" y="12"/>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7" name="Freeform 123"/>
            <p:cNvSpPr>
              <a:spLocks/>
            </p:cNvSpPr>
            <p:nvPr/>
          </p:nvSpPr>
          <p:spPr bwMode="auto">
            <a:xfrm>
              <a:off x="673" y="315"/>
              <a:ext cx="19" cy="21"/>
            </a:xfrm>
            <a:custGeom>
              <a:avLst/>
              <a:gdLst>
                <a:gd name="T0" fmla="*/ 11 w 11"/>
                <a:gd name="T1" fmla="*/ 6 h 12"/>
                <a:gd name="T2" fmla="*/ 0 w 11"/>
                <a:gd name="T3" fmla="*/ 5 h 12"/>
                <a:gd name="T4" fmla="*/ 11 w 11"/>
                <a:gd name="T5" fmla="*/ 6 h 12"/>
              </a:gdLst>
              <a:ahLst/>
              <a:cxnLst>
                <a:cxn ang="0">
                  <a:pos x="T0" y="T1"/>
                </a:cxn>
                <a:cxn ang="0">
                  <a:pos x="T2" y="T3"/>
                </a:cxn>
                <a:cxn ang="0">
                  <a:pos x="T4" y="T5"/>
                </a:cxn>
              </a:cxnLst>
              <a:rect l="0" t="0" r="r" b="b"/>
              <a:pathLst>
                <a:path w="11" h="12">
                  <a:moveTo>
                    <a:pt x="11" y="6"/>
                  </a:moveTo>
                  <a:cubicBezTo>
                    <a:pt x="6" y="3"/>
                    <a:pt x="5" y="0"/>
                    <a:pt x="0" y="5"/>
                  </a:cubicBezTo>
                  <a:cubicBezTo>
                    <a:pt x="5" y="12"/>
                    <a:pt x="6" y="8"/>
                    <a:pt x="11" y="6"/>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8" name="Freeform 124"/>
            <p:cNvSpPr>
              <a:spLocks/>
            </p:cNvSpPr>
            <p:nvPr/>
          </p:nvSpPr>
          <p:spPr bwMode="auto">
            <a:xfrm>
              <a:off x="898" y="458"/>
              <a:ext cx="120" cy="95"/>
            </a:xfrm>
            <a:custGeom>
              <a:avLst/>
              <a:gdLst>
                <a:gd name="T0" fmla="*/ 52 w 68"/>
                <a:gd name="T1" fmla="*/ 23 h 53"/>
                <a:gd name="T2" fmla="*/ 39 w 68"/>
                <a:gd name="T3" fmla="*/ 23 h 53"/>
                <a:gd name="T4" fmla="*/ 10 w 68"/>
                <a:gd name="T5" fmla="*/ 13 h 53"/>
                <a:gd name="T6" fmla="*/ 0 w 68"/>
                <a:gd name="T7" fmla="*/ 23 h 53"/>
                <a:gd name="T8" fmla="*/ 38 w 68"/>
                <a:gd name="T9" fmla="*/ 53 h 53"/>
                <a:gd name="T10" fmla="*/ 52 w 68"/>
                <a:gd name="T11" fmla="*/ 23 h 53"/>
              </a:gdLst>
              <a:ahLst/>
              <a:cxnLst>
                <a:cxn ang="0">
                  <a:pos x="T0" y="T1"/>
                </a:cxn>
                <a:cxn ang="0">
                  <a:pos x="T2" y="T3"/>
                </a:cxn>
                <a:cxn ang="0">
                  <a:pos x="T4" y="T5"/>
                </a:cxn>
                <a:cxn ang="0">
                  <a:pos x="T6" y="T7"/>
                </a:cxn>
                <a:cxn ang="0">
                  <a:pos x="T8" y="T9"/>
                </a:cxn>
                <a:cxn ang="0">
                  <a:pos x="T10" y="T11"/>
                </a:cxn>
              </a:cxnLst>
              <a:rect l="0" t="0" r="r" b="b"/>
              <a:pathLst>
                <a:path w="68" h="53">
                  <a:moveTo>
                    <a:pt x="52" y="23"/>
                  </a:moveTo>
                  <a:cubicBezTo>
                    <a:pt x="47" y="23"/>
                    <a:pt x="45" y="21"/>
                    <a:pt x="39" y="23"/>
                  </a:cubicBezTo>
                  <a:cubicBezTo>
                    <a:pt x="68" y="8"/>
                    <a:pt x="24" y="0"/>
                    <a:pt x="10" y="13"/>
                  </a:cubicBezTo>
                  <a:cubicBezTo>
                    <a:pt x="30" y="15"/>
                    <a:pt x="20" y="30"/>
                    <a:pt x="0" y="23"/>
                  </a:cubicBezTo>
                  <a:cubicBezTo>
                    <a:pt x="1" y="30"/>
                    <a:pt x="30" y="53"/>
                    <a:pt x="38" y="53"/>
                  </a:cubicBezTo>
                  <a:cubicBezTo>
                    <a:pt x="60" y="53"/>
                    <a:pt x="58" y="30"/>
                    <a:pt x="52" y="23"/>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9" name="Freeform 125"/>
            <p:cNvSpPr>
              <a:spLocks/>
            </p:cNvSpPr>
            <p:nvPr/>
          </p:nvSpPr>
          <p:spPr bwMode="auto">
            <a:xfrm>
              <a:off x="848" y="366"/>
              <a:ext cx="147" cy="64"/>
            </a:xfrm>
            <a:custGeom>
              <a:avLst/>
              <a:gdLst>
                <a:gd name="T0" fmla="*/ 37 w 83"/>
                <a:gd name="T1" fmla="*/ 1 h 36"/>
                <a:gd name="T2" fmla="*/ 49 w 83"/>
                <a:gd name="T3" fmla="*/ 13 h 36"/>
                <a:gd name="T4" fmla="*/ 30 w 83"/>
                <a:gd name="T5" fmla="*/ 6 h 36"/>
                <a:gd name="T6" fmla="*/ 37 w 83"/>
                <a:gd name="T7" fmla="*/ 16 h 36"/>
                <a:gd name="T8" fmla="*/ 7 w 83"/>
                <a:gd name="T9" fmla="*/ 1 h 36"/>
                <a:gd name="T10" fmla="*/ 10 w 83"/>
                <a:gd name="T11" fmla="*/ 8 h 36"/>
                <a:gd name="T12" fmla="*/ 22 w 83"/>
                <a:gd name="T13" fmla="*/ 18 h 36"/>
                <a:gd name="T14" fmla="*/ 56 w 83"/>
                <a:gd name="T15" fmla="*/ 20 h 36"/>
                <a:gd name="T16" fmla="*/ 45 w 83"/>
                <a:gd name="T17" fmla="*/ 32 h 36"/>
                <a:gd name="T18" fmla="*/ 73 w 83"/>
                <a:gd name="T19" fmla="*/ 10 h 36"/>
                <a:gd name="T20" fmla="*/ 37 w 83"/>
                <a:gd name="T21"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36">
                  <a:moveTo>
                    <a:pt x="37" y="1"/>
                  </a:moveTo>
                  <a:cubicBezTo>
                    <a:pt x="44" y="3"/>
                    <a:pt x="49" y="6"/>
                    <a:pt x="49" y="13"/>
                  </a:cubicBezTo>
                  <a:cubicBezTo>
                    <a:pt x="43" y="11"/>
                    <a:pt x="36" y="9"/>
                    <a:pt x="30" y="6"/>
                  </a:cubicBezTo>
                  <a:cubicBezTo>
                    <a:pt x="32" y="9"/>
                    <a:pt x="33" y="12"/>
                    <a:pt x="37" y="16"/>
                  </a:cubicBezTo>
                  <a:cubicBezTo>
                    <a:pt x="26" y="13"/>
                    <a:pt x="19" y="3"/>
                    <a:pt x="7" y="1"/>
                  </a:cubicBezTo>
                  <a:cubicBezTo>
                    <a:pt x="8" y="4"/>
                    <a:pt x="9" y="6"/>
                    <a:pt x="10" y="8"/>
                  </a:cubicBezTo>
                  <a:cubicBezTo>
                    <a:pt x="0" y="5"/>
                    <a:pt x="18" y="16"/>
                    <a:pt x="22" y="18"/>
                  </a:cubicBezTo>
                  <a:cubicBezTo>
                    <a:pt x="33" y="22"/>
                    <a:pt x="43" y="18"/>
                    <a:pt x="56" y="20"/>
                  </a:cubicBezTo>
                  <a:cubicBezTo>
                    <a:pt x="48" y="24"/>
                    <a:pt x="49" y="26"/>
                    <a:pt x="45" y="32"/>
                  </a:cubicBezTo>
                  <a:cubicBezTo>
                    <a:pt x="59" y="36"/>
                    <a:pt x="83" y="30"/>
                    <a:pt x="73" y="10"/>
                  </a:cubicBezTo>
                  <a:cubicBezTo>
                    <a:pt x="67" y="0"/>
                    <a:pt x="49" y="1"/>
                    <a:pt x="37" y="1"/>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30" name="Freeform 126"/>
            <p:cNvSpPr>
              <a:spLocks/>
            </p:cNvSpPr>
            <p:nvPr/>
          </p:nvSpPr>
          <p:spPr bwMode="auto">
            <a:xfrm>
              <a:off x="949" y="588"/>
              <a:ext cx="69" cy="53"/>
            </a:xfrm>
            <a:custGeom>
              <a:avLst/>
              <a:gdLst>
                <a:gd name="T0" fmla="*/ 39 w 39"/>
                <a:gd name="T1" fmla="*/ 24 h 30"/>
                <a:gd name="T2" fmla="*/ 0 w 39"/>
                <a:gd name="T3" fmla="*/ 20 h 30"/>
                <a:gd name="T4" fmla="*/ 30 w 39"/>
                <a:gd name="T5" fmla="*/ 30 h 30"/>
                <a:gd name="T6" fmla="*/ 39 w 39"/>
                <a:gd name="T7" fmla="*/ 24 h 30"/>
              </a:gdLst>
              <a:ahLst/>
              <a:cxnLst>
                <a:cxn ang="0">
                  <a:pos x="T0" y="T1"/>
                </a:cxn>
                <a:cxn ang="0">
                  <a:pos x="T2" y="T3"/>
                </a:cxn>
                <a:cxn ang="0">
                  <a:pos x="T4" y="T5"/>
                </a:cxn>
                <a:cxn ang="0">
                  <a:pos x="T6" y="T7"/>
                </a:cxn>
              </a:cxnLst>
              <a:rect l="0" t="0" r="r" b="b"/>
              <a:pathLst>
                <a:path w="39" h="30">
                  <a:moveTo>
                    <a:pt x="39" y="24"/>
                  </a:moveTo>
                  <a:cubicBezTo>
                    <a:pt x="22" y="0"/>
                    <a:pt x="18" y="14"/>
                    <a:pt x="0" y="20"/>
                  </a:cubicBezTo>
                  <a:cubicBezTo>
                    <a:pt x="10" y="24"/>
                    <a:pt x="20" y="28"/>
                    <a:pt x="30" y="30"/>
                  </a:cubicBezTo>
                  <a:cubicBezTo>
                    <a:pt x="33" y="28"/>
                    <a:pt x="36" y="26"/>
                    <a:pt x="39" y="24"/>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31" name="Freeform 127"/>
            <p:cNvSpPr>
              <a:spLocks/>
            </p:cNvSpPr>
            <p:nvPr/>
          </p:nvSpPr>
          <p:spPr bwMode="auto">
            <a:xfrm>
              <a:off x="1013" y="439"/>
              <a:ext cx="92" cy="92"/>
            </a:xfrm>
            <a:custGeom>
              <a:avLst/>
              <a:gdLst>
                <a:gd name="T0" fmla="*/ 1 w 52"/>
                <a:gd name="T1" fmla="*/ 18 h 52"/>
                <a:gd name="T2" fmla="*/ 6 w 52"/>
                <a:gd name="T3" fmla="*/ 51 h 52"/>
                <a:gd name="T4" fmla="*/ 16 w 52"/>
                <a:gd name="T5" fmla="*/ 40 h 52"/>
                <a:gd name="T6" fmla="*/ 52 w 52"/>
                <a:gd name="T7" fmla="*/ 18 h 52"/>
                <a:gd name="T8" fmla="*/ 1 w 52"/>
                <a:gd name="T9" fmla="*/ 18 h 52"/>
              </a:gdLst>
              <a:ahLst/>
              <a:cxnLst>
                <a:cxn ang="0">
                  <a:pos x="T0" y="T1"/>
                </a:cxn>
                <a:cxn ang="0">
                  <a:pos x="T2" y="T3"/>
                </a:cxn>
                <a:cxn ang="0">
                  <a:pos x="T4" y="T5"/>
                </a:cxn>
                <a:cxn ang="0">
                  <a:pos x="T6" y="T7"/>
                </a:cxn>
                <a:cxn ang="0">
                  <a:pos x="T8" y="T9"/>
                </a:cxn>
              </a:cxnLst>
              <a:rect l="0" t="0" r="r" b="b"/>
              <a:pathLst>
                <a:path w="52" h="52">
                  <a:moveTo>
                    <a:pt x="1" y="18"/>
                  </a:moveTo>
                  <a:cubicBezTo>
                    <a:pt x="0" y="30"/>
                    <a:pt x="7" y="39"/>
                    <a:pt x="6" y="51"/>
                  </a:cubicBezTo>
                  <a:cubicBezTo>
                    <a:pt x="16" y="52"/>
                    <a:pt x="23" y="44"/>
                    <a:pt x="16" y="40"/>
                  </a:cubicBezTo>
                  <a:cubicBezTo>
                    <a:pt x="34" y="37"/>
                    <a:pt x="40" y="29"/>
                    <a:pt x="52" y="18"/>
                  </a:cubicBezTo>
                  <a:cubicBezTo>
                    <a:pt x="45" y="0"/>
                    <a:pt x="11" y="18"/>
                    <a:pt x="1" y="18"/>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32" name="Freeform 128"/>
            <p:cNvSpPr>
              <a:spLocks/>
            </p:cNvSpPr>
            <p:nvPr/>
          </p:nvSpPr>
          <p:spPr bwMode="auto">
            <a:xfrm>
              <a:off x="830" y="325"/>
              <a:ext cx="30" cy="29"/>
            </a:xfrm>
            <a:custGeom>
              <a:avLst/>
              <a:gdLst>
                <a:gd name="T0" fmla="*/ 17 w 17"/>
                <a:gd name="T1" fmla="*/ 10 h 16"/>
                <a:gd name="T2" fmla="*/ 0 w 17"/>
                <a:gd name="T3" fmla="*/ 0 h 16"/>
                <a:gd name="T4" fmla="*/ 17 w 17"/>
                <a:gd name="T5" fmla="*/ 10 h 16"/>
              </a:gdLst>
              <a:ahLst/>
              <a:cxnLst>
                <a:cxn ang="0">
                  <a:pos x="T0" y="T1"/>
                </a:cxn>
                <a:cxn ang="0">
                  <a:pos x="T2" y="T3"/>
                </a:cxn>
                <a:cxn ang="0">
                  <a:pos x="T4" y="T5"/>
                </a:cxn>
              </a:cxnLst>
              <a:rect l="0" t="0" r="r" b="b"/>
              <a:pathLst>
                <a:path w="17" h="16">
                  <a:moveTo>
                    <a:pt x="17" y="10"/>
                  </a:moveTo>
                  <a:cubicBezTo>
                    <a:pt x="12" y="6"/>
                    <a:pt x="7" y="2"/>
                    <a:pt x="0" y="0"/>
                  </a:cubicBezTo>
                  <a:cubicBezTo>
                    <a:pt x="3" y="9"/>
                    <a:pt x="10" y="16"/>
                    <a:pt x="17" y="1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33" name="Freeform 129"/>
            <p:cNvSpPr>
              <a:spLocks/>
            </p:cNvSpPr>
            <p:nvPr/>
          </p:nvSpPr>
          <p:spPr bwMode="auto">
            <a:xfrm>
              <a:off x="850" y="409"/>
              <a:ext cx="19" cy="19"/>
            </a:xfrm>
            <a:custGeom>
              <a:avLst/>
              <a:gdLst>
                <a:gd name="T0" fmla="*/ 9 w 11"/>
                <a:gd name="T1" fmla="*/ 0 h 11"/>
                <a:gd name="T2" fmla="*/ 0 w 11"/>
                <a:gd name="T3" fmla="*/ 9 h 11"/>
                <a:gd name="T4" fmla="*/ 9 w 11"/>
                <a:gd name="T5" fmla="*/ 0 h 11"/>
              </a:gdLst>
              <a:ahLst/>
              <a:cxnLst>
                <a:cxn ang="0">
                  <a:pos x="T0" y="T1"/>
                </a:cxn>
                <a:cxn ang="0">
                  <a:pos x="T2" y="T3"/>
                </a:cxn>
                <a:cxn ang="0">
                  <a:pos x="T4" y="T5"/>
                </a:cxn>
              </a:cxnLst>
              <a:rect l="0" t="0" r="r" b="b"/>
              <a:pathLst>
                <a:path w="11" h="11">
                  <a:moveTo>
                    <a:pt x="9" y="0"/>
                  </a:moveTo>
                  <a:cubicBezTo>
                    <a:pt x="5" y="2"/>
                    <a:pt x="2" y="4"/>
                    <a:pt x="0" y="9"/>
                  </a:cubicBezTo>
                  <a:cubicBezTo>
                    <a:pt x="11" y="11"/>
                    <a:pt x="9" y="7"/>
                    <a:pt x="9"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34" name="Freeform 130"/>
            <p:cNvSpPr>
              <a:spLocks/>
            </p:cNvSpPr>
            <p:nvPr/>
          </p:nvSpPr>
          <p:spPr bwMode="auto">
            <a:xfrm>
              <a:off x="839" y="261"/>
              <a:ext cx="114" cy="66"/>
            </a:xfrm>
            <a:custGeom>
              <a:avLst/>
              <a:gdLst>
                <a:gd name="T0" fmla="*/ 15 w 64"/>
                <a:gd name="T1" fmla="*/ 13 h 37"/>
                <a:gd name="T2" fmla="*/ 5 w 64"/>
                <a:gd name="T3" fmla="*/ 21 h 37"/>
                <a:gd name="T4" fmla="*/ 42 w 64"/>
                <a:gd name="T5" fmla="*/ 27 h 37"/>
                <a:gd name="T6" fmla="*/ 64 w 64"/>
                <a:gd name="T7" fmla="*/ 31 h 37"/>
                <a:gd name="T8" fmla="*/ 54 w 64"/>
                <a:gd name="T9" fmla="*/ 16 h 37"/>
                <a:gd name="T10" fmla="*/ 39 w 64"/>
                <a:gd name="T11" fmla="*/ 11 h 37"/>
                <a:gd name="T12" fmla="*/ 0 w 64"/>
                <a:gd name="T13" fmla="*/ 4 h 37"/>
                <a:gd name="T14" fmla="*/ 3 w 64"/>
                <a:gd name="T15" fmla="*/ 13 h 37"/>
                <a:gd name="T16" fmla="*/ 15 w 64"/>
                <a:gd name="T17" fmla="*/ 1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37">
                  <a:moveTo>
                    <a:pt x="15" y="13"/>
                  </a:moveTo>
                  <a:cubicBezTo>
                    <a:pt x="12" y="17"/>
                    <a:pt x="13" y="19"/>
                    <a:pt x="5" y="21"/>
                  </a:cubicBezTo>
                  <a:cubicBezTo>
                    <a:pt x="17" y="25"/>
                    <a:pt x="30" y="26"/>
                    <a:pt x="42" y="27"/>
                  </a:cubicBezTo>
                  <a:cubicBezTo>
                    <a:pt x="49" y="33"/>
                    <a:pt x="57" y="37"/>
                    <a:pt x="64" y="31"/>
                  </a:cubicBezTo>
                  <a:cubicBezTo>
                    <a:pt x="56" y="25"/>
                    <a:pt x="57" y="19"/>
                    <a:pt x="54" y="16"/>
                  </a:cubicBezTo>
                  <a:cubicBezTo>
                    <a:pt x="47" y="11"/>
                    <a:pt x="44" y="15"/>
                    <a:pt x="39" y="11"/>
                  </a:cubicBezTo>
                  <a:cubicBezTo>
                    <a:pt x="31" y="5"/>
                    <a:pt x="11" y="0"/>
                    <a:pt x="0" y="4"/>
                  </a:cubicBezTo>
                  <a:cubicBezTo>
                    <a:pt x="1" y="6"/>
                    <a:pt x="3" y="13"/>
                    <a:pt x="3" y="13"/>
                  </a:cubicBezTo>
                  <a:cubicBezTo>
                    <a:pt x="7" y="13"/>
                    <a:pt x="12" y="14"/>
                    <a:pt x="15" y="13"/>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35" name="Freeform 131"/>
            <p:cNvSpPr>
              <a:spLocks/>
            </p:cNvSpPr>
            <p:nvPr/>
          </p:nvSpPr>
          <p:spPr bwMode="auto">
            <a:xfrm>
              <a:off x="894" y="311"/>
              <a:ext cx="20" cy="14"/>
            </a:xfrm>
            <a:custGeom>
              <a:avLst/>
              <a:gdLst>
                <a:gd name="T0" fmla="*/ 0 w 11"/>
                <a:gd name="T1" fmla="*/ 8 h 8"/>
                <a:gd name="T2" fmla="*/ 11 w 11"/>
                <a:gd name="T3" fmla="*/ 6 h 8"/>
                <a:gd name="T4" fmla="*/ 0 w 11"/>
                <a:gd name="T5" fmla="*/ 8 h 8"/>
              </a:gdLst>
              <a:ahLst/>
              <a:cxnLst>
                <a:cxn ang="0">
                  <a:pos x="T0" y="T1"/>
                </a:cxn>
                <a:cxn ang="0">
                  <a:pos x="T2" y="T3"/>
                </a:cxn>
                <a:cxn ang="0">
                  <a:pos x="T4" y="T5"/>
                </a:cxn>
              </a:cxnLst>
              <a:rect l="0" t="0" r="r" b="b"/>
              <a:pathLst>
                <a:path w="11" h="8">
                  <a:moveTo>
                    <a:pt x="0" y="8"/>
                  </a:moveTo>
                  <a:cubicBezTo>
                    <a:pt x="4" y="7"/>
                    <a:pt x="8" y="7"/>
                    <a:pt x="11" y="6"/>
                  </a:cubicBezTo>
                  <a:cubicBezTo>
                    <a:pt x="4" y="0"/>
                    <a:pt x="5" y="6"/>
                    <a:pt x="0" y="8"/>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36" name="Freeform 132"/>
            <p:cNvSpPr>
              <a:spLocks/>
            </p:cNvSpPr>
            <p:nvPr/>
          </p:nvSpPr>
          <p:spPr bwMode="auto">
            <a:xfrm>
              <a:off x="995" y="340"/>
              <a:ext cx="300" cy="108"/>
            </a:xfrm>
            <a:custGeom>
              <a:avLst/>
              <a:gdLst>
                <a:gd name="T0" fmla="*/ 76 w 169"/>
                <a:gd name="T1" fmla="*/ 54 h 61"/>
                <a:gd name="T2" fmla="*/ 125 w 169"/>
                <a:gd name="T3" fmla="*/ 59 h 61"/>
                <a:gd name="T4" fmla="*/ 148 w 169"/>
                <a:gd name="T5" fmla="*/ 59 h 61"/>
                <a:gd name="T6" fmla="*/ 169 w 169"/>
                <a:gd name="T7" fmla="*/ 47 h 61"/>
                <a:gd name="T8" fmla="*/ 165 w 169"/>
                <a:gd name="T9" fmla="*/ 47 h 61"/>
                <a:gd name="T10" fmla="*/ 167 w 169"/>
                <a:gd name="T11" fmla="*/ 44 h 61"/>
                <a:gd name="T12" fmla="*/ 169 w 169"/>
                <a:gd name="T13" fmla="*/ 43 h 61"/>
                <a:gd name="T14" fmla="*/ 116 w 169"/>
                <a:gd name="T15" fmla="*/ 40 h 61"/>
                <a:gd name="T16" fmla="*/ 69 w 169"/>
                <a:gd name="T17" fmla="*/ 36 h 61"/>
                <a:gd name="T18" fmla="*/ 71 w 169"/>
                <a:gd name="T19" fmla="*/ 35 h 61"/>
                <a:gd name="T20" fmla="*/ 56 w 169"/>
                <a:gd name="T21" fmla="*/ 27 h 61"/>
                <a:gd name="T22" fmla="*/ 70 w 169"/>
                <a:gd name="T23" fmla="*/ 27 h 61"/>
                <a:gd name="T24" fmla="*/ 33 w 169"/>
                <a:gd name="T25" fmla="*/ 18 h 61"/>
                <a:gd name="T26" fmla="*/ 0 w 169"/>
                <a:gd name="T27" fmla="*/ 12 h 61"/>
                <a:gd name="T28" fmla="*/ 43 w 169"/>
                <a:gd name="T29" fmla="*/ 36 h 61"/>
                <a:gd name="T30" fmla="*/ 51 w 169"/>
                <a:gd name="T31" fmla="*/ 54 h 61"/>
                <a:gd name="T32" fmla="*/ 76 w 169"/>
                <a:gd name="T33" fmla="*/ 5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9" h="61">
                  <a:moveTo>
                    <a:pt x="76" y="54"/>
                  </a:moveTo>
                  <a:cubicBezTo>
                    <a:pt x="90" y="55"/>
                    <a:pt x="107" y="59"/>
                    <a:pt x="125" y="59"/>
                  </a:cubicBezTo>
                  <a:cubicBezTo>
                    <a:pt x="132" y="59"/>
                    <a:pt x="141" y="60"/>
                    <a:pt x="148" y="59"/>
                  </a:cubicBezTo>
                  <a:cubicBezTo>
                    <a:pt x="158" y="58"/>
                    <a:pt x="165" y="58"/>
                    <a:pt x="169" y="47"/>
                  </a:cubicBezTo>
                  <a:cubicBezTo>
                    <a:pt x="167" y="47"/>
                    <a:pt x="166" y="47"/>
                    <a:pt x="165" y="47"/>
                  </a:cubicBezTo>
                  <a:cubicBezTo>
                    <a:pt x="165" y="46"/>
                    <a:pt x="166" y="45"/>
                    <a:pt x="167" y="44"/>
                  </a:cubicBezTo>
                  <a:cubicBezTo>
                    <a:pt x="168" y="44"/>
                    <a:pt x="168" y="43"/>
                    <a:pt x="169" y="43"/>
                  </a:cubicBezTo>
                  <a:cubicBezTo>
                    <a:pt x="156" y="25"/>
                    <a:pt x="133" y="36"/>
                    <a:pt x="116" y="40"/>
                  </a:cubicBezTo>
                  <a:cubicBezTo>
                    <a:pt x="99" y="43"/>
                    <a:pt x="85" y="42"/>
                    <a:pt x="69" y="36"/>
                  </a:cubicBezTo>
                  <a:cubicBezTo>
                    <a:pt x="70" y="36"/>
                    <a:pt x="70" y="35"/>
                    <a:pt x="71" y="35"/>
                  </a:cubicBezTo>
                  <a:cubicBezTo>
                    <a:pt x="64" y="33"/>
                    <a:pt x="62" y="30"/>
                    <a:pt x="56" y="27"/>
                  </a:cubicBezTo>
                  <a:cubicBezTo>
                    <a:pt x="60" y="27"/>
                    <a:pt x="65" y="26"/>
                    <a:pt x="70" y="27"/>
                  </a:cubicBezTo>
                  <a:cubicBezTo>
                    <a:pt x="53" y="18"/>
                    <a:pt x="49" y="21"/>
                    <a:pt x="33" y="18"/>
                  </a:cubicBezTo>
                  <a:cubicBezTo>
                    <a:pt x="20" y="15"/>
                    <a:pt x="15" y="0"/>
                    <a:pt x="0" y="12"/>
                  </a:cubicBezTo>
                  <a:cubicBezTo>
                    <a:pt x="18" y="27"/>
                    <a:pt x="30" y="19"/>
                    <a:pt x="43" y="36"/>
                  </a:cubicBezTo>
                  <a:cubicBezTo>
                    <a:pt x="48" y="42"/>
                    <a:pt x="38" y="47"/>
                    <a:pt x="51" y="54"/>
                  </a:cubicBezTo>
                  <a:cubicBezTo>
                    <a:pt x="64" y="61"/>
                    <a:pt x="65" y="53"/>
                    <a:pt x="76" y="54"/>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37" name="Freeform 133"/>
            <p:cNvSpPr>
              <a:spLocks/>
            </p:cNvSpPr>
            <p:nvPr/>
          </p:nvSpPr>
          <p:spPr bwMode="auto">
            <a:xfrm>
              <a:off x="999" y="379"/>
              <a:ext cx="83" cy="87"/>
            </a:xfrm>
            <a:custGeom>
              <a:avLst/>
              <a:gdLst>
                <a:gd name="T0" fmla="*/ 5 w 47"/>
                <a:gd name="T1" fmla="*/ 21 h 49"/>
                <a:gd name="T2" fmla="*/ 0 w 47"/>
                <a:gd name="T3" fmla="*/ 26 h 49"/>
                <a:gd name="T4" fmla="*/ 5 w 47"/>
                <a:gd name="T5" fmla="*/ 21 h 49"/>
              </a:gdLst>
              <a:ahLst/>
              <a:cxnLst>
                <a:cxn ang="0">
                  <a:pos x="T0" y="T1"/>
                </a:cxn>
                <a:cxn ang="0">
                  <a:pos x="T2" y="T3"/>
                </a:cxn>
                <a:cxn ang="0">
                  <a:pos x="T4" y="T5"/>
                </a:cxn>
              </a:cxnLst>
              <a:rect l="0" t="0" r="r" b="b"/>
              <a:pathLst>
                <a:path w="47" h="49">
                  <a:moveTo>
                    <a:pt x="5" y="21"/>
                  </a:moveTo>
                  <a:cubicBezTo>
                    <a:pt x="3" y="23"/>
                    <a:pt x="2" y="25"/>
                    <a:pt x="0" y="26"/>
                  </a:cubicBezTo>
                  <a:cubicBezTo>
                    <a:pt x="47" y="49"/>
                    <a:pt x="18" y="0"/>
                    <a:pt x="5" y="21"/>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38" name="Freeform 134"/>
            <p:cNvSpPr>
              <a:spLocks/>
            </p:cNvSpPr>
            <p:nvPr/>
          </p:nvSpPr>
          <p:spPr bwMode="auto">
            <a:xfrm>
              <a:off x="1006" y="325"/>
              <a:ext cx="62" cy="18"/>
            </a:xfrm>
            <a:custGeom>
              <a:avLst/>
              <a:gdLst>
                <a:gd name="T0" fmla="*/ 22 w 35"/>
                <a:gd name="T1" fmla="*/ 0 h 10"/>
                <a:gd name="T2" fmla="*/ 0 w 35"/>
                <a:gd name="T3" fmla="*/ 4 h 10"/>
                <a:gd name="T4" fmla="*/ 22 w 35"/>
                <a:gd name="T5" fmla="*/ 0 h 10"/>
              </a:gdLst>
              <a:ahLst/>
              <a:cxnLst>
                <a:cxn ang="0">
                  <a:pos x="T0" y="T1"/>
                </a:cxn>
                <a:cxn ang="0">
                  <a:pos x="T2" y="T3"/>
                </a:cxn>
                <a:cxn ang="0">
                  <a:pos x="T4" y="T5"/>
                </a:cxn>
              </a:cxnLst>
              <a:rect l="0" t="0" r="r" b="b"/>
              <a:pathLst>
                <a:path w="35" h="10">
                  <a:moveTo>
                    <a:pt x="22" y="0"/>
                  </a:moveTo>
                  <a:cubicBezTo>
                    <a:pt x="14" y="0"/>
                    <a:pt x="7" y="1"/>
                    <a:pt x="0" y="4"/>
                  </a:cubicBezTo>
                  <a:cubicBezTo>
                    <a:pt x="8" y="6"/>
                    <a:pt x="35" y="10"/>
                    <a:pt x="22"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39" name="Freeform 135"/>
            <p:cNvSpPr>
              <a:spLocks/>
            </p:cNvSpPr>
            <p:nvPr/>
          </p:nvSpPr>
          <p:spPr bwMode="auto">
            <a:xfrm>
              <a:off x="954" y="263"/>
              <a:ext cx="89" cy="71"/>
            </a:xfrm>
            <a:custGeom>
              <a:avLst/>
              <a:gdLst>
                <a:gd name="T0" fmla="*/ 16 w 50"/>
                <a:gd name="T1" fmla="*/ 31 h 40"/>
                <a:gd name="T2" fmla="*/ 28 w 50"/>
                <a:gd name="T3" fmla="*/ 15 h 40"/>
                <a:gd name="T4" fmla="*/ 16 w 50"/>
                <a:gd name="T5" fmla="*/ 31 h 40"/>
              </a:gdLst>
              <a:ahLst/>
              <a:cxnLst>
                <a:cxn ang="0">
                  <a:pos x="T0" y="T1"/>
                </a:cxn>
                <a:cxn ang="0">
                  <a:pos x="T2" y="T3"/>
                </a:cxn>
                <a:cxn ang="0">
                  <a:pos x="T4" y="T5"/>
                </a:cxn>
              </a:cxnLst>
              <a:rect l="0" t="0" r="r" b="b"/>
              <a:pathLst>
                <a:path w="50" h="40">
                  <a:moveTo>
                    <a:pt x="16" y="31"/>
                  </a:moveTo>
                  <a:cubicBezTo>
                    <a:pt x="34" y="40"/>
                    <a:pt x="50" y="26"/>
                    <a:pt x="28" y="15"/>
                  </a:cubicBezTo>
                  <a:cubicBezTo>
                    <a:pt x="0" y="0"/>
                    <a:pt x="18" y="25"/>
                    <a:pt x="16" y="31"/>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40" name="Freeform 136"/>
            <p:cNvSpPr>
              <a:spLocks/>
            </p:cNvSpPr>
            <p:nvPr/>
          </p:nvSpPr>
          <p:spPr bwMode="auto">
            <a:xfrm>
              <a:off x="947" y="238"/>
              <a:ext cx="22" cy="20"/>
            </a:xfrm>
            <a:custGeom>
              <a:avLst/>
              <a:gdLst>
                <a:gd name="T0" fmla="*/ 12 w 12"/>
                <a:gd name="T1" fmla="*/ 0 h 11"/>
                <a:gd name="T2" fmla="*/ 0 w 12"/>
                <a:gd name="T3" fmla="*/ 0 h 11"/>
                <a:gd name="T4" fmla="*/ 12 w 12"/>
                <a:gd name="T5" fmla="*/ 0 h 11"/>
              </a:gdLst>
              <a:ahLst/>
              <a:cxnLst>
                <a:cxn ang="0">
                  <a:pos x="T0" y="T1"/>
                </a:cxn>
                <a:cxn ang="0">
                  <a:pos x="T2" y="T3"/>
                </a:cxn>
                <a:cxn ang="0">
                  <a:pos x="T4" y="T5"/>
                </a:cxn>
              </a:cxnLst>
              <a:rect l="0" t="0" r="r" b="b"/>
              <a:pathLst>
                <a:path w="12" h="11">
                  <a:moveTo>
                    <a:pt x="12" y="0"/>
                  </a:moveTo>
                  <a:cubicBezTo>
                    <a:pt x="8" y="0"/>
                    <a:pt x="4" y="0"/>
                    <a:pt x="0" y="0"/>
                  </a:cubicBezTo>
                  <a:cubicBezTo>
                    <a:pt x="6" y="8"/>
                    <a:pt x="11" y="11"/>
                    <a:pt x="12"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41" name="Freeform 137"/>
            <p:cNvSpPr>
              <a:spLocks/>
            </p:cNvSpPr>
            <p:nvPr/>
          </p:nvSpPr>
          <p:spPr bwMode="auto">
            <a:xfrm>
              <a:off x="1008" y="183"/>
              <a:ext cx="232" cy="133"/>
            </a:xfrm>
            <a:custGeom>
              <a:avLst/>
              <a:gdLst>
                <a:gd name="T0" fmla="*/ 0 w 131"/>
                <a:gd name="T1" fmla="*/ 28 h 75"/>
                <a:gd name="T2" fmla="*/ 20 w 131"/>
                <a:gd name="T3" fmla="*/ 39 h 75"/>
                <a:gd name="T4" fmla="*/ 12 w 131"/>
                <a:gd name="T5" fmla="*/ 43 h 75"/>
                <a:gd name="T6" fmla="*/ 52 w 131"/>
                <a:gd name="T7" fmla="*/ 48 h 75"/>
                <a:gd name="T8" fmla="*/ 26 w 131"/>
                <a:gd name="T9" fmla="*/ 55 h 75"/>
                <a:gd name="T10" fmla="*/ 41 w 131"/>
                <a:gd name="T11" fmla="*/ 64 h 75"/>
                <a:gd name="T12" fmla="*/ 71 w 131"/>
                <a:gd name="T13" fmla="*/ 71 h 75"/>
                <a:gd name="T14" fmla="*/ 77 w 131"/>
                <a:gd name="T15" fmla="*/ 67 h 75"/>
                <a:gd name="T16" fmla="*/ 77 w 131"/>
                <a:gd name="T17" fmla="*/ 54 h 75"/>
                <a:gd name="T18" fmla="*/ 84 w 131"/>
                <a:gd name="T19" fmla="*/ 39 h 75"/>
                <a:gd name="T20" fmla="*/ 75 w 131"/>
                <a:gd name="T21" fmla="*/ 23 h 75"/>
                <a:gd name="T22" fmla="*/ 72 w 131"/>
                <a:gd name="T23" fmla="*/ 30 h 75"/>
                <a:gd name="T24" fmla="*/ 50 w 131"/>
                <a:gd name="T25" fmla="*/ 15 h 75"/>
                <a:gd name="T26" fmla="*/ 19 w 131"/>
                <a:gd name="T27" fmla="*/ 0 h 75"/>
                <a:gd name="T28" fmla="*/ 30 w 131"/>
                <a:gd name="T29" fmla="*/ 8 h 75"/>
                <a:gd name="T30" fmla="*/ 11 w 131"/>
                <a:gd name="T31" fmla="*/ 11 h 75"/>
                <a:gd name="T32" fmla="*/ 25 w 131"/>
                <a:gd name="T33" fmla="*/ 16 h 75"/>
                <a:gd name="T34" fmla="*/ 4 w 131"/>
                <a:gd name="T35" fmla="*/ 21 h 75"/>
                <a:gd name="T36" fmla="*/ 19 w 131"/>
                <a:gd name="T37" fmla="*/ 28 h 75"/>
                <a:gd name="T38" fmla="*/ 0 w 131"/>
                <a:gd name="T39" fmla="*/ 2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1" h="75">
                  <a:moveTo>
                    <a:pt x="0" y="28"/>
                  </a:moveTo>
                  <a:cubicBezTo>
                    <a:pt x="3" y="37"/>
                    <a:pt x="11" y="40"/>
                    <a:pt x="20" y="39"/>
                  </a:cubicBezTo>
                  <a:cubicBezTo>
                    <a:pt x="18" y="40"/>
                    <a:pt x="15" y="42"/>
                    <a:pt x="12" y="43"/>
                  </a:cubicBezTo>
                  <a:cubicBezTo>
                    <a:pt x="24" y="48"/>
                    <a:pt x="37" y="43"/>
                    <a:pt x="52" y="48"/>
                  </a:cubicBezTo>
                  <a:cubicBezTo>
                    <a:pt x="43" y="48"/>
                    <a:pt x="33" y="50"/>
                    <a:pt x="26" y="55"/>
                  </a:cubicBezTo>
                  <a:cubicBezTo>
                    <a:pt x="31" y="60"/>
                    <a:pt x="33" y="63"/>
                    <a:pt x="41" y="64"/>
                  </a:cubicBezTo>
                  <a:cubicBezTo>
                    <a:pt x="31" y="75"/>
                    <a:pt x="64" y="65"/>
                    <a:pt x="71" y="71"/>
                  </a:cubicBezTo>
                  <a:cubicBezTo>
                    <a:pt x="74" y="68"/>
                    <a:pt x="73" y="70"/>
                    <a:pt x="77" y="67"/>
                  </a:cubicBezTo>
                  <a:cubicBezTo>
                    <a:pt x="74" y="58"/>
                    <a:pt x="77" y="62"/>
                    <a:pt x="77" y="54"/>
                  </a:cubicBezTo>
                  <a:cubicBezTo>
                    <a:pt x="83" y="65"/>
                    <a:pt x="131" y="41"/>
                    <a:pt x="84" y="39"/>
                  </a:cubicBezTo>
                  <a:cubicBezTo>
                    <a:pt x="87" y="31"/>
                    <a:pt x="82" y="25"/>
                    <a:pt x="75" y="23"/>
                  </a:cubicBezTo>
                  <a:cubicBezTo>
                    <a:pt x="79" y="29"/>
                    <a:pt x="73" y="28"/>
                    <a:pt x="72" y="30"/>
                  </a:cubicBezTo>
                  <a:cubicBezTo>
                    <a:pt x="67" y="14"/>
                    <a:pt x="56" y="25"/>
                    <a:pt x="50" y="15"/>
                  </a:cubicBezTo>
                  <a:cubicBezTo>
                    <a:pt x="41" y="4"/>
                    <a:pt x="33" y="1"/>
                    <a:pt x="19" y="0"/>
                  </a:cubicBezTo>
                  <a:cubicBezTo>
                    <a:pt x="23" y="2"/>
                    <a:pt x="26" y="6"/>
                    <a:pt x="30" y="8"/>
                  </a:cubicBezTo>
                  <a:cubicBezTo>
                    <a:pt x="22" y="7"/>
                    <a:pt x="17" y="9"/>
                    <a:pt x="11" y="11"/>
                  </a:cubicBezTo>
                  <a:cubicBezTo>
                    <a:pt x="17" y="14"/>
                    <a:pt x="16" y="17"/>
                    <a:pt x="25" y="16"/>
                  </a:cubicBezTo>
                  <a:cubicBezTo>
                    <a:pt x="18" y="18"/>
                    <a:pt x="12" y="18"/>
                    <a:pt x="4" y="21"/>
                  </a:cubicBezTo>
                  <a:cubicBezTo>
                    <a:pt x="10" y="23"/>
                    <a:pt x="13" y="27"/>
                    <a:pt x="19" y="28"/>
                  </a:cubicBezTo>
                  <a:cubicBezTo>
                    <a:pt x="14" y="31"/>
                    <a:pt x="7" y="30"/>
                    <a:pt x="0" y="28"/>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42" name="Freeform 138"/>
            <p:cNvSpPr>
              <a:spLocks/>
            </p:cNvSpPr>
            <p:nvPr/>
          </p:nvSpPr>
          <p:spPr bwMode="auto">
            <a:xfrm>
              <a:off x="1162" y="718"/>
              <a:ext cx="124" cy="78"/>
            </a:xfrm>
            <a:custGeom>
              <a:avLst/>
              <a:gdLst>
                <a:gd name="T0" fmla="*/ 20 w 70"/>
                <a:gd name="T1" fmla="*/ 0 h 44"/>
                <a:gd name="T2" fmla="*/ 5 w 70"/>
                <a:gd name="T3" fmla="*/ 31 h 44"/>
                <a:gd name="T4" fmla="*/ 0 w 70"/>
                <a:gd name="T5" fmla="*/ 37 h 44"/>
                <a:gd name="T6" fmla="*/ 17 w 70"/>
                <a:gd name="T7" fmla="*/ 44 h 44"/>
                <a:gd name="T8" fmla="*/ 39 w 70"/>
                <a:gd name="T9" fmla="*/ 31 h 44"/>
                <a:gd name="T10" fmla="*/ 70 w 70"/>
                <a:gd name="T11" fmla="*/ 34 h 44"/>
                <a:gd name="T12" fmla="*/ 20 w 70"/>
                <a:gd name="T13" fmla="*/ 0 h 44"/>
              </a:gdLst>
              <a:ahLst/>
              <a:cxnLst>
                <a:cxn ang="0">
                  <a:pos x="T0" y="T1"/>
                </a:cxn>
                <a:cxn ang="0">
                  <a:pos x="T2" y="T3"/>
                </a:cxn>
                <a:cxn ang="0">
                  <a:pos x="T4" y="T5"/>
                </a:cxn>
                <a:cxn ang="0">
                  <a:pos x="T6" y="T7"/>
                </a:cxn>
                <a:cxn ang="0">
                  <a:pos x="T8" y="T9"/>
                </a:cxn>
                <a:cxn ang="0">
                  <a:pos x="T10" y="T11"/>
                </a:cxn>
                <a:cxn ang="0">
                  <a:pos x="T12" y="T13"/>
                </a:cxn>
              </a:cxnLst>
              <a:rect l="0" t="0" r="r" b="b"/>
              <a:pathLst>
                <a:path w="70" h="44">
                  <a:moveTo>
                    <a:pt x="20" y="0"/>
                  </a:moveTo>
                  <a:cubicBezTo>
                    <a:pt x="7" y="5"/>
                    <a:pt x="10" y="20"/>
                    <a:pt x="5" y="31"/>
                  </a:cubicBezTo>
                  <a:cubicBezTo>
                    <a:pt x="3" y="33"/>
                    <a:pt x="1" y="35"/>
                    <a:pt x="0" y="37"/>
                  </a:cubicBezTo>
                  <a:cubicBezTo>
                    <a:pt x="8" y="35"/>
                    <a:pt x="14" y="36"/>
                    <a:pt x="17" y="44"/>
                  </a:cubicBezTo>
                  <a:cubicBezTo>
                    <a:pt x="24" y="42"/>
                    <a:pt x="36" y="29"/>
                    <a:pt x="39" y="31"/>
                  </a:cubicBezTo>
                  <a:cubicBezTo>
                    <a:pt x="50" y="37"/>
                    <a:pt x="57" y="39"/>
                    <a:pt x="70" y="34"/>
                  </a:cubicBezTo>
                  <a:cubicBezTo>
                    <a:pt x="57" y="31"/>
                    <a:pt x="23" y="8"/>
                    <a:pt x="20"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43" name="Freeform 139"/>
            <p:cNvSpPr>
              <a:spLocks/>
            </p:cNvSpPr>
            <p:nvPr/>
          </p:nvSpPr>
          <p:spPr bwMode="auto">
            <a:xfrm>
              <a:off x="1330" y="636"/>
              <a:ext cx="45" cy="44"/>
            </a:xfrm>
            <a:custGeom>
              <a:avLst/>
              <a:gdLst>
                <a:gd name="T0" fmla="*/ 25 w 25"/>
                <a:gd name="T1" fmla="*/ 16 h 25"/>
                <a:gd name="T2" fmla="*/ 6 w 25"/>
                <a:gd name="T3" fmla="*/ 18 h 25"/>
                <a:gd name="T4" fmla="*/ 25 w 25"/>
                <a:gd name="T5" fmla="*/ 16 h 25"/>
              </a:gdLst>
              <a:ahLst/>
              <a:cxnLst>
                <a:cxn ang="0">
                  <a:pos x="T0" y="T1"/>
                </a:cxn>
                <a:cxn ang="0">
                  <a:pos x="T2" y="T3"/>
                </a:cxn>
                <a:cxn ang="0">
                  <a:pos x="T4" y="T5"/>
                </a:cxn>
              </a:cxnLst>
              <a:rect l="0" t="0" r="r" b="b"/>
              <a:pathLst>
                <a:path w="25" h="25">
                  <a:moveTo>
                    <a:pt x="25" y="16"/>
                  </a:moveTo>
                  <a:cubicBezTo>
                    <a:pt x="19" y="0"/>
                    <a:pt x="0" y="12"/>
                    <a:pt x="6" y="18"/>
                  </a:cubicBezTo>
                  <a:cubicBezTo>
                    <a:pt x="14" y="24"/>
                    <a:pt x="19" y="25"/>
                    <a:pt x="25" y="16"/>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44" name="Freeform 140"/>
            <p:cNvSpPr>
              <a:spLocks/>
            </p:cNvSpPr>
            <p:nvPr/>
          </p:nvSpPr>
          <p:spPr bwMode="auto">
            <a:xfrm>
              <a:off x="1224" y="801"/>
              <a:ext cx="32" cy="23"/>
            </a:xfrm>
            <a:custGeom>
              <a:avLst/>
              <a:gdLst>
                <a:gd name="T0" fmla="*/ 0 w 18"/>
                <a:gd name="T1" fmla="*/ 13 h 13"/>
                <a:gd name="T2" fmla="*/ 18 w 18"/>
                <a:gd name="T3" fmla="*/ 1 h 13"/>
                <a:gd name="T4" fmla="*/ 8 w 18"/>
                <a:gd name="T5" fmla="*/ 0 h 13"/>
                <a:gd name="T6" fmla="*/ 0 w 18"/>
                <a:gd name="T7" fmla="*/ 13 h 13"/>
              </a:gdLst>
              <a:ahLst/>
              <a:cxnLst>
                <a:cxn ang="0">
                  <a:pos x="T0" y="T1"/>
                </a:cxn>
                <a:cxn ang="0">
                  <a:pos x="T2" y="T3"/>
                </a:cxn>
                <a:cxn ang="0">
                  <a:pos x="T4" y="T5"/>
                </a:cxn>
                <a:cxn ang="0">
                  <a:pos x="T6" y="T7"/>
                </a:cxn>
              </a:cxnLst>
              <a:rect l="0" t="0" r="r" b="b"/>
              <a:pathLst>
                <a:path w="18" h="13">
                  <a:moveTo>
                    <a:pt x="0" y="13"/>
                  </a:moveTo>
                  <a:cubicBezTo>
                    <a:pt x="7" y="10"/>
                    <a:pt x="13" y="6"/>
                    <a:pt x="18" y="1"/>
                  </a:cubicBezTo>
                  <a:cubicBezTo>
                    <a:pt x="14" y="1"/>
                    <a:pt x="11" y="0"/>
                    <a:pt x="8" y="0"/>
                  </a:cubicBezTo>
                  <a:cubicBezTo>
                    <a:pt x="3" y="4"/>
                    <a:pt x="0" y="7"/>
                    <a:pt x="0" y="13"/>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45" name="Freeform 141"/>
            <p:cNvSpPr>
              <a:spLocks/>
            </p:cNvSpPr>
            <p:nvPr/>
          </p:nvSpPr>
          <p:spPr bwMode="auto">
            <a:xfrm>
              <a:off x="1274" y="458"/>
              <a:ext cx="81" cy="50"/>
            </a:xfrm>
            <a:custGeom>
              <a:avLst/>
              <a:gdLst>
                <a:gd name="T0" fmla="*/ 17 w 46"/>
                <a:gd name="T1" fmla="*/ 26 h 28"/>
                <a:gd name="T2" fmla="*/ 46 w 46"/>
                <a:gd name="T3" fmla="*/ 20 h 28"/>
                <a:gd name="T4" fmla="*/ 0 w 46"/>
                <a:gd name="T5" fmla="*/ 11 h 28"/>
                <a:gd name="T6" fmla="*/ 17 w 46"/>
                <a:gd name="T7" fmla="*/ 26 h 28"/>
              </a:gdLst>
              <a:ahLst/>
              <a:cxnLst>
                <a:cxn ang="0">
                  <a:pos x="T0" y="T1"/>
                </a:cxn>
                <a:cxn ang="0">
                  <a:pos x="T2" y="T3"/>
                </a:cxn>
                <a:cxn ang="0">
                  <a:pos x="T4" y="T5"/>
                </a:cxn>
                <a:cxn ang="0">
                  <a:pos x="T6" y="T7"/>
                </a:cxn>
              </a:cxnLst>
              <a:rect l="0" t="0" r="r" b="b"/>
              <a:pathLst>
                <a:path w="46" h="28">
                  <a:moveTo>
                    <a:pt x="17" y="26"/>
                  </a:moveTo>
                  <a:cubicBezTo>
                    <a:pt x="28" y="21"/>
                    <a:pt x="38" y="28"/>
                    <a:pt x="46" y="20"/>
                  </a:cubicBezTo>
                  <a:cubicBezTo>
                    <a:pt x="36" y="12"/>
                    <a:pt x="10" y="0"/>
                    <a:pt x="0" y="11"/>
                  </a:cubicBezTo>
                  <a:cubicBezTo>
                    <a:pt x="5" y="19"/>
                    <a:pt x="9" y="24"/>
                    <a:pt x="17" y="26"/>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46" name="Freeform 142"/>
            <p:cNvSpPr>
              <a:spLocks/>
            </p:cNvSpPr>
            <p:nvPr/>
          </p:nvSpPr>
          <p:spPr bwMode="auto">
            <a:xfrm>
              <a:off x="1279" y="817"/>
              <a:ext cx="21" cy="19"/>
            </a:xfrm>
            <a:custGeom>
              <a:avLst/>
              <a:gdLst>
                <a:gd name="T0" fmla="*/ 12 w 12"/>
                <a:gd name="T1" fmla="*/ 3 h 11"/>
                <a:gd name="T2" fmla="*/ 6 w 12"/>
                <a:gd name="T3" fmla="*/ 11 h 11"/>
                <a:gd name="T4" fmla="*/ 12 w 12"/>
                <a:gd name="T5" fmla="*/ 3 h 11"/>
              </a:gdLst>
              <a:ahLst/>
              <a:cxnLst>
                <a:cxn ang="0">
                  <a:pos x="T0" y="T1"/>
                </a:cxn>
                <a:cxn ang="0">
                  <a:pos x="T2" y="T3"/>
                </a:cxn>
                <a:cxn ang="0">
                  <a:pos x="T4" y="T5"/>
                </a:cxn>
              </a:cxnLst>
              <a:rect l="0" t="0" r="r" b="b"/>
              <a:pathLst>
                <a:path w="12" h="11">
                  <a:moveTo>
                    <a:pt x="12" y="3"/>
                  </a:moveTo>
                  <a:cubicBezTo>
                    <a:pt x="3" y="0"/>
                    <a:pt x="0" y="2"/>
                    <a:pt x="6" y="11"/>
                  </a:cubicBezTo>
                  <a:cubicBezTo>
                    <a:pt x="8" y="8"/>
                    <a:pt x="10" y="6"/>
                    <a:pt x="12" y="3"/>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47" name="Freeform 143"/>
            <p:cNvSpPr>
              <a:spLocks/>
            </p:cNvSpPr>
            <p:nvPr/>
          </p:nvSpPr>
          <p:spPr bwMode="auto">
            <a:xfrm>
              <a:off x="1382" y="652"/>
              <a:ext cx="19" cy="9"/>
            </a:xfrm>
            <a:custGeom>
              <a:avLst/>
              <a:gdLst>
                <a:gd name="T0" fmla="*/ 11 w 11"/>
                <a:gd name="T1" fmla="*/ 5 h 5"/>
                <a:gd name="T2" fmla="*/ 0 w 11"/>
                <a:gd name="T3" fmla="*/ 3 h 5"/>
                <a:gd name="T4" fmla="*/ 4 w 11"/>
                <a:gd name="T5" fmla="*/ 5 h 5"/>
                <a:gd name="T6" fmla="*/ 11 w 11"/>
                <a:gd name="T7" fmla="*/ 5 h 5"/>
              </a:gdLst>
              <a:ahLst/>
              <a:cxnLst>
                <a:cxn ang="0">
                  <a:pos x="T0" y="T1"/>
                </a:cxn>
                <a:cxn ang="0">
                  <a:pos x="T2" y="T3"/>
                </a:cxn>
                <a:cxn ang="0">
                  <a:pos x="T4" y="T5"/>
                </a:cxn>
                <a:cxn ang="0">
                  <a:pos x="T6" y="T7"/>
                </a:cxn>
              </a:cxnLst>
              <a:rect l="0" t="0" r="r" b="b"/>
              <a:pathLst>
                <a:path w="11" h="5">
                  <a:moveTo>
                    <a:pt x="11" y="5"/>
                  </a:moveTo>
                  <a:cubicBezTo>
                    <a:pt x="3" y="0"/>
                    <a:pt x="7" y="1"/>
                    <a:pt x="0" y="3"/>
                  </a:cubicBezTo>
                  <a:cubicBezTo>
                    <a:pt x="1" y="3"/>
                    <a:pt x="3" y="4"/>
                    <a:pt x="4" y="5"/>
                  </a:cubicBezTo>
                  <a:cubicBezTo>
                    <a:pt x="7" y="5"/>
                    <a:pt x="9" y="5"/>
                    <a:pt x="11" y="5"/>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48" name="Freeform 144"/>
            <p:cNvSpPr>
              <a:spLocks/>
            </p:cNvSpPr>
            <p:nvPr/>
          </p:nvSpPr>
          <p:spPr bwMode="auto">
            <a:xfrm>
              <a:off x="1066" y="442"/>
              <a:ext cx="550" cy="389"/>
            </a:xfrm>
            <a:custGeom>
              <a:avLst/>
              <a:gdLst>
                <a:gd name="T0" fmla="*/ 227 w 310"/>
                <a:gd name="T1" fmla="*/ 71 h 219"/>
                <a:gd name="T2" fmla="*/ 191 w 310"/>
                <a:gd name="T3" fmla="*/ 57 h 219"/>
                <a:gd name="T4" fmla="*/ 152 w 310"/>
                <a:gd name="T5" fmla="*/ 37 h 219"/>
                <a:gd name="T6" fmla="*/ 119 w 310"/>
                <a:gd name="T7" fmla="*/ 44 h 219"/>
                <a:gd name="T8" fmla="*/ 93 w 310"/>
                <a:gd name="T9" fmla="*/ 20 h 219"/>
                <a:gd name="T10" fmla="*/ 65 w 310"/>
                <a:gd name="T11" fmla="*/ 51 h 219"/>
                <a:gd name="T12" fmla="*/ 74 w 310"/>
                <a:gd name="T13" fmla="*/ 18 h 219"/>
                <a:gd name="T14" fmla="*/ 50 w 310"/>
                <a:gd name="T15" fmla="*/ 65 h 219"/>
                <a:gd name="T16" fmla="*/ 49 w 310"/>
                <a:gd name="T17" fmla="*/ 70 h 219"/>
                <a:gd name="T18" fmla="*/ 34 w 310"/>
                <a:gd name="T19" fmla="*/ 69 h 219"/>
                <a:gd name="T20" fmla="*/ 124 w 310"/>
                <a:gd name="T21" fmla="*/ 94 h 219"/>
                <a:gd name="T22" fmla="*/ 166 w 310"/>
                <a:gd name="T23" fmla="*/ 100 h 219"/>
                <a:gd name="T24" fmla="*/ 157 w 310"/>
                <a:gd name="T25" fmla="*/ 104 h 219"/>
                <a:gd name="T26" fmla="*/ 192 w 310"/>
                <a:gd name="T27" fmla="*/ 117 h 219"/>
                <a:gd name="T28" fmla="*/ 181 w 310"/>
                <a:gd name="T29" fmla="*/ 151 h 219"/>
                <a:gd name="T30" fmla="*/ 188 w 310"/>
                <a:gd name="T31" fmla="*/ 158 h 219"/>
                <a:gd name="T32" fmla="*/ 143 w 310"/>
                <a:gd name="T33" fmla="*/ 172 h 219"/>
                <a:gd name="T34" fmla="*/ 172 w 310"/>
                <a:gd name="T35" fmla="*/ 178 h 219"/>
                <a:gd name="T36" fmla="*/ 186 w 310"/>
                <a:gd name="T37" fmla="*/ 177 h 219"/>
                <a:gd name="T38" fmla="*/ 201 w 310"/>
                <a:gd name="T39" fmla="*/ 188 h 219"/>
                <a:gd name="T40" fmla="*/ 231 w 310"/>
                <a:gd name="T41" fmla="*/ 207 h 219"/>
                <a:gd name="T42" fmla="*/ 260 w 310"/>
                <a:gd name="T43" fmla="*/ 219 h 219"/>
                <a:gd name="T44" fmla="*/ 238 w 310"/>
                <a:gd name="T45" fmla="*/ 191 h 219"/>
                <a:gd name="T46" fmla="*/ 278 w 310"/>
                <a:gd name="T47" fmla="*/ 187 h 219"/>
                <a:gd name="T48" fmla="*/ 257 w 310"/>
                <a:gd name="T49" fmla="*/ 169 h 219"/>
                <a:gd name="T50" fmla="*/ 247 w 310"/>
                <a:gd name="T51" fmla="*/ 153 h 219"/>
                <a:gd name="T52" fmla="*/ 252 w 310"/>
                <a:gd name="T53" fmla="*/ 153 h 219"/>
                <a:gd name="T54" fmla="*/ 252 w 310"/>
                <a:gd name="T55" fmla="*/ 149 h 219"/>
                <a:gd name="T56" fmla="*/ 245 w 310"/>
                <a:gd name="T57" fmla="*/ 148 h 219"/>
                <a:gd name="T58" fmla="*/ 291 w 310"/>
                <a:gd name="T59" fmla="*/ 158 h 219"/>
                <a:gd name="T60" fmla="*/ 289 w 310"/>
                <a:gd name="T61" fmla="*/ 131 h 219"/>
                <a:gd name="T62" fmla="*/ 276 w 310"/>
                <a:gd name="T63" fmla="*/ 128 h 219"/>
                <a:gd name="T64" fmla="*/ 271 w 310"/>
                <a:gd name="T65" fmla="*/ 120 h 219"/>
                <a:gd name="T66" fmla="*/ 247 w 310"/>
                <a:gd name="T67" fmla="*/ 106 h 219"/>
                <a:gd name="T68" fmla="*/ 258 w 310"/>
                <a:gd name="T69" fmla="*/ 98 h 219"/>
                <a:gd name="T70" fmla="*/ 243 w 310"/>
                <a:gd name="T71" fmla="*/ 94 h 219"/>
                <a:gd name="T72" fmla="*/ 255 w 310"/>
                <a:gd name="T73" fmla="*/ 89 h 219"/>
                <a:gd name="T74" fmla="*/ 227 w 310"/>
                <a:gd name="T75" fmla="*/ 71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10" h="219">
                  <a:moveTo>
                    <a:pt x="227" y="71"/>
                  </a:moveTo>
                  <a:cubicBezTo>
                    <a:pt x="214" y="64"/>
                    <a:pt x="204" y="63"/>
                    <a:pt x="191" y="57"/>
                  </a:cubicBezTo>
                  <a:cubicBezTo>
                    <a:pt x="175" y="50"/>
                    <a:pt x="173" y="38"/>
                    <a:pt x="152" y="37"/>
                  </a:cubicBezTo>
                  <a:cubicBezTo>
                    <a:pt x="141" y="36"/>
                    <a:pt x="131" y="44"/>
                    <a:pt x="119" y="44"/>
                  </a:cubicBezTo>
                  <a:cubicBezTo>
                    <a:pt x="121" y="25"/>
                    <a:pt x="111" y="17"/>
                    <a:pt x="93" y="20"/>
                  </a:cubicBezTo>
                  <a:cubicBezTo>
                    <a:pt x="65" y="24"/>
                    <a:pt x="79" y="39"/>
                    <a:pt x="65" y="51"/>
                  </a:cubicBezTo>
                  <a:cubicBezTo>
                    <a:pt x="58" y="37"/>
                    <a:pt x="60" y="29"/>
                    <a:pt x="74" y="18"/>
                  </a:cubicBezTo>
                  <a:cubicBezTo>
                    <a:pt x="42" y="0"/>
                    <a:pt x="0" y="63"/>
                    <a:pt x="50" y="65"/>
                  </a:cubicBezTo>
                  <a:cubicBezTo>
                    <a:pt x="50" y="67"/>
                    <a:pt x="50" y="68"/>
                    <a:pt x="49" y="70"/>
                  </a:cubicBezTo>
                  <a:cubicBezTo>
                    <a:pt x="44" y="68"/>
                    <a:pt x="39" y="70"/>
                    <a:pt x="34" y="69"/>
                  </a:cubicBezTo>
                  <a:cubicBezTo>
                    <a:pt x="47" y="97"/>
                    <a:pt x="119" y="72"/>
                    <a:pt x="124" y="94"/>
                  </a:cubicBezTo>
                  <a:cubicBezTo>
                    <a:pt x="144" y="79"/>
                    <a:pt x="147" y="83"/>
                    <a:pt x="166" y="100"/>
                  </a:cubicBezTo>
                  <a:cubicBezTo>
                    <a:pt x="163" y="102"/>
                    <a:pt x="160" y="103"/>
                    <a:pt x="157" y="104"/>
                  </a:cubicBezTo>
                  <a:cubicBezTo>
                    <a:pt x="166" y="111"/>
                    <a:pt x="179" y="104"/>
                    <a:pt x="192" y="117"/>
                  </a:cubicBezTo>
                  <a:cubicBezTo>
                    <a:pt x="205" y="130"/>
                    <a:pt x="197" y="144"/>
                    <a:pt x="181" y="151"/>
                  </a:cubicBezTo>
                  <a:cubicBezTo>
                    <a:pt x="184" y="153"/>
                    <a:pt x="186" y="156"/>
                    <a:pt x="188" y="158"/>
                  </a:cubicBezTo>
                  <a:cubicBezTo>
                    <a:pt x="173" y="167"/>
                    <a:pt x="155" y="158"/>
                    <a:pt x="143" y="172"/>
                  </a:cubicBezTo>
                  <a:cubicBezTo>
                    <a:pt x="154" y="188"/>
                    <a:pt x="161" y="174"/>
                    <a:pt x="172" y="178"/>
                  </a:cubicBezTo>
                  <a:cubicBezTo>
                    <a:pt x="179" y="181"/>
                    <a:pt x="178" y="171"/>
                    <a:pt x="186" y="177"/>
                  </a:cubicBezTo>
                  <a:cubicBezTo>
                    <a:pt x="191" y="181"/>
                    <a:pt x="196" y="185"/>
                    <a:pt x="201" y="188"/>
                  </a:cubicBezTo>
                  <a:cubicBezTo>
                    <a:pt x="214" y="194"/>
                    <a:pt x="215" y="202"/>
                    <a:pt x="231" y="207"/>
                  </a:cubicBezTo>
                  <a:cubicBezTo>
                    <a:pt x="241" y="210"/>
                    <a:pt x="253" y="211"/>
                    <a:pt x="260" y="219"/>
                  </a:cubicBezTo>
                  <a:cubicBezTo>
                    <a:pt x="268" y="207"/>
                    <a:pt x="248" y="198"/>
                    <a:pt x="238" y="191"/>
                  </a:cubicBezTo>
                  <a:cubicBezTo>
                    <a:pt x="244" y="192"/>
                    <a:pt x="299" y="214"/>
                    <a:pt x="278" y="187"/>
                  </a:cubicBezTo>
                  <a:cubicBezTo>
                    <a:pt x="270" y="176"/>
                    <a:pt x="266" y="179"/>
                    <a:pt x="257" y="169"/>
                  </a:cubicBezTo>
                  <a:cubicBezTo>
                    <a:pt x="251" y="163"/>
                    <a:pt x="249" y="158"/>
                    <a:pt x="247" y="153"/>
                  </a:cubicBezTo>
                  <a:cubicBezTo>
                    <a:pt x="249" y="153"/>
                    <a:pt x="250" y="153"/>
                    <a:pt x="252" y="153"/>
                  </a:cubicBezTo>
                  <a:cubicBezTo>
                    <a:pt x="252" y="152"/>
                    <a:pt x="252" y="151"/>
                    <a:pt x="252" y="149"/>
                  </a:cubicBezTo>
                  <a:cubicBezTo>
                    <a:pt x="250" y="149"/>
                    <a:pt x="248" y="149"/>
                    <a:pt x="245" y="148"/>
                  </a:cubicBezTo>
                  <a:cubicBezTo>
                    <a:pt x="263" y="138"/>
                    <a:pt x="284" y="183"/>
                    <a:pt x="291" y="158"/>
                  </a:cubicBezTo>
                  <a:cubicBezTo>
                    <a:pt x="310" y="143"/>
                    <a:pt x="310" y="144"/>
                    <a:pt x="289" y="131"/>
                  </a:cubicBezTo>
                  <a:cubicBezTo>
                    <a:pt x="286" y="129"/>
                    <a:pt x="280" y="131"/>
                    <a:pt x="276" y="128"/>
                  </a:cubicBezTo>
                  <a:cubicBezTo>
                    <a:pt x="272" y="126"/>
                    <a:pt x="278" y="121"/>
                    <a:pt x="271" y="120"/>
                  </a:cubicBezTo>
                  <a:cubicBezTo>
                    <a:pt x="260" y="117"/>
                    <a:pt x="258" y="108"/>
                    <a:pt x="247" y="106"/>
                  </a:cubicBezTo>
                  <a:cubicBezTo>
                    <a:pt x="251" y="103"/>
                    <a:pt x="253" y="100"/>
                    <a:pt x="258" y="98"/>
                  </a:cubicBezTo>
                  <a:cubicBezTo>
                    <a:pt x="253" y="97"/>
                    <a:pt x="249" y="94"/>
                    <a:pt x="243" y="94"/>
                  </a:cubicBezTo>
                  <a:cubicBezTo>
                    <a:pt x="247" y="93"/>
                    <a:pt x="251" y="90"/>
                    <a:pt x="255" y="89"/>
                  </a:cubicBezTo>
                  <a:cubicBezTo>
                    <a:pt x="244" y="80"/>
                    <a:pt x="239" y="77"/>
                    <a:pt x="227" y="71"/>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49" name="Freeform 145"/>
            <p:cNvSpPr>
              <a:spLocks/>
            </p:cNvSpPr>
            <p:nvPr/>
          </p:nvSpPr>
          <p:spPr bwMode="auto">
            <a:xfrm>
              <a:off x="1080" y="98"/>
              <a:ext cx="538" cy="311"/>
            </a:xfrm>
            <a:custGeom>
              <a:avLst/>
              <a:gdLst>
                <a:gd name="T0" fmla="*/ 14 w 303"/>
                <a:gd name="T1" fmla="*/ 47 h 175"/>
                <a:gd name="T2" fmla="*/ 41 w 303"/>
                <a:gd name="T3" fmla="*/ 44 h 175"/>
                <a:gd name="T4" fmla="*/ 20 w 303"/>
                <a:gd name="T5" fmla="*/ 55 h 175"/>
                <a:gd name="T6" fmla="*/ 35 w 303"/>
                <a:gd name="T7" fmla="*/ 55 h 175"/>
                <a:gd name="T8" fmla="*/ 26 w 303"/>
                <a:gd name="T9" fmla="*/ 59 h 175"/>
                <a:gd name="T10" fmla="*/ 55 w 303"/>
                <a:gd name="T11" fmla="*/ 63 h 175"/>
                <a:gd name="T12" fmla="*/ 74 w 303"/>
                <a:gd name="T13" fmla="*/ 68 h 175"/>
                <a:gd name="T14" fmla="*/ 99 w 303"/>
                <a:gd name="T15" fmla="*/ 69 h 175"/>
                <a:gd name="T16" fmla="*/ 121 w 303"/>
                <a:gd name="T17" fmla="*/ 61 h 175"/>
                <a:gd name="T18" fmla="*/ 98 w 303"/>
                <a:gd name="T19" fmla="*/ 85 h 175"/>
                <a:gd name="T20" fmla="*/ 53 w 303"/>
                <a:gd name="T21" fmla="*/ 72 h 175"/>
                <a:gd name="T22" fmla="*/ 58 w 303"/>
                <a:gd name="T23" fmla="*/ 76 h 175"/>
                <a:gd name="T24" fmla="*/ 49 w 303"/>
                <a:gd name="T25" fmla="*/ 79 h 175"/>
                <a:gd name="T26" fmla="*/ 65 w 303"/>
                <a:gd name="T27" fmla="*/ 104 h 175"/>
                <a:gd name="T28" fmla="*/ 43 w 303"/>
                <a:gd name="T29" fmla="*/ 121 h 175"/>
                <a:gd name="T30" fmla="*/ 72 w 303"/>
                <a:gd name="T31" fmla="*/ 136 h 175"/>
                <a:gd name="T32" fmla="*/ 36 w 303"/>
                <a:gd name="T33" fmla="*/ 130 h 175"/>
                <a:gd name="T34" fmla="*/ 47 w 303"/>
                <a:gd name="T35" fmla="*/ 140 h 175"/>
                <a:gd name="T36" fmla="*/ 22 w 303"/>
                <a:gd name="T37" fmla="*/ 154 h 175"/>
                <a:gd name="T38" fmla="*/ 139 w 303"/>
                <a:gd name="T39" fmla="*/ 150 h 175"/>
                <a:gd name="T40" fmla="*/ 125 w 303"/>
                <a:gd name="T41" fmla="*/ 147 h 175"/>
                <a:gd name="T42" fmla="*/ 137 w 303"/>
                <a:gd name="T43" fmla="*/ 126 h 175"/>
                <a:gd name="T44" fmla="*/ 169 w 303"/>
                <a:gd name="T45" fmla="*/ 110 h 175"/>
                <a:gd name="T46" fmla="*/ 159 w 303"/>
                <a:gd name="T47" fmla="*/ 102 h 175"/>
                <a:gd name="T48" fmla="*/ 169 w 303"/>
                <a:gd name="T49" fmla="*/ 95 h 175"/>
                <a:gd name="T50" fmla="*/ 160 w 303"/>
                <a:gd name="T51" fmla="*/ 96 h 175"/>
                <a:gd name="T52" fmla="*/ 214 w 303"/>
                <a:gd name="T53" fmla="*/ 73 h 175"/>
                <a:gd name="T54" fmla="*/ 271 w 303"/>
                <a:gd name="T55" fmla="*/ 44 h 175"/>
                <a:gd name="T56" fmla="*/ 245 w 303"/>
                <a:gd name="T57" fmla="*/ 43 h 175"/>
                <a:gd name="T58" fmla="*/ 303 w 303"/>
                <a:gd name="T59" fmla="*/ 25 h 175"/>
                <a:gd name="T60" fmla="*/ 241 w 303"/>
                <a:gd name="T61" fmla="*/ 16 h 175"/>
                <a:gd name="T62" fmla="*/ 247 w 303"/>
                <a:gd name="T63" fmla="*/ 12 h 175"/>
                <a:gd name="T64" fmla="*/ 174 w 303"/>
                <a:gd name="T65" fmla="*/ 8 h 175"/>
                <a:gd name="T66" fmla="*/ 149 w 303"/>
                <a:gd name="T67" fmla="*/ 7 h 175"/>
                <a:gd name="T68" fmla="*/ 110 w 303"/>
                <a:gd name="T69" fmla="*/ 10 h 175"/>
                <a:gd name="T70" fmla="*/ 84 w 303"/>
                <a:gd name="T71" fmla="*/ 24 h 175"/>
                <a:gd name="T72" fmla="*/ 56 w 303"/>
                <a:gd name="T73" fmla="*/ 23 h 175"/>
                <a:gd name="T74" fmla="*/ 0 w 303"/>
                <a:gd name="T75" fmla="*/ 44 h 175"/>
                <a:gd name="T76" fmla="*/ 23 w 303"/>
                <a:gd name="T77" fmla="*/ 41 h 175"/>
                <a:gd name="T78" fmla="*/ 14 w 303"/>
                <a:gd name="T79" fmla="*/ 4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3" h="175">
                  <a:moveTo>
                    <a:pt x="14" y="47"/>
                  </a:moveTo>
                  <a:cubicBezTo>
                    <a:pt x="24" y="52"/>
                    <a:pt x="30" y="43"/>
                    <a:pt x="41" y="44"/>
                  </a:cubicBezTo>
                  <a:cubicBezTo>
                    <a:pt x="32" y="45"/>
                    <a:pt x="24" y="48"/>
                    <a:pt x="20" y="55"/>
                  </a:cubicBezTo>
                  <a:cubicBezTo>
                    <a:pt x="25" y="55"/>
                    <a:pt x="30" y="56"/>
                    <a:pt x="35" y="55"/>
                  </a:cubicBezTo>
                  <a:cubicBezTo>
                    <a:pt x="32" y="56"/>
                    <a:pt x="29" y="57"/>
                    <a:pt x="26" y="59"/>
                  </a:cubicBezTo>
                  <a:cubicBezTo>
                    <a:pt x="38" y="68"/>
                    <a:pt x="43" y="64"/>
                    <a:pt x="55" y="63"/>
                  </a:cubicBezTo>
                  <a:cubicBezTo>
                    <a:pt x="62" y="62"/>
                    <a:pt x="64" y="74"/>
                    <a:pt x="74" y="68"/>
                  </a:cubicBezTo>
                  <a:cubicBezTo>
                    <a:pt x="81" y="64"/>
                    <a:pt x="90" y="70"/>
                    <a:pt x="99" y="69"/>
                  </a:cubicBezTo>
                  <a:cubicBezTo>
                    <a:pt x="107" y="68"/>
                    <a:pt x="113" y="62"/>
                    <a:pt x="121" y="61"/>
                  </a:cubicBezTo>
                  <a:cubicBezTo>
                    <a:pt x="112" y="71"/>
                    <a:pt x="66" y="70"/>
                    <a:pt x="98" y="85"/>
                  </a:cubicBezTo>
                  <a:cubicBezTo>
                    <a:pt x="80" y="80"/>
                    <a:pt x="74" y="71"/>
                    <a:pt x="53" y="72"/>
                  </a:cubicBezTo>
                  <a:cubicBezTo>
                    <a:pt x="55" y="74"/>
                    <a:pt x="56" y="75"/>
                    <a:pt x="58" y="76"/>
                  </a:cubicBezTo>
                  <a:cubicBezTo>
                    <a:pt x="55" y="77"/>
                    <a:pt x="52" y="78"/>
                    <a:pt x="49" y="79"/>
                  </a:cubicBezTo>
                  <a:cubicBezTo>
                    <a:pt x="55" y="83"/>
                    <a:pt x="86" y="100"/>
                    <a:pt x="65" y="104"/>
                  </a:cubicBezTo>
                  <a:cubicBezTo>
                    <a:pt x="55" y="105"/>
                    <a:pt x="43" y="108"/>
                    <a:pt x="43" y="121"/>
                  </a:cubicBezTo>
                  <a:cubicBezTo>
                    <a:pt x="59" y="114"/>
                    <a:pt x="60" y="128"/>
                    <a:pt x="72" y="136"/>
                  </a:cubicBezTo>
                  <a:cubicBezTo>
                    <a:pt x="59" y="135"/>
                    <a:pt x="50" y="122"/>
                    <a:pt x="36" y="130"/>
                  </a:cubicBezTo>
                  <a:cubicBezTo>
                    <a:pt x="41" y="133"/>
                    <a:pt x="42" y="138"/>
                    <a:pt x="47" y="140"/>
                  </a:cubicBezTo>
                  <a:cubicBezTo>
                    <a:pt x="38" y="142"/>
                    <a:pt x="26" y="145"/>
                    <a:pt x="22" y="154"/>
                  </a:cubicBezTo>
                  <a:cubicBezTo>
                    <a:pt x="47" y="153"/>
                    <a:pt x="119" y="175"/>
                    <a:pt x="139" y="150"/>
                  </a:cubicBezTo>
                  <a:cubicBezTo>
                    <a:pt x="134" y="149"/>
                    <a:pt x="131" y="146"/>
                    <a:pt x="125" y="147"/>
                  </a:cubicBezTo>
                  <a:cubicBezTo>
                    <a:pt x="130" y="141"/>
                    <a:pt x="140" y="136"/>
                    <a:pt x="137" y="126"/>
                  </a:cubicBezTo>
                  <a:cubicBezTo>
                    <a:pt x="152" y="129"/>
                    <a:pt x="159" y="120"/>
                    <a:pt x="169" y="110"/>
                  </a:cubicBezTo>
                  <a:cubicBezTo>
                    <a:pt x="165" y="108"/>
                    <a:pt x="163" y="104"/>
                    <a:pt x="159" y="102"/>
                  </a:cubicBezTo>
                  <a:cubicBezTo>
                    <a:pt x="166" y="100"/>
                    <a:pt x="164" y="98"/>
                    <a:pt x="169" y="95"/>
                  </a:cubicBezTo>
                  <a:cubicBezTo>
                    <a:pt x="166" y="95"/>
                    <a:pt x="163" y="95"/>
                    <a:pt x="160" y="96"/>
                  </a:cubicBezTo>
                  <a:cubicBezTo>
                    <a:pt x="179" y="83"/>
                    <a:pt x="196" y="90"/>
                    <a:pt x="214" y="73"/>
                  </a:cubicBezTo>
                  <a:cubicBezTo>
                    <a:pt x="231" y="58"/>
                    <a:pt x="253" y="58"/>
                    <a:pt x="271" y="44"/>
                  </a:cubicBezTo>
                  <a:cubicBezTo>
                    <a:pt x="262" y="45"/>
                    <a:pt x="254" y="46"/>
                    <a:pt x="245" y="43"/>
                  </a:cubicBezTo>
                  <a:cubicBezTo>
                    <a:pt x="265" y="36"/>
                    <a:pt x="286" y="38"/>
                    <a:pt x="303" y="25"/>
                  </a:cubicBezTo>
                  <a:cubicBezTo>
                    <a:pt x="279" y="10"/>
                    <a:pt x="268" y="9"/>
                    <a:pt x="241" y="16"/>
                  </a:cubicBezTo>
                  <a:cubicBezTo>
                    <a:pt x="243" y="14"/>
                    <a:pt x="245" y="13"/>
                    <a:pt x="247" y="12"/>
                  </a:cubicBezTo>
                  <a:cubicBezTo>
                    <a:pt x="231" y="3"/>
                    <a:pt x="188" y="0"/>
                    <a:pt x="174" y="8"/>
                  </a:cubicBezTo>
                  <a:cubicBezTo>
                    <a:pt x="170" y="10"/>
                    <a:pt x="154" y="7"/>
                    <a:pt x="149" y="7"/>
                  </a:cubicBezTo>
                  <a:cubicBezTo>
                    <a:pt x="138" y="7"/>
                    <a:pt x="120" y="5"/>
                    <a:pt x="110" y="10"/>
                  </a:cubicBezTo>
                  <a:cubicBezTo>
                    <a:pt x="99" y="15"/>
                    <a:pt x="90" y="12"/>
                    <a:pt x="84" y="24"/>
                  </a:cubicBezTo>
                  <a:cubicBezTo>
                    <a:pt x="80" y="33"/>
                    <a:pt x="64" y="16"/>
                    <a:pt x="56" y="23"/>
                  </a:cubicBezTo>
                  <a:cubicBezTo>
                    <a:pt x="39" y="36"/>
                    <a:pt x="15" y="26"/>
                    <a:pt x="0" y="44"/>
                  </a:cubicBezTo>
                  <a:cubicBezTo>
                    <a:pt x="8" y="42"/>
                    <a:pt x="15" y="42"/>
                    <a:pt x="23" y="41"/>
                  </a:cubicBezTo>
                  <a:cubicBezTo>
                    <a:pt x="20" y="43"/>
                    <a:pt x="17" y="45"/>
                    <a:pt x="14" y="47"/>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50" name="Freeform 146"/>
            <p:cNvSpPr>
              <a:spLocks noEditPoints="1"/>
            </p:cNvSpPr>
            <p:nvPr/>
          </p:nvSpPr>
          <p:spPr bwMode="auto">
            <a:xfrm>
              <a:off x="1403" y="72"/>
              <a:ext cx="1069" cy="807"/>
            </a:xfrm>
            <a:custGeom>
              <a:avLst/>
              <a:gdLst>
                <a:gd name="T0" fmla="*/ 471 w 603"/>
                <a:gd name="T1" fmla="*/ 266 h 455"/>
                <a:gd name="T2" fmla="*/ 478 w 603"/>
                <a:gd name="T3" fmla="*/ 236 h 455"/>
                <a:gd name="T4" fmla="*/ 488 w 603"/>
                <a:gd name="T5" fmla="*/ 227 h 455"/>
                <a:gd name="T6" fmla="*/ 519 w 603"/>
                <a:gd name="T7" fmla="*/ 216 h 455"/>
                <a:gd name="T8" fmla="*/ 521 w 603"/>
                <a:gd name="T9" fmla="*/ 199 h 455"/>
                <a:gd name="T10" fmla="*/ 519 w 603"/>
                <a:gd name="T11" fmla="*/ 173 h 455"/>
                <a:gd name="T12" fmla="*/ 531 w 603"/>
                <a:gd name="T13" fmla="*/ 144 h 455"/>
                <a:gd name="T14" fmla="*/ 514 w 603"/>
                <a:gd name="T15" fmla="*/ 135 h 455"/>
                <a:gd name="T16" fmla="*/ 564 w 603"/>
                <a:gd name="T17" fmla="*/ 77 h 455"/>
                <a:gd name="T18" fmla="*/ 597 w 603"/>
                <a:gd name="T19" fmla="*/ 52 h 455"/>
                <a:gd name="T20" fmla="*/ 516 w 603"/>
                <a:gd name="T21" fmla="*/ 53 h 455"/>
                <a:gd name="T22" fmla="*/ 498 w 603"/>
                <a:gd name="T23" fmla="*/ 44 h 455"/>
                <a:gd name="T24" fmla="*/ 466 w 603"/>
                <a:gd name="T25" fmla="*/ 45 h 455"/>
                <a:gd name="T26" fmla="*/ 508 w 603"/>
                <a:gd name="T27" fmla="*/ 26 h 455"/>
                <a:gd name="T28" fmla="*/ 375 w 603"/>
                <a:gd name="T29" fmla="*/ 3 h 455"/>
                <a:gd name="T30" fmla="*/ 255 w 603"/>
                <a:gd name="T31" fmla="*/ 21 h 455"/>
                <a:gd name="T32" fmla="*/ 269 w 603"/>
                <a:gd name="T33" fmla="*/ 46 h 455"/>
                <a:gd name="T34" fmla="*/ 193 w 603"/>
                <a:gd name="T35" fmla="*/ 46 h 455"/>
                <a:gd name="T36" fmla="*/ 110 w 603"/>
                <a:gd name="T37" fmla="*/ 64 h 455"/>
                <a:gd name="T38" fmla="*/ 58 w 603"/>
                <a:gd name="T39" fmla="*/ 88 h 455"/>
                <a:gd name="T40" fmla="*/ 44 w 603"/>
                <a:gd name="T41" fmla="*/ 115 h 455"/>
                <a:gd name="T42" fmla="*/ 72 w 603"/>
                <a:gd name="T43" fmla="*/ 143 h 455"/>
                <a:gd name="T44" fmla="*/ 49 w 603"/>
                <a:gd name="T45" fmla="*/ 167 h 455"/>
                <a:gd name="T46" fmla="*/ 68 w 603"/>
                <a:gd name="T47" fmla="*/ 180 h 455"/>
                <a:gd name="T48" fmla="*/ 174 w 603"/>
                <a:gd name="T49" fmla="*/ 230 h 455"/>
                <a:gd name="T50" fmla="*/ 202 w 603"/>
                <a:gd name="T51" fmla="*/ 262 h 455"/>
                <a:gd name="T52" fmla="*/ 189 w 603"/>
                <a:gd name="T53" fmla="*/ 279 h 455"/>
                <a:gd name="T54" fmla="*/ 207 w 603"/>
                <a:gd name="T55" fmla="*/ 318 h 455"/>
                <a:gd name="T56" fmla="*/ 199 w 603"/>
                <a:gd name="T57" fmla="*/ 346 h 455"/>
                <a:gd name="T58" fmla="*/ 224 w 603"/>
                <a:gd name="T59" fmla="*/ 387 h 455"/>
                <a:gd name="T60" fmla="*/ 267 w 603"/>
                <a:gd name="T61" fmla="*/ 437 h 455"/>
                <a:gd name="T62" fmla="*/ 298 w 603"/>
                <a:gd name="T63" fmla="*/ 450 h 455"/>
                <a:gd name="T64" fmla="*/ 323 w 603"/>
                <a:gd name="T65" fmla="*/ 390 h 455"/>
                <a:gd name="T66" fmla="*/ 355 w 603"/>
                <a:gd name="T67" fmla="*/ 361 h 455"/>
                <a:gd name="T68" fmla="*/ 425 w 603"/>
                <a:gd name="T69" fmla="*/ 321 h 455"/>
                <a:gd name="T70" fmla="*/ 467 w 603"/>
                <a:gd name="T71" fmla="*/ 279 h 455"/>
                <a:gd name="T72" fmla="*/ 443 w 603"/>
                <a:gd name="T73" fmla="*/ 44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3" h="455">
                  <a:moveTo>
                    <a:pt x="467" y="279"/>
                  </a:moveTo>
                  <a:cubicBezTo>
                    <a:pt x="476" y="273"/>
                    <a:pt x="474" y="275"/>
                    <a:pt x="471" y="266"/>
                  </a:cubicBezTo>
                  <a:cubicBezTo>
                    <a:pt x="479" y="266"/>
                    <a:pt x="513" y="296"/>
                    <a:pt x="512" y="275"/>
                  </a:cubicBezTo>
                  <a:cubicBezTo>
                    <a:pt x="511" y="257"/>
                    <a:pt x="483" y="251"/>
                    <a:pt x="478" y="236"/>
                  </a:cubicBezTo>
                  <a:cubicBezTo>
                    <a:pt x="483" y="239"/>
                    <a:pt x="493" y="253"/>
                    <a:pt x="501" y="250"/>
                  </a:cubicBezTo>
                  <a:cubicBezTo>
                    <a:pt x="519" y="245"/>
                    <a:pt x="493" y="230"/>
                    <a:pt x="488" y="227"/>
                  </a:cubicBezTo>
                  <a:cubicBezTo>
                    <a:pt x="498" y="229"/>
                    <a:pt x="500" y="232"/>
                    <a:pt x="509" y="229"/>
                  </a:cubicBezTo>
                  <a:cubicBezTo>
                    <a:pt x="517" y="227"/>
                    <a:pt x="523" y="225"/>
                    <a:pt x="519" y="216"/>
                  </a:cubicBezTo>
                  <a:cubicBezTo>
                    <a:pt x="527" y="214"/>
                    <a:pt x="528" y="211"/>
                    <a:pt x="533" y="207"/>
                  </a:cubicBezTo>
                  <a:cubicBezTo>
                    <a:pt x="528" y="205"/>
                    <a:pt x="526" y="201"/>
                    <a:pt x="521" y="199"/>
                  </a:cubicBezTo>
                  <a:cubicBezTo>
                    <a:pt x="531" y="197"/>
                    <a:pt x="532" y="193"/>
                    <a:pt x="530" y="184"/>
                  </a:cubicBezTo>
                  <a:cubicBezTo>
                    <a:pt x="529" y="179"/>
                    <a:pt x="519" y="170"/>
                    <a:pt x="519" y="173"/>
                  </a:cubicBezTo>
                  <a:cubicBezTo>
                    <a:pt x="517" y="154"/>
                    <a:pt x="534" y="168"/>
                    <a:pt x="547" y="156"/>
                  </a:cubicBezTo>
                  <a:cubicBezTo>
                    <a:pt x="543" y="151"/>
                    <a:pt x="537" y="147"/>
                    <a:pt x="531" y="144"/>
                  </a:cubicBezTo>
                  <a:cubicBezTo>
                    <a:pt x="533" y="143"/>
                    <a:pt x="535" y="143"/>
                    <a:pt x="537" y="142"/>
                  </a:cubicBezTo>
                  <a:cubicBezTo>
                    <a:pt x="530" y="138"/>
                    <a:pt x="522" y="136"/>
                    <a:pt x="514" y="135"/>
                  </a:cubicBezTo>
                  <a:cubicBezTo>
                    <a:pt x="517" y="121"/>
                    <a:pt x="536" y="114"/>
                    <a:pt x="532" y="101"/>
                  </a:cubicBezTo>
                  <a:cubicBezTo>
                    <a:pt x="542" y="100"/>
                    <a:pt x="561" y="85"/>
                    <a:pt x="564" y="77"/>
                  </a:cubicBezTo>
                  <a:cubicBezTo>
                    <a:pt x="562" y="77"/>
                    <a:pt x="560" y="77"/>
                    <a:pt x="557" y="77"/>
                  </a:cubicBezTo>
                  <a:cubicBezTo>
                    <a:pt x="566" y="77"/>
                    <a:pt x="603" y="63"/>
                    <a:pt x="597" y="52"/>
                  </a:cubicBezTo>
                  <a:cubicBezTo>
                    <a:pt x="590" y="40"/>
                    <a:pt x="566" y="46"/>
                    <a:pt x="556" y="48"/>
                  </a:cubicBezTo>
                  <a:cubicBezTo>
                    <a:pt x="541" y="52"/>
                    <a:pt x="531" y="54"/>
                    <a:pt x="516" y="53"/>
                  </a:cubicBezTo>
                  <a:cubicBezTo>
                    <a:pt x="505" y="52"/>
                    <a:pt x="489" y="77"/>
                    <a:pt x="480" y="84"/>
                  </a:cubicBezTo>
                  <a:cubicBezTo>
                    <a:pt x="485" y="74"/>
                    <a:pt x="512" y="53"/>
                    <a:pt x="498" y="44"/>
                  </a:cubicBezTo>
                  <a:cubicBezTo>
                    <a:pt x="486" y="36"/>
                    <a:pt x="468" y="60"/>
                    <a:pt x="454" y="61"/>
                  </a:cubicBezTo>
                  <a:cubicBezTo>
                    <a:pt x="459" y="57"/>
                    <a:pt x="461" y="51"/>
                    <a:pt x="466" y="45"/>
                  </a:cubicBezTo>
                  <a:cubicBezTo>
                    <a:pt x="462" y="44"/>
                    <a:pt x="458" y="44"/>
                    <a:pt x="455" y="44"/>
                  </a:cubicBezTo>
                  <a:cubicBezTo>
                    <a:pt x="478" y="43"/>
                    <a:pt x="500" y="40"/>
                    <a:pt x="508" y="26"/>
                  </a:cubicBezTo>
                  <a:cubicBezTo>
                    <a:pt x="481" y="26"/>
                    <a:pt x="468" y="15"/>
                    <a:pt x="444" y="6"/>
                  </a:cubicBezTo>
                  <a:cubicBezTo>
                    <a:pt x="425" y="0"/>
                    <a:pt x="395" y="0"/>
                    <a:pt x="375" y="3"/>
                  </a:cubicBezTo>
                  <a:cubicBezTo>
                    <a:pt x="354" y="5"/>
                    <a:pt x="335" y="12"/>
                    <a:pt x="314" y="13"/>
                  </a:cubicBezTo>
                  <a:cubicBezTo>
                    <a:pt x="304" y="13"/>
                    <a:pt x="273" y="17"/>
                    <a:pt x="255" y="21"/>
                  </a:cubicBezTo>
                  <a:cubicBezTo>
                    <a:pt x="258" y="23"/>
                    <a:pt x="261" y="25"/>
                    <a:pt x="263" y="27"/>
                  </a:cubicBezTo>
                  <a:cubicBezTo>
                    <a:pt x="239" y="24"/>
                    <a:pt x="260" y="41"/>
                    <a:pt x="269" y="46"/>
                  </a:cubicBezTo>
                  <a:cubicBezTo>
                    <a:pt x="260" y="46"/>
                    <a:pt x="206" y="22"/>
                    <a:pt x="217" y="46"/>
                  </a:cubicBezTo>
                  <a:cubicBezTo>
                    <a:pt x="207" y="45"/>
                    <a:pt x="190" y="28"/>
                    <a:pt x="193" y="46"/>
                  </a:cubicBezTo>
                  <a:cubicBezTo>
                    <a:pt x="178" y="34"/>
                    <a:pt x="137" y="39"/>
                    <a:pt x="121" y="49"/>
                  </a:cubicBezTo>
                  <a:cubicBezTo>
                    <a:pt x="115" y="52"/>
                    <a:pt x="115" y="60"/>
                    <a:pt x="110" y="64"/>
                  </a:cubicBezTo>
                  <a:cubicBezTo>
                    <a:pt x="104" y="70"/>
                    <a:pt x="101" y="61"/>
                    <a:pt x="94" y="67"/>
                  </a:cubicBezTo>
                  <a:cubicBezTo>
                    <a:pt x="83" y="76"/>
                    <a:pt x="70" y="80"/>
                    <a:pt x="58" y="88"/>
                  </a:cubicBezTo>
                  <a:cubicBezTo>
                    <a:pt x="64" y="95"/>
                    <a:pt x="74" y="95"/>
                    <a:pt x="83" y="95"/>
                  </a:cubicBezTo>
                  <a:cubicBezTo>
                    <a:pt x="78" y="119"/>
                    <a:pt x="62" y="111"/>
                    <a:pt x="44" y="115"/>
                  </a:cubicBezTo>
                  <a:cubicBezTo>
                    <a:pt x="38" y="117"/>
                    <a:pt x="12" y="125"/>
                    <a:pt x="10" y="130"/>
                  </a:cubicBezTo>
                  <a:cubicBezTo>
                    <a:pt x="0" y="151"/>
                    <a:pt x="66" y="143"/>
                    <a:pt x="72" y="143"/>
                  </a:cubicBezTo>
                  <a:cubicBezTo>
                    <a:pt x="66" y="162"/>
                    <a:pt x="35" y="146"/>
                    <a:pt x="22" y="162"/>
                  </a:cubicBezTo>
                  <a:cubicBezTo>
                    <a:pt x="31" y="159"/>
                    <a:pt x="41" y="162"/>
                    <a:pt x="49" y="167"/>
                  </a:cubicBezTo>
                  <a:cubicBezTo>
                    <a:pt x="47" y="169"/>
                    <a:pt x="44" y="171"/>
                    <a:pt x="42" y="173"/>
                  </a:cubicBezTo>
                  <a:cubicBezTo>
                    <a:pt x="50" y="180"/>
                    <a:pt x="59" y="183"/>
                    <a:pt x="68" y="180"/>
                  </a:cubicBezTo>
                  <a:cubicBezTo>
                    <a:pt x="67" y="179"/>
                    <a:pt x="65" y="178"/>
                    <a:pt x="64" y="177"/>
                  </a:cubicBezTo>
                  <a:cubicBezTo>
                    <a:pt x="113" y="175"/>
                    <a:pt x="154" y="175"/>
                    <a:pt x="174" y="230"/>
                  </a:cubicBezTo>
                  <a:cubicBezTo>
                    <a:pt x="179" y="244"/>
                    <a:pt x="185" y="242"/>
                    <a:pt x="179" y="256"/>
                  </a:cubicBezTo>
                  <a:cubicBezTo>
                    <a:pt x="173" y="271"/>
                    <a:pt x="196" y="260"/>
                    <a:pt x="202" y="262"/>
                  </a:cubicBezTo>
                  <a:cubicBezTo>
                    <a:pt x="208" y="265"/>
                    <a:pt x="224" y="281"/>
                    <a:pt x="217" y="286"/>
                  </a:cubicBezTo>
                  <a:cubicBezTo>
                    <a:pt x="216" y="286"/>
                    <a:pt x="193" y="279"/>
                    <a:pt x="189" y="279"/>
                  </a:cubicBezTo>
                  <a:cubicBezTo>
                    <a:pt x="197" y="289"/>
                    <a:pt x="215" y="293"/>
                    <a:pt x="227" y="294"/>
                  </a:cubicBezTo>
                  <a:cubicBezTo>
                    <a:pt x="220" y="304"/>
                    <a:pt x="221" y="320"/>
                    <a:pt x="207" y="318"/>
                  </a:cubicBezTo>
                  <a:cubicBezTo>
                    <a:pt x="201" y="325"/>
                    <a:pt x="193" y="334"/>
                    <a:pt x="193" y="346"/>
                  </a:cubicBezTo>
                  <a:cubicBezTo>
                    <a:pt x="195" y="346"/>
                    <a:pt x="197" y="346"/>
                    <a:pt x="199" y="346"/>
                  </a:cubicBezTo>
                  <a:cubicBezTo>
                    <a:pt x="193" y="361"/>
                    <a:pt x="210" y="371"/>
                    <a:pt x="212" y="386"/>
                  </a:cubicBezTo>
                  <a:cubicBezTo>
                    <a:pt x="217" y="384"/>
                    <a:pt x="220" y="387"/>
                    <a:pt x="224" y="387"/>
                  </a:cubicBezTo>
                  <a:cubicBezTo>
                    <a:pt x="210" y="400"/>
                    <a:pt x="241" y="435"/>
                    <a:pt x="254" y="440"/>
                  </a:cubicBezTo>
                  <a:cubicBezTo>
                    <a:pt x="256" y="442"/>
                    <a:pt x="263" y="435"/>
                    <a:pt x="267" y="437"/>
                  </a:cubicBezTo>
                  <a:cubicBezTo>
                    <a:pt x="272" y="440"/>
                    <a:pt x="274" y="446"/>
                    <a:pt x="278" y="447"/>
                  </a:cubicBezTo>
                  <a:cubicBezTo>
                    <a:pt x="284" y="449"/>
                    <a:pt x="292" y="455"/>
                    <a:pt x="298" y="450"/>
                  </a:cubicBezTo>
                  <a:cubicBezTo>
                    <a:pt x="307" y="441"/>
                    <a:pt x="306" y="428"/>
                    <a:pt x="308" y="417"/>
                  </a:cubicBezTo>
                  <a:cubicBezTo>
                    <a:pt x="310" y="407"/>
                    <a:pt x="329" y="400"/>
                    <a:pt x="323" y="390"/>
                  </a:cubicBezTo>
                  <a:cubicBezTo>
                    <a:pt x="312" y="374"/>
                    <a:pt x="348" y="364"/>
                    <a:pt x="355" y="354"/>
                  </a:cubicBezTo>
                  <a:cubicBezTo>
                    <a:pt x="355" y="356"/>
                    <a:pt x="355" y="359"/>
                    <a:pt x="355" y="361"/>
                  </a:cubicBezTo>
                  <a:cubicBezTo>
                    <a:pt x="373" y="358"/>
                    <a:pt x="380" y="355"/>
                    <a:pt x="392" y="343"/>
                  </a:cubicBezTo>
                  <a:cubicBezTo>
                    <a:pt x="402" y="333"/>
                    <a:pt x="409" y="321"/>
                    <a:pt x="425" y="321"/>
                  </a:cubicBezTo>
                  <a:cubicBezTo>
                    <a:pt x="456" y="321"/>
                    <a:pt x="479" y="303"/>
                    <a:pt x="505" y="290"/>
                  </a:cubicBezTo>
                  <a:cubicBezTo>
                    <a:pt x="492" y="288"/>
                    <a:pt x="474" y="291"/>
                    <a:pt x="467" y="279"/>
                  </a:cubicBezTo>
                  <a:close/>
                  <a:moveTo>
                    <a:pt x="397" y="45"/>
                  </a:moveTo>
                  <a:cubicBezTo>
                    <a:pt x="407" y="43"/>
                    <a:pt x="425" y="44"/>
                    <a:pt x="443" y="44"/>
                  </a:cubicBezTo>
                  <a:cubicBezTo>
                    <a:pt x="427" y="45"/>
                    <a:pt x="412" y="48"/>
                    <a:pt x="397" y="45"/>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51" name="Freeform 147"/>
            <p:cNvSpPr>
              <a:spLocks/>
            </p:cNvSpPr>
            <p:nvPr/>
          </p:nvSpPr>
          <p:spPr bwMode="auto">
            <a:xfrm>
              <a:off x="1722" y="577"/>
              <a:ext cx="57" cy="39"/>
            </a:xfrm>
            <a:custGeom>
              <a:avLst/>
              <a:gdLst>
                <a:gd name="T0" fmla="*/ 11 w 32"/>
                <a:gd name="T1" fmla="*/ 20 h 22"/>
                <a:gd name="T2" fmla="*/ 32 w 32"/>
                <a:gd name="T3" fmla="*/ 14 h 22"/>
                <a:gd name="T4" fmla="*/ 12 w 32"/>
                <a:gd name="T5" fmla="*/ 1 h 22"/>
                <a:gd name="T6" fmla="*/ 11 w 32"/>
                <a:gd name="T7" fmla="*/ 20 h 22"/>
              </a:gdLst>
              <a:ahLst/>
              <a:cxnLst>
                <a:cxn ang="0">
                  <a:pos x="T0" y="T1"/>
                </a:cxn>
                <a:cxn ang="0">
                  <a:pos x="T2" y="T3"/>
                </a:cxn>
                <a:cxn ang="0">
                  <a:pos x="T4" y="T5"/>
                </a:cxn>
                <a:cxn ang="0">
                  <a:pos x="T6" y="T7"/>
                </a:cxn>
              </a:cxnLst>
              <a:rect l="0" t="0" r="r" b="b"/>
              <a:pathLst>
                <a:path w="32" h="22">
                  <a:moveTo>
                    <a:pt x="11" y="20"/>
                  </a:moveTo>
                  <a:cubicBezTo>
                    <a:pt x="19" y="22"/>
                    <a:pt x="27" y="20"/>
                    <a:pt x="32" y="14"/>
                  </a:cubicBezTo>
                  <a:cubicBezTo>
                    <a:pt x="28" y="11"/>
                    <a:pt x="17" y="0"/>
                    <a:pt x="12" y="1"/>
                  </a:cubicBezTo>
                  <a:cubicBezTo>
                    <a:pt x="0" y="4"/>
                    <a:pt x="5" y="15"/>
                    <a:pt x="11" y="2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52" name="Freeform 148"/>
            <p:cNvSpPr>
              <a:spLocks/>
            </p:cNvSpPr>
            <p:nvPr/>
          </p:nvSpPr>
          <p:spPr bwMode="auto">
            <a:xfrm>
              <a:off x="2350" y="403"/>
              <a:ext cx="32" cy="22"/>
            </a:xfrm>
            <a:custGeom>
              <a:avLst/>
              <a:gdLst>
                <a:gd name="T0" fmla="*/ 7 w 18"/>
                <a:gd name="T1" fmla="*/ 12 h 12"/>
                <a:gd name="T2" fmla="*/ 18 w 18"/>
                <a:gd name="T3" fmla="*/ 7 h 12"/>
                <a:gd name="T4" fmla="*/ 7 w 18"/>
                <a:gd name="T5" fmla="*/ 12 h 12"/>
              </a:gdLst>
              <a:ahLst/>
              <a:cxnLst>
                <a:cxn ang="0">
                  <a:pos x="T0" y="T1"/>
                </a:cxn>
                <a:cxn ang="0">
                  <a:pos x="T2" y="T3"/>
                </a:cxn>
                <a:cxn ang="0">
                  <a:pos x="T4" y="T5"/>
                </a:cxn>
              </a:cxnLst>
              <a:rect l="0" t="0" r="r" b="b"/>
              <a:pathLst>
                <a:path w="18" h="12">
                  <a:moveTo>
                    <a:pt x="7" y="12"/>
                  </a:moveTo>
                  <a:cubicBezTo>
                    <a:pt x="11" y="11"/>
                    <a:pt x="15" y="9"/>
                    <a:pt x="18" y="7"/>
                  </a:cubicBezTo>
                  <a:cubicBezTo>
                    <a:pt x="13" y="2"/>
                    <a:pt x="0" y="0"/>
                    <a:pt x="7" y="12"/>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53" name="Freeform 149"/>
            <p:cNvSpPr>
              <a:spLocks/>
            </p:cNvSpPr>
            <p:nvPr/>
          </p:nvSpPr>
          <p:spPr bwMode="auto">
            <a:xfrm>
              <a:off x="1658" y="1087"/>
              <a:ext cx="123" cy="112"/>
            </a:xfrm>
            <a:custGeom>
              <a:avLst/>
              <a:gdLst>
                <a:gd name="T0" fmla="*/ 23 w 69"/>
                <a:gd name="T1" fmla="*/ 24 h 63"/>
                <a:gd name="T2" fmla="*/ 30 w 69"/>
                <a:gd name="T3" fmla="*/ 0 h 63"/>
                <a:gd name="T4" fmla="*/ 1 w 69"/>
                <a:gd name="T5" fmla="*/ 38 h 63"/>
                <a:gd name="T6" fmla="*/ 1 w 69"/>
                <a:gd name="T7" fmla="*/ 52 h 63"/>
                <a:gd name="T8" fmla="*/ 39 w 69"/>
                <a:gd name="T9" fmla="*/ 52 h 63"/>
                <a:gd name="T10" fmla="*/ 35 w 69"/>
                <a:gd name="T11" fmla="*/ 58 h 63"/>
                <a:gd name="T12" fmla="*/ 47 w 69"/>
                <a:gd name="T13" fmla="*/ 49 h 63"/>
                <a:gd name="T14" fmla="*/ 56 w 69"/>
                <a:gd name="T15" fmla="*/ 63 h 63"/>
                <a:gd name="T16" fmla="*/ 56 w 69"/>
                <a:gd name="T17" fmla="*/ 38 h 63"/>
                <a:gd name="T18" fmla="*/ 52 w 69"/>
                <a:gd name="T19" fmla="*/ 39 h 63"/>
                <a:gd name="T20" fmla="*/ 52 w 69"/>
                <a:gd name="T21" fmla="*/ 28 h 63"/>
                <a:gd name="T22" fmla="*/ 32 w 69"/>
                <a:gd name="T23" fmla="*/ 28 h 63"/>
                <a:gd name="T24" fmla="*/ 34 w 69"/>
                <a:gd name="T25" fmla="*/ 23 h 63"/>
                <a:gd name="T26" fmla="*/ 23 w 69"/>
                <a:gd name="T27" fmla="*/ 2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63">
                  <a:moveTo>
                    <a:pt x="23" y="24"/>
                  </a:moveTo>
                  <a:cubicBezTo>
                    <a:pt x="26" y="16"/>
                    <a:pt x="32" y="8"/>
                    <a:pt x="30" y="0"/>
                  </a:cubicBezTo>
                  <a:cubicBezTo>
                    <a:pt x="15" y="8"/>
                    <a:pt x="15" y="28"/>
                    <a:pt x="1" y="38"/>
                  </a:cubicBezTo>
                  <a:cubicBezTo>
                    <a:pt x="1" y="43"/>
                    <a:pt x="0" y="47"/>
                    <a:pt x="1" y="52"/>
                  </a:cubicBezTo>
                  <a:cubicBezTo>
                    <a:pt x="12" y="48"/>
                    <a:pt x="27" y="52"/>
                    <a:pt x="39" y="52"/>
                  </a:cubicBezTo>
                  <a:cubicBezTo>
                    <a:pt x="37" y="54"/>
                    <a:pt x="36" y="56"/>
                    <a:pt x="35" y="58"/>
                  </a:cubicBezTo>
                  <a:cubicBezTo>
                    <a:pt x="39" y="54"/>
                    <a:pt x="43" y="53"/>
                    <a:pt x="47" y="49"/>
                  </a:cubicBezTo>
                  <a:cubicBezTo>
                    <a:pt x="49" y="56"/>
                    <a:pt x="52" y="57"/>
                    <a:pt x="56" y="63"/>
                  </a:cubicBezTo>
                  <a:cubicBezTo>
                    <a:pt x="69" y="45"/>
                    <a:pt x="48" y="53"/>
                    <a:pt x="56" y="38"/>
                  </a:cubicBezTo>
                  <a:cubicBezTo>
                    <a:pt x="55" y="39"/>
                    <a:pt x="53" y="39"/>
                    <a:pt x="52" y="39"/>
                  </a:cubicBezTo>
                  <a:cubicBezTo>
                    <a:pt x="53" y="37"/>
                    <a:pt x="53" y="31"/>
                    <a:pt x="52" y="28"/>
                  </a:cubicBezTo>
                  <a:cubicBezTo>
                    <a:pt x="43" y="29"/>
                    <a:pt x="39" y="29"/>
                    <a:pt x="32" y="28"/>
                  </a:cubicBezTo>
                  <a:cubicBezTo>
                    <a:pt x="32" y="25"/>
                    <a:pt x="33" y="25"/>
                    <a:pt x="34" y="23"/>
                  </a:cubicBezTo>
                  <a:cubicBezTo>
                    <a:pt x="29" y="24"/>
                    <a:pt x="28" y="22"/>
                    <a:pt x="23" y="24"/>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54" name="Freeform 150"/>
            <p:cNvSpPr>
              <a:spLocks/>
            </p:cNvSpPr>
            <p:nvPr/>
          </p:nvSpPr>
          <p:spPr bwMode="auto">
            <a:xfrm>
              <a:off x="5048" y="354"/>
              <a:ext cx="156" cy="87"/>
            </a:xfrm>
            <a:custGeom>
              <a:avLst/>
              <a:gdLst>
                <a:gd name="T0" fmla="*/ 72 w 88"/>
                <a:gd name="T1" fmla="*/ 34 h 49"/>
                <a:gd name="T2" fmla="*/ 88 w 88"/>
                <a:gd name="T3" fmla="*/ 22 h 49"/>
                <a:gd name="T4" fmla="*/ 67 w 88"/>
                <a:gd name="T5" fmla="*/ 16 h 49"/>
                <a:gd name="T6" fmla="*/ 48 w 88"/>
                <a:gd name="T7" fmla="*/ 22 h 49"/>
                <a:gd name="T8" fmla="*/ 16 w 88"/>
                <a:gd name="T9" fmla="*/ 18 h 49"/>
                <a:gd name="T10" fmla="*/ 72 w 88"/>
                <a:gd name="T11" fmla="*/ 34 h 49"/>
              </a:gdLst>
              <a:ahLst/>
              <a:cxnLst>
                <a:cxn ang="0">
                  <a:pos x="T0" y="T1"/>
                </a:cxn>
                <a:cxn ang="0">
                  <a:pos x="T2" y="T3"/>
                </a:cxn>
                <a:cxn ang="0">
                  <a:pos x="T4" y="T5"/>
                </a:cxn>
                <a:cxn ang="0">
                  <a:pos x="T6" y="T7"/>
                </a:cxn>
                <a:cxn ang="0">
                  <a:pos x="T8" y="T9"/>
                </a:cxn>
                <a:cxn ang="0">
                  <a:pos x="T10" y="T11"/>
                </a:cxn>
              </a:cxnLst>
              <a:rect l="0" t="0" r="r" b="b"/>
              <a:pathLst>
                <a:path w="88" h="49">
                  <a:moveTo>
                    <a:pt x="72" y="34"/>
                  </a:moveTo>
                  <a:cubicBezTo>
                    <a:pt x="81" y="35"/>
                    <a:pt x="86" y="31"/>
                    <a:pt x="88" y="22"/>
                  </a:cubicBezTo>
                  <a:cubicBezTo>
                    <a:pt x="81" y="20"/>
                    <a:pt x="74" y="18"/>
                    <a:pt x="67" y="16"/>
                  </a:cubicBezTo>
                  <a:cubicBezTo>
                    <a:pt x="55" y="12"/>
                    <a:pt x="54" y="22"/>
                    <a:pt x="48" y="22"/>
                  </a:cubicBezTo>
                  <a:cubicBezTo>
                    <a:pt x="39" y="22"/>
                    <a:pt x="24" y="0"/>
                    <a:pt x="16" y="18"/>
                  </a:cubicBezTo>
                  <a:cubicBezTo>
                    <a:pt x="0" y="49"/>
                    <a:pt x="59" y="36"/>
                    <a:pt x="72" y="34"/>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55" name="Freeform 151"/>
            <p:cNvSpPr>
              <a:spLocks/>
            </p:cNvSpPr>
            <p:nvPr/>
          </p:nvSpPr>
          <p:spPr bwMode="auto">
            <a:xfrm>
              <a:off x="1410" y="1323"/>
              <a:ext cx="16" cy="2"/>
            </a:xfrm>
            <a:custGeom>
              <a:avLst/>
              <a:gdLst>
                <a:gd name="T0" fmla="*/ 9 w 9"/>
                <a:gd name="T1" fmla="*/ 0 h 1"/>
                <a:gd name="T2" fmla="*/ 0 w 9"/>
                <a:gd name="T3" fmla="*/ 1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cubicBezTo>
                    <a:pt x="6" y="0"/>
                    <a:pt x="3" y="1"/>
                    <a:pt x="0" y="1"/>
                  </a:cubicBezTo>
                  <a:cubicBezTo>
                    <a:pt x="0" y="1"/>
                    <a:pt x="0" y="1"/>
                    <a:pt x="0" y="1"/>
                  </a:cubicBezTo>
                  <a:cubicBezTo>
                    <a:pt x="3" y="1"/>
                    <a:pt x="6" y="0"/>
                    <a:pt x="9"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56" name="Freeform 152"/>
            <p:cNvSpPr>
              <a:spLocks noEditPoints="1"/>
            </p:cNvSpPr>
            <p:nvPr/>
          </p:nvSpPr>
          <p:spPr bwMode="auto">
            <a:xfrm>
              <a:off x="-237" y="528"/>
              <a:ext cx="2339" cy="2646"/>
            </a:xfrm>
            <a:custGeom>
              <a:avLst/>
              <a:gdLst>
                <a:gd name="T0" fmla="*/ 1165 w 1319"/>
                <a:gd name="T1" fmla="*/ 892 h 1491"/>
                <a:gd name="T2" fmla="*/ 1156 w 1319"/>
                <a:gd name="T3" fmla="*/ 869 h 1491"/>
                <a:gd name="T4" fmla="*/ 1038 w 1319"/>
                <a:gd name="T5" fmla="*/ 770 h 1491"/>
                <a:gd name="T6" fmla="*/ 951 w 1319"/>
                <a:gd name="T7" fmla="*/ 758 h 1491"/>
                <a:gd name="T8" fmla="*/ 827 w 1319"/>
                <a:gd name="T9" fmla="*/ 742 h 1491"/>
                <a:gd name="T10" fmla="*/ 787 w 1319"/>
                <a:gd name="T11" fmla="*/ 696 h 1491"/>
                <a:gd name="T12" fmla="*/ 699 w 1319"/>
                <a:gd name="T13" fmla="*/ 590 h 1491"/>
                <a:gd name="T14" fmla="*/ 807 w 1319"/>
                <a:gd name="T15" fmla="*/ 574 h 1491"/>
                <a:gd name="T16" fmla="*/ 885 w 1319"/>
                <a:gd name="T17" fmla="*/ 528 h 1491"/>
                <a:gd name="T18" fmla="*/ 900 w 1319"/>
                <a:gd name="T19" fmla="*/ 472 h 1491"/>
                <a:gd name="T20" fmla="*/ 928 w 1319"/>
                <a:gd name="T21" fmla="*/ 446 h 1491"/>
                <a:gd name="T22" fmla="*/ 989 w 1319"/>
                <a:gd name="T23" fmla="*/ 398 h 1491"/>
                <a:gd name="T24" fmla="*/ 1017 w 1319"/>
                <a:gd name="T25" fmla="*/ 362 h 1491"/>
                <a:gd name="T26" fmla="*/ 1046 w 1319"/>
                <a:gd name="T27" fmla="*/ 333 h 1491"/>
                <a:gd name="T28" fmla="*/ 1056 w 1319"/>
                <a:gd name="T29" fmla="*/ 265 h 1491"/>
                <a:gd name="T30" fmla="*/ 952 w 1319"/>
                <a:gd name="T31" fmla="*/ 183 h 1491"/>
                <a:gd name="T32" fmla="*/ 892 w 1319"/>
                <a:gd name="T33" fmla="*/ 249 h 1491"/>
                <a:gd name="T34" fmla="*/ 820 w 1319"/>
                <a:gd name="T35" fmla="*/ 263 h 1491"/>
                <a:gd name="T36" fmla="*/ 714 w 1319"/>
                <a:gd name="T37" fmla="*/ 221 h 1491"/>
                <a:gd name="T38" fmla="*/ 793 w 1319"/>
                <a:gd name="T39" fmla="*/ 124 h 1491"/>
                <a:gd name="T40" fmla="*/ 811 w 1319"/>
                <a:gd name="T41" fmla="*/ 59 h 1491"/>
                <a:gd name="T42" fmla="*/ 735 w 1319"/>
                <a:gd name="T43" fmla="*/ 42 h 1491"/>
                <a:gd name="T44" fmla="*/ 719 w 1319"/>
                <a:gd name="T45" fmla="*/ 61 h 1491"/>
                <a:gd name="T46" fmla="*/ 577 w 1319"/>
                <a:gd name="T47" fmla="*/ 65 h 1491"/>
                <a:gd name="T48" fmla="*/ 522 w 1319"/>
                <a:gd name="T49" fmla="*/ 67 h 1491"/>
                <a:gd name="T50" fmla="*/ 358 w 1319"/>
                <a:gd name="T51" fmla="*/ 37 h 1491"/>
                <a:gd name="T52" fmla="*/ 220 w 1319"/>
                <a:gd name="T53" fmla="*/ 38 h 1491"/>
                <a:gd name="T54" fmla="*/ 37 w 1319"/>
                <a:gd name="T55" fmla="*/ 61 h 1491"/>
                <a:gd name="T56" fmla="*/ 13 w 1319"/>
                <a:gd name="T57" fmla="*/ 116 h 1491"/>
                <a:gd name="T58" fmla="*/ 71 w 1319"/>
                <a:gd name="T59" fmla="*/ 143 h 1491"/>
                <a:gd name="T60" fmla="*/ 62 w 1319"/>
                <a:gd name="T61" fmla="*/ 222 h 1491"/>
                <a:gd name="T62" fmla="*/ 78 w 1319"/>
                <a:gd name="T63" fmla="*/ 254 h 1491"/>
                <a:gd name="T64" fmla="*/ 153 w 1319"/>
                <a:gd name="T65" fmla="*/ 210 h 1491"/>
                <a:gd name="T66" fmla="*/ 305 w 1319"/>
                <a:gd name="T67" fmla="*/ 221 h 1491"/>
                <a:gd name="T68" fmla="*/ 345 w 1319"/>
                <a:gd name="T69" fmla="*/ 260 h 1491"/>
                <a:gd name="T70" fmla="*/ 361 w 1319"/>
                <a:gd name="T71" fmla="*/ 271 h 1491"/>
                <a:gd name="T72" fmla="*/ 438 w 1319"/>
                <a:gd name="T73" fmla="*/ 367 h 1491"/>
                <a:gd name="T74" fmla="*/ 445 w 1319"/>
                <a:gd name="T75" fmla="*/ 491 h 1491"/>
                <a:gd name="T76" fmla="*/ 546 w 1319"/>
                <a:gd name="T77" fmla="*/ 623 h 1491"/>
                <a:gd name="T78" fmla="*/ 543 w 1319"/>
                <a:gd name="T79" fmla="*/ 585 h 1491"/>
                <a:gd name="T80" fmla="*/ 656 w 1319"/>
                <a:gd name="T81" fmla="*/ 707 h 1491"/>
                <a:gd name="T82" fmla="*/ 810 w 1319"/>
                <a:gd name="T83" fmla="*/ 783 h 1491"/>
                <a:gd name="T84" fmla="*/ 890 w 1319"/>
                <a:gd name="T85" fmla="*/ 840 h 1491"/>
                <a:gd name="T86" fmla="*/ 947 w 1319"/>
                <a:gd name="T87" fmla="*/ 1053 h 1491"/>
                <a:gd name="T88" fmla="*/ 930 w 1319"/>
                <a:gd name="T89" fmla="*/ 1287 h 1491"/>
                <a:gd name="T90" fmla="*/ 928 w 1319"/>
                <a:gd name="T91" fmla="*/ 1318 h 1491"/>
                <a:gd name="T92" fmla="*/ 913 w 1319"/>
                <a:gd name="T93" fmla="*/ 1412 h 1491"/>
                <a:gd name="T94" fmla="*/ 987 w 1319"/>
                <a:gd name="T95" fmla="*/ 1489 h 1491"/>
                <a:gd name="T96" fmla="*/ 1008 w 1319"/>
                <a:gd name="T97" fmla="*/ 1389 h 1491"/>
                <a:gd name="T98" fmla="*/ 1019 w 1319"/>
                <a:gd name="T99" fmla="*/ 1326 h 1491"/>
                <a:gd name="T100" fmla="*/ 1080 w 1319"/>
                <a:gd name="T101" fmla="*/ 1231 h 1491"/>
                <a:gd name="T102" fmla="*/ 1221 w 1319"/>
                <a:gd name="T103" fmla="*/ 1103 h 1491"/>
                <a:gd name="T104" fmla="*/ 1268 w 1319"/>
                <a:gd name="T105" fmla="*/ 1022 h 1491"/>
                <a:gd name="T106" fmla="*/ 862 w 1319"/>
                <a:gd name="T107" fmla="*/ 431 h 1491"/>
                <a:gd name="T108" fmla="*/ 868 w 1319"/>
                <a:gd name="T109" fmla="*/ 418 h 1491"/>
                <a:gd name="T110" fmla="*/ 813 w 1319"/>
                <a:gd name="T111" fmla="*/ 367 h 1491"/>
                <a:gd name="T112" fmla="*/ 828 w 1319"/>
                <a:gd name="T113" fmla="*/ 411 h 1491"/>
                <a:gd name="T114" fmla="*/ 823 w 1319"/>
                <a:gd name="T115" fmla="*/ 387 h 1491"/>
                <a:gd name="T116" fmla="*/ 743 w 1319"/>
                <a:gd name="T117" fmla="*/ 379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19" h="1491">
                  <a:moveTo>
                    <a:pt x="1301" y="925"/>
                  </a:moveTo>
                  <a:cubicBezTo>
                    <a:pt x="1282" y="928"/>
                    <a:pt x="1275" y="906"/>
                    <a:pt x="1262" y="908"/>
                  </a:cubicBezTo>
                  <a:cubicBezTo>
                    <a:pt x="1249" y="910"/>
                    <a:pt x="1230" y="892"/>
                    <a:pt x="1217" y="906"/>
                  </a:cubicBezTo>
                  <a:cubicBezTo>
                    <a:pt x="1212" y="881"/>
                    <a:pt x="1179" y="879"/>
                    <a:pt x="1166" y="900"/>
                  </a:cubicBezTo>
                  <a:cubicBezTo>
                    <a:pt x="1166" y="898"/>
                    <a:pt x="1165" y="895"/>
                    <a:pt x="1165" y="892"/>
                  </a:cubicBezTo>
                  <a:cubicBezTo>
                    <a:pt x="1154" y="898"/>
                    <a:pt x="1145" y="890"/>
                    <a:pt x="1148" y="879"/>
                  </a:cubicBezTo>
                  <a:cubicBezTo>
                    <a:pt x="1148" y="876"/>
                    <a:pt x="1151" y="874"/>
                    <a:pt x="1153" y="872"/>
                  </a:cubicBezTo>
                  <a:cubicBezTo>
                    <a:pt x="1150" y="880"/>
                    <a:pt x="1163" y="889"/>
                    <a:pt x="1171" y="881"/>
                  </a:cubicBezTo>
                  <a:cubicBezTo>
                    <a:pt x="1180" y="872"/>
                    <a:pt x="1166" y="868"/>
                    <a:pt x="1159" y="867"/>
                  </a:cubicBezTo>
                  <a:cubicBezTo>
                    <a:pt x="1158" y="868"/>
                    <a:pt x="1157" y="868"/>
                    <a:pt x="1156" y="869"/>
                  </a:cubicBezTo>
                  <a:cubicBezTo>
                    <a:pt x="1157" y="859"/>
                    <a:pt x="1154" y="865"/>
                    <a:pt x="1152" y="857"/>
                  </a:cubicBezTo>
                  <a:cubicBezTo>
                    <a:pt x="1149" y="836"/>
                    <a:pt x="1139" y="831"/>
                    <a:pt x="1125" y="822"/>
                  </a:cubicBezTo>
                  <a:cubicBezTo>
                    <a:pt x="1115" y="815"/>
                    <a:pt x="1105" y="818"/>
                    <a:pt x="1093" y="816"/>
                  </a:cubicBezTo>
                  <a:cubicBezTo>
                    <a:pt x="1081" y="815"/>
                    <a:pt x="1080" y="806"/>
                    <a:pt x="1071" y="802"/>
                  </a:cubicBezTo>
                  <a:cubicBezTo>
                    <a:pt x="1063" y="798"/>
                    <a:pt x="1026" y="777"/>
                    <a:pt x="1038" y="770"/>
                  </a:cubicBezTo>
                  <a:cubicBezTo>
                    <a:pt x="1025" y="773"/>
                    <a:pt x="1010" y="776"/>
                    <a:pt x="996" y="773"/>
                  </a:cubicBezTo>
                  <a:cubicBezTo>
                    <a:pt x="982" y="770"/>
                    <a:pt x="977" y="766"/>
                    <a:pt x="960" y="759"/>
                  </a:cubicBezTo>
                  <a:cubicBezTo>
                    <a:pt x="963" y="762"/>
                    <a:pt x="965" y="764"/>
                    <a:pt x="967" y="766"/>
                  </a:cubicBezTo>
                  <a:cubicBezTo>
                    <a:pt x="947" y="754"/>
                    <a:pt x="952" y="779"/>
                    <a:pt x="950" y="785"/>
                  </a:cubicBezTo>
                  <a:cubicBezTo>
                    <a:pt x="940" y="777"/>
                    <a:pt x="945" y="767"/>
                    <a:pt x="951" y="758"/>
                  </a:cubicBezTo>
                  <a:cubicBezTo>
                    <a:pt x="943" y="761"/>
                    <a:pt x="932" y="762"/>
                    <a:pt x="922" y="766"/>
                  </a:cubicBezTo>
                  <a:cubicBezTo>
                    <a:pt x="908" y="772"/>
                    <a:pt x="905" y="787"/>
                    <a:pt x="895" y="789"/>
                  </a:cubicBezTo>
                  <a:cubicBezTo>
                    <a:pt x="896" y="793"/>
                    <a:pt x="897" y="791"/>
                    <a:pt x="896" y="796"/>
                  </a:cubicBezTo>
                  <a:cubicBezTo>
                    <a:pt x="880" y="781"/>
                    <a:pt x="873" y="784"/>
                    <a:pt x="853" y="787"/>
                  </a:cubicBezTo>
                  <a:cubicBezTo>
                    <a:pt x="825" y="790"/>
                    <a:pt x="831" y="757"/>
                    <a:pt x="827" y="742"/>
                  </a:cubicBezTo>
                  <a:cubicBezTo>
                    <a:pt x="826" y="735"/>
                    <a:pt x="836" y="727"/>
                    <a:pt x="825" y="725"/>
                  </a:cubicBezTo>
                  <a:cubicBezTo>
                    <a:pt x="814" y="722"/>
                    <a:pt x="808" y="717"/>
                    <a:pt x="796" y="717"/>
                  </a:cubicBezTo>
                  <a:cubicBezTo>
                    <a:pt x="788" y="717"/>
                    <a:pt x="778" y="728"/>
                    <a:pt x="774" y="717"/>
                  </a:cubicBezTo>
                  <a:cubicBezTo>
                    <a:pt x="772" y="712"/>
                    <a:pt x="790" y="705"/>
                    <a:pt x="782" y="692"/>
                  </a:cubicBezTo>
                  <a:cubicBezTo>
                    <a:pt x="784" y="693"/>
                    <a:pt x="785" y="693"/>
                    <a:pt x="787" y="696"/>
                  </a:cubicBezTo>
                  <a:cubicBezTo>
                    <a:pt x="785" y="683"/>
                    <a:pt x="791" y="673"/>
                    <a:pt x="795" y="662"/>
                  </a:cubicBezTo>
                  <a:cubicBezTo>
                    <a:pt x="773" y="666"/>
                    <a:pt x="770" y="663"/>
                    <a:pt x="755" y="680"/>
                  </a:cubicBezTo>
                  <a:cubicBezTo>
                    <a:pt x="745" y="691"/>
                    <a:pt x="736" y="702"/>
                    <a:pt x="716" y="691"/>
                  </a:cubicBezTo>
                  <a:cubicBezTo>
                    <a:pt x="686" y="676"/>
                    <a:pt x="684" y="631"/>
                    <a:pt x="694" y="613"/>
                  </a:cubicBezTo>
                  <a:cubicBezTo>
                    <a:pt x="682" y="603"/>
                    <a:pt x="692" y="598"/>
                    <a:pt x="699" y="590"/>
                  </a:cubicBezTo>
                  <a:cubicBezTo>
                    <a:pt x="705" y="584"/>
                    <a:pt x="712" y="591"/>
                    <a:pt x="714" y="582"/>
                  </a:cubicBezTo>
                  <a:cubicBezTo>
                    <a:pt x="715" y="575"/>
                    <a:pt x="720" y="575"/>
                    <a:pt x="726" y="572"/>
                  </a:cubicBezTo>
                  <a:cubicBezTo>
                    <a:pt x="730" y="569"/>
                    <a:pt x="785" y="592"/>
                    <a:pt x="766" y="568"/>
                  </a:cubicBezTo>
                  <a:cubicBezTo>
                    <a:pt x="774" y="567"/>
                    <a:pt x="781" y="567"/>
                    <a:pt x="785" y="571"/>
                  </a:cubicBezTo>
                  <a:cubicBezTo>
                    <a:pt x="794" y="562"/>
                    <a:pt x="799" y="569"/>
                    <a:pt x="807" y="574"/>
                  </a:cubicBezTo>
                  <a:cubicBezTo>
                    <a:pt x="816" y="579"/>
                    <a:pt x="825" y="566"/>
                    <a:pt x="832" y="578"/>
                  </a:cubicBezTo>
                  <a:cubicBezTo>
                    <a:pt x="836" y="586"/>
                    <a:pt x="831" y="594"/>
                    <a:pt x="835" y="602"/>
                  </a:cubicBezTo>
                  <a:cubicBezTo>
                    <a:pt x="838" y="610"/>
                    <a:pt x="850" y="614"/>
                    <a:pt x="854" y="623"/>
                  </a:cubicBezTo>
                  <a:cubicBezTo>
                    <a:pt x="872" y="606"/>
                    <a:pt x="851" y="594"/>
                    <a:pt x="848" y="577"/>
                  </a:cubicBezTo>
                  <a:cubicBezTo>
                    <a:pt x="841" y="545"/>
                    <a:pt x="864" y="542"/>
                    <a:pt x="885" y="528"/>
                  </a:cubicBezTo>
                  <a:cubicBezTo>
                    <a:pt x="884" y="520"/>
                    <a:pt x="897" y="522"/>
                    <a:pt x="902" y="514"/>
                  </a:cubicBezTo>
                  <a:cubicBezTo>
                    <a:pt x="900" y="514"/>
                    <a:pt x="898" y="513"/>
                    <a:pt x="895" y="513"/>
                  </a:cubicBezTo>
                  <a:cubicBezTo>
                    <a:pt x="899" y="510"/>
                    <a:pt x="900" y="507"/>
                    <a:pt x="906" y="505"/>
                  </a:cubicBezTo>
                  <a:cubicBezTo>
                    <a:pt x="904" y="504"/>
                    <a:pt x="902" y="503"/>
                    <a:pt x="900" y="502"/>
                  </a:cubicBezTo>
                  <a:cubicBezTo>
                    <a:pt x="903" y="492"/>
                    <a:pt x="898" y="483"/>
                    <a:pt x="900" y="472"/>
                  </a:cubicBezTo>
                  <a:cubicBezTo>
                    <a:pt x="902" y="479"/>
                    <a:pt x="903" y="486"/>
                    <a:pt x="904" y="492"/>
                  </a:cubicBezTo>
                  <a:cubicBezTo>
                    <a:pt x="910" y="485"/>
                    <a:pt x="912" y="477"/>
                    <a:pt x="909" y="469"/>
                  </a:cubicBezTo>
                  <a:cubicBezTo>
                    <a:pt x="918" y="470"/>
                    <a:pt x="930" y="458"/>
                    <a:pt x="919" y="451"/>
                  </a:cubicBezTo>
                  <a:cubicBezTo>
                    <a:pt x="922" y="451"/>
                    <a:pt x="926" y="450"/>
                    <a:pt x="929" y="449"/>
                  </a:cubicBezTo>
                  <a:cubicBezTo>
                    <a:pt x="929" y="448"/>
                    <a:pt x="929" y="447"/>
                    <a:pt x="928" y="446"/>
                  </a:cubicBezTo>
                  <a:cubicBezTo>
                    <a:pt x="939" y="444"/>
                    <a:pt x="952" y="435"/>
                    <a:pt x="963" y="438"/>
                  </a:cubicBezTo>
                  <a:cubicBezTo>
                    <a:pt x="954" y="437"/>
                    <a:pt x="949" y="421"/>
                    <a:pt x="960" y="417"/>
                  </a:cubicBezTo>
                  <a:cubicBezTo>
                    <a:pt x="964" y="416"/>
                    <a:pt x="967" y="414"/>
                    <a:pt x="968" y="410"/>
                  </a:cubicBezTo>
                  <a:cubicBezTo>
                    <a:pt x="974" y="400"/>
                    <a:pt x="973" y="413"/>
                    <a:pt x="980" y="408"/>
                  </a:cubicBezTo>
                  <a:cubicBezTo>
                    <a:pt x="988" y="403"/>
                    <a:pt x="990" y="402"/>
                    <a:pt x="989" y="398"/>
                  </a:cubicBezTo>
                  <a:cubicBezTo>
                    <a:pt x="998" y="400"/>
                    <a:pt x="1008" y="393"/>
                    <a:pt x="1016" y="387"/>
                  </a:cubicBezTo>
                  <a:cubicBezTo>
                    <a:pt x="1017" y="390"/>
                    <a:pt x="1018" y="393"/>
                    <a:pt x="1019" y="396"/>
                  </a:cubicBezTo>
                  <a:cubicBezTo>
                    <a:pt x="1005" y="391"/>
                    <a:pt x="999" y="409"/>
                    <a:pt x="1006" y="420"/>
                  </a:cubicBezTo>
                  <a:cubicBezTo>
                    <a:pt x="1015" y="406"/>
                    <a:pt x="1034" y="404"/>
                    <a:pt x="1046" y="393"/>
                  </a:cubicBezTo>
                  <a:cubicBezTo>
                    <a:pt x="1036" y="390"/>
                    <a:pt x="998" y="378"/>
                    <a:pt x="1017" y="362"/>
                  </a:cubicBezTo>
                  <a:cubicBezTo>
                    <a:pt x="1013" y="362"/>
                    <a:pt x="1009" y="361"/>
                    <a:pt x="1005" y="362"/>
                  </a:cubicBezTo>
                  <a:cubicBezTo>
                    <a:pt x="1012" y="360"/>
                    <a:pt x="1015" y="355"/>
                    <a:pt x="1020" y="350"/>
                  </a:cubicBezTo>
                  <a:cubicBezTo>
                    <a:pt x="1001" y="337"/>
                    <a:pt x="987" y="353"/>
                    <a:pt x="970" y="357"/>
                  </a:cubicBezTo>
                  <a:cubicBezTo>
                    <a:pt x="982" y="351"/>
                    <a:pt x="987" y="342"/>
                    <a:pt x="998" y="336"/>
                  </a:cubicBezTo>
                  <a:cubicBezTo>
                    <a:pt x="1011" y="328"/>
                    <a:pt x="1030" y="329"/>
                    <a:pt x="1046" y="333"/>
                  </a:cubicBezTo>
                  <a:cubicBezTo>
                    <a:pt x="1059" y="337"/>
                    <a:pt x="1077" y="316"/>
                    <a:pt x="1091" y="314"/>
                  </a:cubicBezTo>
                  <a:cubicBezTo>
                    <a:pt x="1111" y="311"/>
                    <a:pt x="1095" y="291"/>
                    <a:pt x="1090" y="281"/>
                  </a:cubicBezTo>
                  <a:cubicBezTo>
                    <a:pt x="1082" y="289"/>
                    <a:pt x="1065" y="292"/>
                    <a:pt x="1056" y="288"/>
                  </a:cubicBezTo>
                  <a:cubicBezTo>
                    <a:pt x="1066" y="284"/>
                    <a:pt x="1077" y="283"/>
                    <a:pt x="1084" y="275"/>
                  </a:cubicBezTo>
                  <a:cubicBezTo>
                    <a:pt x="1076" y="269"/>
                    <a:pt x="1065" y="270"/>
                    <a:pt x="1056" y="265"/>
                  </a:cubicBezTo>
                  <a:cubicBezTo>
                    <a:pt x="1055" y="265"/>
                    <a:pt x="1059" y="256"/>
                    <a:pt x="1056" y="253"/>
                  </a:cubicBezTo>
                  <a:cubicBezTo>
                    <a:pt x="1051" y="249"/>
                    <a:pt x="1043" y="256"/>
                    <a:pt x="1037" y="248"/>
                  </a:cubicBezTo>
                  <a:cubicBezTo>
                    <a:pt x="1053" y="240"/>
                    <a:pt x="1020" y="197"/>
                    <a:pt x="1012" y="191"/>
                  </a:cubicBezTo>
                  <a:cubicBezTo>
                    <a:pt x="1004" y="205"/>
                    <a:pt x="996" y="222"/>
                    <a:pt x="980" y="216"/>
                  </a:cubicBezTo>
                  <a:cubicBezTo>
                    <a:pt x="965" y="209"/>
                    <a:pt x="967" y="185"/>
                    <a:pt x="952" y="183"/>
                  </a:cubicBezTo>
                  <a:cubicBezTo>
                    <a:pt x="944" y="182"/>
                    <a:pt x="945" y="173"/>
                    <a:pt x="937" y="168"/>
                  </a:cubicBezTo>
                  <a:cubicBezTo>
                    <a:pt x="926" y="162"/>
                    <a:pt x="923" y="167"/>
                    <a:pt x="913" y="165"/>
                  </a:cubicBezTo>
                  <a:cubicBezTo>
                    <a:pt x="906" y="164"/>
                    <a:pt x="858" y="158"/>
                    <a:pt x="885" y="174"/>
                  </a:cubicBezTo>
                  <a:cubicBezTo>
                    <a:pt x="865" y="182"/>
                    <a:pt x="897" y="207"/>
                    <a:pt x="870" y="212"/>
                  </a:cubicBezTo>
                  <a:cubicBezTo>
                    <a:pt x="882" y="224"/>
                    <a:pt x="885" y="234"/>
                    <a:pt x="892" y="249"/>
                  </a:cubicBezTo>
                  <a:cubicBezTo>
                    <a:pt x="900" y="267"/>
                    <a:pt x="859" y="268"/>
                    <a:pt x="866" y="279"/>
                  </a:cubicBezTo>
                  <a:cubicBezTo>
                    <a:pt x="874" y="291"/>
                    <a:pt x="884" y="304"/>
                    <a:pt x="870" y="316"/>
                  </a:cubicBezTo>
                  <a:cubicBezTo>
                    <a:pt x="857" y="327"/>
                    <a:pt x="840" y="306"/>
                    <a:pt x="837" y="292"/>
                  </a:cubicBezTo>
                  <a:cubicBezTo>
                    <a:pt x="835" y="284"/>
                    <a:pt x="845" y="282"/>
                    <a:pt x="838" y="272"/>
                  </a:cubicBezTo>
                  <a:cubicBezTo>
                    <a:pt x="837" y="269"/>
                    <a:pt x="823" y="264"/>
                    <a:pt x="820" y="263"/>
                  </a:cubicBezTo>
                  <a:cubicBezTo>
                    <a:pt x="814" y="261"/>
                    <a:pt x="803" y="259"/>
                    <a:pt x="797" y="258"/>
                  </a:cubicBezTo>
                  <a:cubicBezTo>
                    <a:pt x="786" y="255"/>
                    <a:pt x="784" y="249"/>
                    <a:pt x="775" y="246"/>
                  </a:cubicBezTo>
                  <a:cubicBezTo>
                    <a:pt x="769" y="243"/>
                    <a:pt x="762" y="244"/>
                    <a:pt x="754" y="240"/>
                  </a:cubicBezTo>
                  <a:cubicBezTo>
                    <a:pt x="750" y="238"/>
                    <a:pt x="742" y="244"/>
                    <a:pt x="739" y="242"/>
                  </a:cubicBezTo>
                  <a:cubicBezTo>
                    <a:pt x="728" y="234"/>
                    <a:pt x="737" y="204"/>
                    <a:pt x="714" y="221"/>
                  </a:cubicBezTo>
                  <a:cubicBezTo>
                    <a:pt x="715" y="206"/>
                    <a:pt x="715" y="192"/>
                    <a:pt x="723" y="179"/>
                  </a:cubicBezTo>
                  <a:cubicBezTo>
                    <a:pt x="732" y="163"/>
                    <a:pt x="745" y="160"/>
                    <a:pt x="758" y="150"/>
                  </a:cubicBezTo>
                  <a:cubicBezTo>
                    <a:pt x="751" y="148"/>
                    <a:pt x="744" y="145"/>
                    <a:pt x="737" y="141"/>
                  </a:cubicBezTo>
                  <a:cubicBezTo>
                    <a:pt x="748" y="142"/>
                    <a:pt x="756" y="142"/>
                    <a:pt x="766" y="139"/>
                  </a:cubicBezTo>
                  <a:cubicBezTo>
                    <a:pt x="775" y="135"/>
                    <a:pt x="782" y="127"/>
                    <a:pt x="793" y="124"/>
                  </a:cubicBezTo>
                  <a:cubicBezTo>
                    <a:pt x="784" y="115"/>
                    <a:pt x="768" y="120"/>
                    <a:pt x="762" y="106"/>
                  </a:cubicBezTo>
                  <a:cubicBezTo>
                    <a:pt x="769" y="107"/>
                    <a:pt x="783" y="119"/>
                    <a:pt x="787" y="116"/>
                  </a:cubicBezTo>
                  <a:cubicBezTo>
                    <a:pt x="795" y="109"/>
                    <a:pt x="808" y="105"/>
                    <a:pt x="798" y="95"/>
                  </a:cubicBezTo>
                  <a:cubicBezTo>
                    <a:pt x="840" y="128"/>
                    <a:pt x="867" y="45"/>
                    <a:pt x="824" y="42"/>
                  </a:cubicBezTo>
                  <a:cubicBezTo>
                    <a:pt x="803" y="40"/>
                    <a:pt x="817" y="55"/>
                    <a:pt x="811" y="59"/>
                  </a:cubicBezTo>
                  <a:cubicBezTo>
                    <a:pt x="803" y="64"/>
                    <a:pt x="799" y="82"/>
                    <a:pt x="793" y="82"/>
                  </a:cubicBezTo>
                  <a:cubicBezTo>
                    <a:pt x="772" y="84"/>
                    <a:pt x="782" y="30"/>
                    <a:pt x="757" y="65"/>
                  </a:cubicBezTo>
                  <a:cubicBezTo>
                    <a:pt x="754" y="57"/>
                    <a:pt x="753" y="58"/>
                    <a:pt x="749" y="51"/>
                  </a:cubicBezTo>
                  <a:cubicBezTo>
                    <a:pt x="751" y="50"/>
                    <a:pt x="753" y="48"/>
                    <a:pt x="755" y="47"/>
                  </a:cubicBezTo>
                  <a:cubicBezTo>
                    <a:pt x="748" y="46"/>
                    <a:pt x="741" y="44"/>
                    <a:pt x="735" y="42"/>
                  </a:cubicBezTo>
                  <a:cubicBezTo>
                    <a:pt x="738" y="40"/>
                    <a:pt x="740" y="36"/>
                    <a:pt x="744" y="34"/>
                  </a:cubicBezTo>
                  <a:cubicBezTo>
                    <a:pt x="733" y="27"/>
                    <a:pt x="733" y="15"/>
                    <a:pt x="726" y="10"/>
                  </a:cubicBezTo>
                  <a:cubicBezTo>
                    <a:pt x="709" y="0"/>
                    <a:pt x="714" y="17"/>
                    <a:pt x="698" y="17"/>
                  </a:cubicBezTo>
                  <a:cubicBezTo>
                    <a:pt x="699" y="29"/>
                    <a:pt x="698" y="31"/>
                    <a:pt x="705" y="39"/>
                  </a:cubicBezTo>
                  <a:cubicBezTo>
                    <a:pt x="712" y="47"/>
                    <a:pt x="730" y="46"/>
                    <a:pt x="719" y="61"/>
                  </a:cubicBezTo>
                  <a:cubicBezTo>
                    <a:pt x="721" y="60"/>
                    <a:pt x="722" y="59"/>
                    <a:pt x="724" y="59"/>
                  </a:cubicBezTo>
                  <a:cubicBezTo>
                    <a:pt x="717" y="66"/>
                    <a:pt x="709" y="72"/>
                    <a:pt x="709" y="83"/>
                  </a:cubicBezTo>
                  <a:cubicBezTo>
                    <a:pt x="693" y="62"/>
                    <a:pt x="685" y="68"/>
                    <a:pt x="663" y="75"/>
                  </a:cubicBezTo>
                  <a:cubicBezTo>
                    <a:pt x="646" y="80"/>
                    <a:pt x="606" y="76"/>
                    <a:pt x="605" y="53"/>
                  </a:cubicBezTo>
                  <a:cubicBezTo>
                    <a:pt x="595" y="58"/>
                    <a:pt x="585" y="58"/>
                    <a:pt x="577" y="65"/>
                  </a:cubicBezTo>
                  <a:cubicBezTo>
                    <a:pt x="584" y="67"/>
                    <a:pt x="592" y="66"/>
                    <a:pt x="600" y="63"/>
                  </a:cubicBezTo>
                  <a:cubicBezTo>
                    <a:pt x="595" y="73"/>
                    <a:pt x="583" y="73"/>
                    <a:pt x="585" y="86"/>
                  </a:cubicBezTo>
                  <a:cubicBezTo>
                    <a:pt x="573" y="83"/>
                    <a:pt x="568" y="66"/>
                    <a:pt x="552" y="73"/>
                  </a:cubicBezTo>
                  <a:cubicBezTo>
                    <a:pt x="538" y="79"/>
                    <a:pt x="523" y="76"/>
                    <a:pt x="509" y="71"/>
                  </a:cubicBezTo>
                  <a:cubicBezTo>
                    <a:pt x="514" y="71"/>
                    <a:pt x="518" y="68"/>
                    <a:pt x="522" y="67"/>
                  </a:cubicBezTo>
                  <a:cubicBezTo>
                    <a:pt x="515" y="52"/>
                    <a:pt x="481" y="55"/>
                    <a:pt x="466" y="46"/>
                  </a:cubicBezTo>
                  <a:cubicBezTo>
                    <a:pt x="458" y="42"/>
                    <a:pt x="440" y="40"/>
                    <a:pt x="433" y="45"/>
                  </a:cubicBezTo>
                  <a:cubicBezTo>
                    <a:pt x="424" y="51"/>
                    <a:pt x="419" y="33"/>
                    <a:pt x="407" y="47"/>
                  </a:cubicBezTo>
                  <a:cubicBezTo>
                    <a:pt x="403" y="40"/>
                    <a:pt x="396" y="35"/>
                    <a:pt x="389" y="30"/>
                  </a:cubicBezTo>
                  <a:cubicBezTo>
                    <a:pt x="381" y="51"/>
                    <a:pt x="372" y="32"/>
                    <a:pt x="358" y="37"/>
                  </a:cubicBezTo>
                  <a:cubicBezTo>
                    <a:pt x="347" y="41"/>
                    <a:pt x="339" y="57"/>
                    <a:pt x="325" y="44"/>
                  </a:cubicBezTo>
                  <a:cubicBezTo>
                    <a:pt x="317" y="51"/>
                    <a:pt x="323" y="52"/>
                    <a:pt x="310" y="49"/>
                  </a:cubicBezTo>
                  <a:cubicBezTo>
                    <a:pt x="311" y="52"/>
                    <a:pt x="311" y="56"/>
                    <a:pt x="311" y="59"/>
                  </a:cubicBezTo>
                  <a:cubicBezTo>
                    <a:pt x="296" y="53"/>
                    <a:pt x="273" y="47"/>
                    <a:pt x="264" y="44"/>
                  </a:cubicBezTo>
                  <a:cubicBezTo>
                    <a:pt x="249" y="39"/>
                    <a:pt x="236" y="40"/>
                    <a:pt x="220" y="38"/>
                  </a:cubicBezTo>
                  <a:cubicBezTo>
                    <a:pt x="204" y="35"/>
                    <a:pt x="179" y="37"/>
                    <a:pt x="164" y="30"/>
                  </a:cubicBezTo>
                  <a:cubicBezTo>
                    <a:pt x="149" y="24"/>
                    <a:pt x="132" y="16"/>
                    <a:pt x="117" y="25"/>
                  </a:cubicBezTo>
                  <a:cubicBezTo>
                    <a:pt x="115" y="20"/>
                    <a:pt x="110" y="17"/>
                    <a:pt x="108" y="13"/>
                  </a:cubicBezTo>
                  <a:cubicBezTo>
                    <a:pt x="102" y="28"/>
                    <a:pt x="69" y="29"/>
                    <a:pt x="56" y="39"/>
                  </a:cubicBezTo>
                  <a:cubicBezTo>
                    <a:pt x="49" y="44"/>
                    <a:pt x="44" y="57"/>
                    <a:pt x="37" y="61"/>
                  </a:cubicBezTo>
                  <a:cubicBezTo>
                    <a:pt x="27" y="65"/>
                    <a:pt x="17" y="50"/>
                    <a:pt x="11" y="68"/>
                  </a:cubicBezTo>
                  <a:cubicBezTo>
                    <a:pt x="25" y="78"/>
                    <a:pt x="57" y="86"/>
                    <a:pt x="62" y="107"/>
                  </a:cubicBezTo>
                  <a:cubicBezTo>
                    <a:pt x="51" y="107"/>
                    <a:pt x="41" y="98"/>
                    <a:pt x="33" y="98"/>
                  </a:cubicBezTo>
                  <a:cubicBezTo>
                    <a:pt x="22" y="99"/>
                    <a:pt x="13" y="112"/>
                    <a:pt x="0" y="114"/>
                  </a:cubicBezTo>
                  <a:cubicBezTo>
                    <a:pt x="5" y="113"/>
                    <a:pt x="9" y="116"/>
                    <a:pt x="13" y="116"/>
                  </a:cubicBezTo>
                  <a:cubicBezTo>
                    <a:pt x="0" y="134"/>
                    <a:pt x="23" y="132"/>
                    <a:pt x="34" y="133"/>
                  </a:cubicBezTo>
                  <a:cubicBezTo>
                    <a:pt x="49" y="133"/>
                    <a:pt x="54" y="133"/>
                    <a:pt x="69" y="129"/>
                  </a:cubicBezTo>
                  <a:cubicBezTo>
                    <a:pt x="69" y="131"/>
                    <a:pt x="70" y="133"/>
                    <a:pt x="70" y="135"/>
                  </a:cubicBezTo>
                  <a:cubicBezTo>
                    <a:pt x="68" y="135"/>
                    <a:pt x="67" y="136"/>
                    <a:pt x="65" y="136"/>
                  </a:cubicBezTo>
                  <a:cubicBezTo>
                    <a:pt x="67" y="138"/>
                    <a:pt x="69" y="140"/>
                    <a:pt x="71" y="143"/>
                  </a:cubicBezTo>
                  <a:cubicBezTo>
                    <a:pt x="63" y="150"/>
                    <a:pt x="41" y="159"/>
                    <a:pt x="30" y="162"/>
                  </a:cubicBezTo>
                  <a:cubicBezTo>
                    <a:pt x="6" y="168"/>
                    <a:pt x="21" y="179"/>
                    <a:pt x="32" y="191"/>
                  </a:cubicBezTo>
                  <a:cubicBezTo>
                    <a:pt x="29" y="190"/>
                    <a:pt x="27" y="190"/>
                    <a:pt x="24" y="190"/>
                  </a:cubicBezTo>
                  <a:cubicBezTo>
                    <a:pt x="31" y="200"/>
                    <a:pt x="45" y="212"/>
                    <a:pt x="55" y="202"/>
                  </a:cubicBezTo>
                  <a:cubicBezTo>
                    <a:pt x="60" y="208"/>
                    <a:pt x="62" y="215"/>
                    <a:pt x="62" y="222"/>
                  </a:cubicBezTo>
                  <a:cubicBezTo>
                    <a:pt x="65" y="219"/>
                    <a:pt x="69" y="218"/>
                    <a:pt x="71" y="214"/>
                  </a:cubicBezTo>
                  <a:cubicBezTo>
                    <a:pt x="77" y="223"/>
                    <a:pt x="84" y="224"/>
                    <a:pt x="90" y="216"/>
                  </a:cubicBezTo>
                  <a:cubicBezTo>
                    <a:pt x="102" y="229"/>
                    <a:pt x="106" y="211"/>
                    <a:pt x="116" y="217"/>
                  </a:cubicBezTo>
                  <a:cubicBezTo>
                    <a:pt x="108" y="224"/>
                    <a:pt x="109" y="229"/>
                    <a:pt x="101" y="236"/>
                  </a:cubicBezTo>
                  <a:cubicBezTo>
                    <a:pt x="93" y="244"/>
                    <a:pt x="85" y="245"/>
                    <a:pt x="78" y="254"/>
                  </a:cubicBezTo>
                  <a:cubicBezTo>
                    <a:pt x="72" y="260"/>
                    <a:pt x="41" y="275"/>
                    <a:pt x="32" y="278"/>
                  </a:cubicBezTo>
                  <a:cubicBezTo>
                    <a:pt x="51" y="287"/>
                    <a:pt x="96" y="251"/>
                    <a:pt x="111" y="239"/>
                  </a:cubicBezTo>
                  <a:cubicBezTo>
                    <a:pt x="134" y="222"/>
                    <a:pt x="148" y="200"/>
                    <a:pt x="169" y="181"/>
                  </a:cubicBezTo>
                  <a:cubicBezTo>
                    <a:pt x="170" y="182"/>
                    <a:pt x="171" y="184"/>
                    <a:pt x="172" y="185"/>
                  </a:cubicBezTo>
                  <a:cubicBezTo>
                    <a:pt x="164" y="193"/>
                    <a:pt x="157" y="201"/>
                    <a:pt x="153" y="210"/>
                  </a:cubicBezTo>
                  <a:cubicBezTo>
                    <a:pt x="164" y="218"/>
                    <a:pt x="182" y="200"/>
                    <a:pt x="192" y="193"/>
                  </a:cubicBezTo>
                  <a:cubicBezTo>
                    <a:pt x="191" y="191"/>
                    <a:pt x="189" y="190"/>
                    <a:pt x="188" y="188"/>
                  </a:cubicBezTo>
                  <a:cubicBezTo>
                    <a:pt x="204" y="181"/>
                    <a:pt x="212" y="196"/>
                    <a:pt x="227" y="199"/>
                  </a:cubicBezTo>
                  <a:cubicBezTo>
                    <a:pt x="243" y="202"/>
                    <a:pt x="256" y="200"/>
                    <a:pt x="271" y="205"/>
                  </a:cubicBezTo>
                  <a:cubicBezTo>
                    <a:pt x="279" y="208"/>
                    <a:pt x="302" y="224"/>
                    <a:pt x="305" y="221"/>
                  </a:cubicBezTo>
                  <a:cubicBezTo>
                    <a:pt x="314" y="210"/>
                    <a:pt x="325" y="235"/>
                    <a:pt x="326" y="242"/>
                  </a:cubicBezTo>
                  <a:cubicBezTo>
                    <a:pt x="329" y="239"/>
                    <a:pt x="332" y="238"/>
                    <a:pt x="335" y="235"/>
                  </a:cubicBezTo>
                  <a:cubicBezTo>
                    <a:pt x="333" y="238"/>
                    <a:pt x="333" y="242"/>
                    <a:pt x="331" y="245"/>
                  </a:cubicBezTo>
                  <a:cubicBezTo>
                    <a:pt x="336" y="247"/>
                    <a:pt x="348" y="253"/>
                    <a:pt x="345" y="258"/>
                  </a:cubicBezTo>
                  <a:cubicBezTo>
                    <a:pt x="345" y="259"/>
                    <a:pt x="345" y="259"/>
                    <a:pt x="345" y="260"/>
                  </a:cubicBezTo>
                  <a:cubicBezTo>
                    <a:pt x="342" y="253"/>
                    <a:pt x="337" y="249"/>
                    <a:pt x="333" y="260"/>
                  </a:cubicBezTo>
                  <a:cubicBezTo>
                    <a:pt x="335" y="260"/>
                    <a:pt x="338" y="260"/>
                    <a:pt x="340" y="260"/>
                  </a:cubicBezTo>
                  <a:cubicBezTo>
                    <a:pt x="340" y="266"/>
                    <a:pt x="341" y="270"/>
                    <a:pt x="347" y="274"/>
                  </a:cubicBezTo>
                  <a:cubicBezTo>
                    <a:pt x="348" y="272"/>
                    <a:pt x="347" y="269"/>
                    <a:pt x="347" y="266"/>
                  </a:cubicBezTo>
                  <a:cubicBezTo>
                    <a:pt x="351" y="269"/>
                    <a:pt x="359" y="269"/>
                    <a:pt x="361" y="271"/>
                  </a:cubicBezTo>
                  <a:cubicBezTo>
                    <a:pt x="369" y="280"/>
                    <a:pt x="371" y="292"/>
                    <a:pt x="380" y="304"/>
                  </a:cubicBezTo>
                  <a:cubicBezTo>
                    <a:pt x="383" y="307"/>
                    <a:pt x="390" y="307"/>
                    <a:pt x="392" y="310"/>
                  </a:cubicBezTo>
                  <a:cubicBezTo>
                    <a:pt x="394" y="312"/>
                    <a:pt x="391" y="320"/>
                    <a:pt x="393" y="323"/>
                  </a:cubicBezTo>
                  <a:cubicBezTo>
                    <a:pt x="394" y="325"/>
                    <a:pt x="413" y="335"/>
                    <a:pt x="418" y="336"/>
                  </a:cubicBezTo>
                  <a:cubicBezTo>
                    <a:pt x="431" y="341"/>
                    <a:pt x="452" y="354"/>
                    <a:pt x="438" y="367"/>
                  </a:cubicBezTo>
                  <a:cubicBezTo>
                    <a:pt x="433" y="363"/>
                    <a:pt x="427" y="364"/>
                    <a:pt x="424" y="362"/>
                  </a:cubicBezTo>
                  <a:cubicBezTo>
                    <a:pt x="433" y="381"/>
                    <a:pt x="427" y="401"/>
                    <a:pt x="427" y="419"/>
                  </a:cubicBezTo>
                  <a:cubicBezTo>
                    <a:pt x="426" y="436"/>
                    <a:pt x="426" y="456"/>
                    <a:pt x="434" y="471"/>
                  </a:cubicBezTo>
                  <a:cubicBezTo>
                    <a:pt x="435" y="474"/>
                    <a:pt x="442" y="477"/>
                    <a:pt x="445" y="478"/>
                  </a:cubicBezTo>
                  <a:cubicBezTo>
                    <a:pt x="455" y="483"/>
                    <a:pt x="441" y="485"/>
                    <a:pt x="445" y="491"/>
                  </a:cubicBezTo>
                  <a:cubicBezTo>
                    <a:pt x="449" y="498"/>
                    <a:pt x="456" y="504"/>
                    <a:pt x="462" y="511"/>
                  </a:cubicBezTo>
                  <a:cubicBezTo>
                    <a:pt x="472" y="524"/>
                    <a:pt x="484" y="531"/>
                    <a:pt x="498" y="542"/>
                  </a:cubicBezTo>
                  <a:cubicBezTo>
                    <a:pt x="493" y="552"/>
                    <a:pt x="520" y="588"/>
                    <a:pt x="530" y="594"/>
                  </a:cubicBezTo>
                  <a:cubicBezTo>
                    <a:pt x="527" y="596"/>
                    <a:pt x="523" y="597"/>
                    <a:pt x="520" y="598"/>
                  </a:cubicBezTo>
                  <a:cubicBezTo>
                    <a:pt x="531" y="600"/>
                    <a:pt x="546" y="611"/>
                    <a:pt x="546" y="623"/>
                  </a:cubicBezTo>
                  <a:cubicBezTo>
                    <a:pt x="545" y="634"/>
                    <a:pt x="562" y="639"/>
                    <a:pt x="569" y="647"/>
                  </a:cubicBezTo>
                  <a:cubicBezTo>
                    <a:pt x="570" y="646"/>
                    <a:pt x="571" y="644"/>
                    <a:pt x="572" y="643"/>
                  </a:cubicBezTo>
                  <a:cubicBezTo>
                    <a:pt x="558" y="636"/>
                    <a:pt x="545" y="609"/>
                    <a:pt x="539" y="594"/>
                  </a:cubicBezTo>
                  <a:cubicBezTo>
                    <a:pt x="536" y="584"/>
                    <a:pt x="500" y="542"/>
                    <a:pt x="531" y="558"/>
                  </a:cubicBezTo>
                  <a:cubicBezTo>
                    <a:pt x="543" y="564"/>
                    <a:pt x="536" y="577"/>
                    <a:pt x="543" y="585"/>
                  </a:cubicBezTo>
                  <a:cubicBezTo>
                    <a:pt x="548" y="591"/>
                    <a:pt x="561" y="594"/>
                    <a:pt x="562" y="598"/>
                  </a:cubicBezTo>
                  <a:cubicBezTo>
                    <a:pt x="569" y="615"/>
                    <a:pt x="604" y="633"/>
                    <a:pt x="606" y="647"/>
                  </a:cubicBezTo>
                  <a:cubicBezTo>
                    <a:pt x="608" y="659"/>
                    <a:pt x="621" y="661"/>
                    <a:pt x="614" y="674"/>
                  </a:cubicBezTo>
                  <a:cubicBezTo>
                    <a:pt x="610" y="680"/>
                    <a:pt x="627" y="693"/>
                    <a:pt x="632" y="696"/>
                  </a:cubicBezTo>
                  <a:cubicBezTo>
                    <a:pt x="642" y="701"/>
                    <a:pt x="648" y="696"/>
                    <a:pt x="656" y="707"/>
                  </a:cubicBezTo>
                  <a:cubicBezTo>
                    <a:pt x="660" y="711"/>
                    <a:pt x="681" y="714"/>
                    <a:pt x="689" y="717"/>
                  </a:cubicBezTo>
                  <a:cubicBezTo>
                    <a:pt x="698" y="720"/>
                    <a:pt x="707" y="729"/>
                    <a:pt x="714" y="717"/>
                  </a:cubicBezTo>
                  <a:cubicBezTo>
                    <a:pt x="719" y="710"/>
                    <a:pt x="735" y="721"/>
                    <a:pt x="737" y="728"/>
                  </a:cubicBezTo>
                  <a:cubicBezTo>
                    <a:pt x="742" y="740"/>
                    <a:pt x="781" y="747"/>
                    <a:pt x="790" y="745"/>
                  </a:cubicBezTo>
                  <a:cubicBezTo>
                    <a:pt x="796" y="757"/>
                    <a:pt x="810" y="769"/>
                    <a:pt x="810" y="783"/>
                  </a:cubicBezTo>
                  <a:cubicBezTo>
                    <a:pt x="814" y="779"/>
                    <a:pt x="812" y="784"/>
                    <a:pt x="814" y="779"/>
                  </a:cubicBezTo>
                  <a:cubicBezTo>
                    <a:pt x="821" y="782"/>
                    <a:pt x="833" y="786"/>
                    <a:pt x="835" y="795"/>
                  </a:cubicBezTo>
                  <a:cubicBezTo>
                    <a:pt x="834" y="794"/>
                    <a:pt x="853" y="803"/>
                    <a:pt x="857" y="809"/>
                  </a:cubicBezTo>
                  <a:cubicBezTo>
                    <a:pt x="858" y="799"/>
                    <a:pt x="862" y="806"/>
                    <a:pt x="858" y="798"/>
                  </a:cubicBezTo>
                  <a:cubicBezTo>
                    <a:pt x="892" y="772"/>
                    <a:pt x="880" y="828"/>
                    <a:pt x="890" y="840"/>
                  </a:cubicBezTo>
                  <a:cubicBezTo>
                    <a:pt x="882" y="848"/>
                    <a:pt x="834" y="910"/>
                    <a:pt x="867" y="902"/>
                  </a:cubicBezTo>
                  <a:cubicBezTo>
                    <a:pt x="853" y="918"/>
                    <a:pt x="848" y="920"/>
                    <a:pt x="860" y="942"/>
                  </a:cubicBezTo>
                  <a:cubicBezTo>
                    <a:pt x="869" y="955"/>
                    <a:pt x="877" y="968"/>
                    <a:pt x="885" y="984"/>
                  </a:cubicBezTo>
                  <a:cubicBezTo>
                    <a:pt x="892" y="998"/>
                    <a:pt x="897" y="1016"/>
                    <a:pt x="907" y="1029"/>
                  </a:cubicBezTo>
                  <a:cubicBezTo>
                    <a:pt x="918" y="1041"/>
                    <a:pt x="934" y="1044"/>
                    <a:pt x="947" y="1053"/>
                  </a:cubicBezTo>
                  <a:cubicBezTo>
                    <a:pt x="975" y="1071"/>
                    <a:pt x="960" y="1118"/>
                    <a:pt x="955" y="1143"/>
                  </a:cubicBezTo>
                  <a:cubicBezTo>
                    <a:pt x="951" y="1159"/>
                    <a:pt x="946" y="1177"/>
                    <a:pt x="945" y="1193"/>
                  </a:cubicBezTo>
                  <a:cubicBezTo>
                    <a:pt x="945" y="1201"/>
                    <a:pt x="951" y="1212"/>
                    <a:pt x="950" y="1219"/>
                  </a:cubicBezTo>
                  <a:cubicBezTo>
                    <a:pt x="949" y="1229"/>
                    <a:pt x="941" y="1230"/>
                    <a:pt x="945" y="1242"/>
                  </a:cubicBezTo>
                  <a:cubicBezTo>
                    <a:pt x="932" y="1244"/>
                    <a:pt x="932" y="1273"/>
                    <a:pt x="930" y="1287"/>
                  </a:cubicBezTo>
                  <a:cubicBezTo>
                    <a:pt x="930" y="1288"/>
                    <a:pt x="926" y="1305"/>
                    <a:pt x="927" y="1314"/>
                  </a:cubicBezTo>
                  <a:cubicBezTo>
                    <a:pt x="926" y="1313"/>
                    <a:pt x="926" y="1312"/>
                    <a:pt x="925" y="1311"/>
                  </a:cubicBezTo>
                  <a:cubicBezTo>
                    <a:pt x="924" y="1315"/>
                    <a:pt x="922" y="1318"/>
                    <a:pt x="921" y="1322"/>
                  </a:cubicBezTo>
                  <a:cubicBezTo>
                    <a:pt x="923" y="1326"/>
                    <a:pt x="922" y="1330"/>
                    <a:pt x="928" y="1331"/>
                  </a:cubicBezTo>
                  <a:cubicBezTo>
                    <a:pt x="929" y="1326"/>
                    <a:pt x="929" y="1322"/>
                    <a:pt x="928" y="1318"/>
                  </a:cubicBezTo>
                  <a:cubicBezTo>
                    <a:pt x="930" y="1319"/>
                    <a:pt x="932" y="1319"/>
                    <a:pt x="936" y="1316"/>
                  </a:cubicBezTo>
                  <a:cubicBezTo>
                    <a:pt x="939" y="1334"/>
                    <a:pt x="935" y="1356"/>
                    <a:pt x="928" y="1373"/>
                  </a:cubicBezTo>
                  <a:cubicBezTo>
                    <a:pt x="926" y="1370"/>
                    <a:pt x="921" y="1368"/>
                    <a:pt x="918" y="1365"/>
                  </a:cubicBezTo>
                  <a:cubicBezTo>
                    <a:pt x="916" y="1367"/>
                    <a:pt x="914" y="1368"/>
                    <a:pt x="913" y="1369"/>
                  </a:cubicBezTo>
                  <a:cubicBezTo>
                    <a:pt x="930" y="1382"/>
                    <a:pt x="906" y="1395"/>
                    <a:pt x="913" y="1412"/>
                  </a:cubicBezTo>
                  <a:cubicBezTo>
                    <a:pt x="917" y="1424"/>
                    <a:pt x="926" y="1442"/>
                    <a:pt x="928" y="1451"/>
                  </a:cubicBezTo>
                  <a:cubicBezTo>
                    <a:pt x="925" y="1453"/>
                    <a:pt x="922" y="1455"/>
                    <a:pt x="920" y="1457"/>
                  </a:cubicBezTo>
                  <a:cubicBezTo>
                    <a:pt x="926" y="1467"/>
                    <a:pt x="933" y="1463"/>
                    <a:pt x="941" y="1468"/>
                  </a:cubicBezTo>
                  <a:cubicBezTo>
                    <a:pt x="947" y="1472"/>
                    <a:pt x="953" y="1479"/>
                    <a:pt x="963" y="1483"/>
                  </a:cubicBezTo>
                  <a:cubicBezTo>
                    <a:pt x="975" y="1489"/>
                    <a:pt x="973" y="1491"/>
                    <a:pt x="987" y="1489"/>
                  </a:cubicBezTo>
                  <a:cubicBezTo>
                    <a:pt x="996" y="1489"/>
                    <a:pt x="1004" y="1487"/>
                    <a:pt x="1012" y="1485"/>
                  </a:cubicBezTo>
                  <a:cubicBezTo>
                    <a:pt x="1000" y="1476"/>
                    <a:pt x="994" y="1477"/>
                    <a:pt x="985" y="1464"/>
                  </a:cubicBezTo>
                  <a:cubicBezTo>
                    <a:pt x="981" y="1459"/>
                    <a:pt x="969" y="1437"/>
                    <a:pt x="970" y="1433"/>
                  </a:cubicBezTo>
                  <a:cubicBezTo>
                    <a:pt x="972" y="1419"/>
                    <a:pt x="988" y="1423"/>
                    <a:pt x="991" y="1414"/>
                  </a:cubicBezTo>
                  <a:cubicBezTo>
                    <a:pt x="994" y="1403"/>
                    <a:pt x="999" y="1395"/>
                    <a:pt x="1008" y="1389"/>
                  </a:cubicBezTo>
                  <a:cubicBezTo>
                    <a:pt x="1003" y="1386"/>
                    <a:pt x="992" y="1379"/>
                    <a:pt x="992" y="1374"/>
                  </a:cubicBezTo>
                  <a:cubicBezTo>
                    <a:pt x="991" y="1360"/>
                    <a:pt x="994" y="1365"/>
                    <a:pt x="1000" y="1356"/>
                  </a:cubicBezTo>
                  <a:cubicBezTo>
                    <a:pt x="1006" y="1345"/>
                    <a:pt x="1012" y="1338"/>
                    <a:pt x="1016" y="1328"/>
                  </a:cubicBezTo>
                  <a:cubicBezTo>
                    <a:pt x="1024" y="1326"/>
                    <a:pt x="1020" y="1327"/>
                    <a:pt x="1023" y="1322"/>
                  </a:cubicBezTo>
                  <a:cubicBezTo>
                    <a:pt x="1022" y="1324"/>
                    <a:pt x="1020" y="1325"/>
                    <a:pt x="1019" y="1326"/>
                  </a:cubicBezTo>
                  <a:cubicBezTo>
                    <a:pt x="1016" y="1321"/>
                    <a:pt x="1009" y="1310"/>
                    <a:pt x="1012" y="1307"/>
                  </a:cubicBezTo>
                  <a:cubicBezTo>
                    <a:pt x="1019" y="1298"/>
                    <a:pt x="1024" y="1316"/>
                    <a:pt x="1030" y="1313"/>
                  </a:cubicBezTo>
                  <a:cubicBezTo>
                    <a:pt x="1049" y="1304"/>
                    <a:pt x="1030" y="1287"/>
                    <a:pt x="1056" y="1282"/>
                  </a:cubicBezTo>
                  <a:cubicBezTo>
                    <a:pt x="1075" y="1278"/>
                    <a:pt x="1075" y="1281"/>
                    <a:pt x="1089" y="1267"/>
                  </a:cubicBezTo>
                  <a:cubicBezTo>
                    <a:pt x="1104" y="1252"/>
                    <a:pt x="1082" y="1246"/>
                    <a:pt x="1080" y="1231"/>
                  </a:cubicBezTo>
                  <a:cubicBezTo>
                    <a:pt x="1096" y="1235"/>
                    <a:pt x="1118" y="1244"/>
                    <a:pt x="1130" y="1225"/>
                  </a:cubicBezTo>
                  <a:cubicBezTo>
                    <a:pt x="1140" y="1209"/>
                    <a:pt x="1151" y="1192"/>
                    <a:pt x="1159" y="1180"/>
                  </a:cubicBezTo>
                  <a:cubicBezTo>
                    <a:pt x="1162" y="1176"/>
                    <a:pt x="1172" y="1162"/>
                    <a:pt x="1171" y="1159"/>
                  </a:cubicBezTo>
                  <a:cubicBezTo>
                    <a:pt x="1171" y="1154"/>
                    <a:pt x="1172" y="1134"/>
                    <a:pt x="1175" y="1130"/>
                  </a:cubicBezTo>
                  <a:cubicBezTo>
                    <a:pt x="1180" y="1122"/>
                    <a:pt x="1212" y="1105"/>
                    <a:pt x="1221" y="1103"/>
                  </a:cubicBezTo>
                  <a:cubicBezTo>
                    <a:pt x="1233" y="1100"/>
                    <a:pt x="1235" y="1110"/>
                    <a:pt x="1247" y="1097"/>
                  </a:cubicBezTo>
                  <a:cubicBezTo>
                    <a:pt x="1249" y="1094"/>
                    <a:pt x="1245" y="1090"/>
                    <a:pt x="1248" y="1086"/>
                  </a:cubicBezTo>
                  <a:cubicBezTo>
                    <a:pt x="1252" y="1082"/>
                    <a:pt x="1259" y="1077"/>
                    <a:pt x="1261" y="1072"/>
                  </a:cubicBezTo>
                  <a:cubicBezTo>
                    <a:pt x="1265" y="1064"/>
                    <a:pt x="1252" y="1054"/>
                    <a:pt x="1266" y="1048"/>
                  </a:cubicBezTo>
                  <a:cubicBezTo>
                    <a:pt x="1274" y="1045"/>
                    <a:pt x="1268" y="1029"/>
                    <a:pt x="1268" y="1022"/>
                  </a:cubicBezTo>
                  <a:cubicBezTo>
                    <a:pt x="1269" y="1010"/>
                    <a:pt x="1268" y="1011"/>
                    <a:pt x="1275" y="1000"/>
                  </a:cubicBezTo>
                  <a:cubicBezTo>
                    <a:pt x="1277" y="996"/>
                    <a:pt x="1289" y="980"/>
                    <a:pt x="1294" y="978"/>
                  </a:cubicBezTo>
                  <a:cubicBezTo>
                    <a:pt x="1307" y="973"/>
                    <a:pt x="1319" y="932"/>
                    <a:pt x="1301" y="925"/>
                  </a:cubicBezTo>
                  <a:close/>
                  <a:moveTo>
                    <a:pt x="832" y="437"/>
                  </a:moveTo>
                  <a:cubicBezTo>
                    <a:pt x="843" y="436"/>
                    <a:pt x="851" y="425"/>
                    <a:pt x="862" y="431"/>
                  </a:cubicBezTo>
                  <a:cubicBezTo>
                    <a:pt x="856" y="438"/>
                    <a:pt x="837" y="448"/>
                    <a:pt x="832" y="437"/>
                  </a:cubicBezTo>
                  <a:close/>
                  <a:moveTo>
                    <a:pt x="868" y="418"/>
                  </a:moveTo>
                  <a:cubicBezTo>
                    <a:pt x="880" y="412"/>
                    <a:pt x="889" y="413"/>
                    <a:pt x="901" y="410"/>
                  </a:cubicBezTo>
                  <a:cubicBezTo>
                    <a:pt x="890" y="421"/>
                    <a:pt x="874" y="427"/>
                    <a:pt x="860" y="420"/>
                  </a:cubicBezTo>
                  <a:cubicBezTo>
                    <a:pt x="863" y="419"/>
                    <a:pt x="865" y="419"/>
                    <a:pt x="868" y="418"/>
                  </a:cubicBezTo>
                  <a:close/>
                  <a:moveTo>
                    <a:pt x="769" y="359"/>
                  </a:moveTo>
                  <a:cubicBezTo>
                    <a:pt x="776" y="358"/>
                    <a:pt x="779" y="360"/>
                    <a:pt x="784" y="353"/>
                  </a:cubicBezTo>
                  <a:cubicBezTo>
                    <a:pt x="786" y="356"/>
                    <a:pt x="790" y="358"/>
                    <a:pt x="792" y="361"/>
                  </a:cubicBezTo>
                  <a:cubicBezTo>
                    <a:pt x="791" y="358"/>
                    <a:pt x="791" y="355"/>
                    <a:pt x="791" y="352"/>
                  </a:cubicBezTo>
                  <a:cubicBezTo>
                    <a:pt x="798" y="357"/>
                    <a:pt x="806" y="360"/>
                    <a:pt x="813" y="367"/>
                  </a:cubicBezTo>
                  <a:cubicBezTo>
                    <a:pt x="821" y="375"/>
                    <a:pt x="819" y="384"/>
                    <a:pt x="833" y="388"/>
                  </a:cubicBezTo>
                  <a:cubicBezTo>
                    <a:pt x="842" y="391"/>
                    <a:pt x="852" y="383"/>
                    <a:pt x="859" y="392"/>
                  </a:cubicBezTo>
                  <a:cubicBezTo>
                    <a:pt x="867" y="403"/>
                    <a:pt x="857" y="406"/>
                    <a:pt x="848" y="401"/>
                  </a:cubicBezTo>
                  <a:cubicBezTo>
                    <a:pt x="848" y="409"/>
                    <a:pt x="845" y="416"/>
                    <a:pt x="839" y="420"/>
                  </a:cubicBezTo>
                  <a:cubicBezTo>
                    <a:pt x="834" y="410"/>
                    <a:pt x="836" y="412"/>
                    <a:pt x="828" y="411"/>
                  </a:cubicBezTo>
                  <a:cubicBezTo>
                    <a:pt x="840" y="388"/>
                    <a:pt x="801" y="387"/>
                    <a:pt x="796" y="413"/>
                  </a:cubicBezTo>
                  <a:cubicBezTo>
                    <a:pt x="795" y="416"/>
                    <a:pt x="794" y="457"/>
                    <a:pt x="784" y="432"/>
                  </a:cubicBezTo>
                  <a:cubicBezTo>
                    <a:pt x="781" y="424"/>
                    <a:pt x="792" y="405"/>
                    <a:pt x="793" y="397"/>
                  </a:cubicBezTo>
                  <a:cubicBezTo>
                    <a:pt x="790" y="399"/>
                    <a:pt x="787" y="400"/>
                    <a:pt x="784" y="402"/>
                  </a:cubicBezTo>
                  <a:cubicBezTo>
                    <a:pt x="795" y="387"/>
                    <a:pt x="804" y="380"/>
                    <a:pt x="823" y="387"/>
                  </a:cubicBezTo>
                  <a:cubicBezTo>
                    <a:pt x="819" y="375"/>
                    <a:pt x="811" y="381"/>
                    <a:pt x="802" y="379"/>
                  </a:cubicBezTo>
                  <a:cubicBezTo>
                    <a:pt x="794" y="378"/>
                    <a:pt x="795" y="390"/>
                    <a:pt x="790" y="379"/>
                  </a:cubicBezTo>
                  <a:cubicBezTo>
                    <a:pt x="785" y="371"/>
                    <a:pt x="786" y="377"/>
                    <a:pt x="779" y="379"/>
                  </a:cubicBezTo>
                  <a:cubicBezTo>
                    <a:pt x="781" y="375"/>
                    <a:pt x="783" y="371"/>
                    <a:pt x="785" y="367"/>
                  </a:cubicBezTo>
                  <a:cubicBezTo>
                    <a:pt x="772" y="381"/>
                    <a:pt x="758" y="376"/>
                    <a:pt x="743" y="379"/>
                  </a:cubicBezTo>
                  <a:cubicBezTo>
                    <a:pt x="752" y="372"/>
                    <a:pt x="761" y="367"/>
                    <a:pt x="769" y="359"/>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57" name="Freeform 153"/>
            <p:cNvSpPr>
              <a:spLocks/>
            </p:cNvSpPr>
            <p:nvPr/>
          </p:nvSpPr>
          <p:spPr bwMode="auto">
            <a:xfrm>
              <a:off x="1258" y="1051"/>
              <a:ext cx="19" cy="11"/>
            </a:xfrm>
            <a:custGeom>
              <a:avLst/>
              <a:gdLst>
                <a:gd name="T0" fmla="*/ 11 w 11"/>
                <a:gd name="T1" fmla="*/ 6 h 6"/>
                <a:gd name="T2" fmla="*/ 0 w 11"/>
                <a:gd name="T3" fmla="*/ 0 h 6"/>
                <a:gd name="T4" fmla="*/ 11 w 11"/>
                <a:gd name="T5" fmla="*/ 6 h 6"/>
              </a:gdLst>
              <a:ahLst/>
              <a:cxnLst>
                <a:cxn ang="0">
                  <a:pos x="T0" y="T1"/>
                </a:cxn>
                <a:cxn ang="0">
                  <a:pos x="T2" y="T3"/>
                </a:cxn>
                <a:cxn ang="0">
                  <a:pos x="T4" y="T5"/>
                </a:cxn>
              </a:cxnLst>
              <a:rect l="0" t="0" r="r" b="b"/>
              <a:pathLst>
                <a:path w="11" h="6">
                  <a:moveTo>
                    <a:pt x="11" y="6"/>
                  </a:moveTo>
                  <a:cubicBezTo>
                    <a:pt x="8" y="0"/>
                    <a:pt x="5" y="2"/>
                    <a:pt x="0" y="0"/>
                  </a:cubicBezTo>
                  <a:cubicBezTo>
                    <a:pt x="2" y="2"/>
                    <a:pt x="5" y="6"/>
                    <a:pt x="11" y="6"/>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58" name="Freeform 154"/>
            <p:cNvSpPr>
              <a:spLocks/>
            </p:cNvSpPr>
            <p:nvPr/>
          </p:nvSpPr>
          <p:spPr bwMode="auto">
            <a:xfrm>
              <a:off x="449" y="1106"/>
              <a:ext cx="82" cy="57"/>
            </a:xfrm>
            <a:custGeom>
              <a:avLst/>
              <a:gdLst>
                <a:gd name="T0" fmla="*/ 0 w 46"/>
                <a:gd name="T1" fmla="*/ 4 h 32"/>
                <a:gd name="T2" fmla="*/ 6 w 46"/>
                <a:gd name="T3" fmla="*/ 5 h 32"/>
                <a:gd name="T4" fmla="*/ 3 w 46"/>
                <a:gd name="T5" fmla="*/ 8 h 32"/>
                <a:gd name="T6" fmla="*/ 21 w 46"/>
                <a:gd name="T7" fmla="*/ 16 h 32"/>
                <a:gd name="T8" fmla="*/ 46 w 46"/>
                <a:gd name="T9" fmla="*/ 32 h 32"/>
                <a:gd name="T10" fmla="*/ 0 w 46"/>
                <a:gd name="T11" fmla="*/ 4 h 32"/>
              </a:gdLst>
              <a:ahLst/>
              <a:cxnLst>
                <a:cxn ang="0">
                  <a:pos x="T0" y="T1"/>
                </a:cxn>
                <a:cxn ang="0">
                  <a:pos x="T2" y="T3"/>
                </a:cxn>
                <a:cxn ang="0">
                  <a:pos x="T4" y="T5"/>
                </a:cxn>
                <a:cxn ang="0">
                  <a:pos x="T6" y="T7"/>
                </a:cxn>
                <a:cxn ang="0">
                  <a:pos x="T8" y="T9"/>
                </a:cxn>
                <a:cxn ang="0">
                  <a:pos x="T10" y="T11"/>
                </a:cxn>
              </a:cxnLst>
              <a:rect l="0" t="0" r="r" b="b"/>
              <a:pathLst>
                <a:path w="46" h="32">
                  <a:moveTo>
                    <a:pt x="0" y="4"/>
                  </a:moveTo>
                  <a:cubicBezTo>
                    <a:pt x="2" y="4"/>
                    <a:pt x="4" y="4"/>
                    <a:pt x="6" y="5"/>
                  </a:cubicBezTo>
                  <a:cubicBezTo>
                    <a:pt x="5" y="6"/>
                    <a:pt x="4" y="7"/>
                    <a:pt x="3" y="8"/>
                  </a:cubicBezTo>
                  <a:cubicBezTo>
                    <a:pt x="9" y="12"/>
                    <a:pt x="13" y="15"/>
                    <a:pt x="21" y="16"/>
                  </a:cubicBezTo>
                  <a:cubicBezTo>
                    <a:pt x="17" y="24"/>
                    <a:pt x="35" y="31"/>
                    <a:pt x="46" y="32"/>
                  </a:cubicBezTo>
                  <a:cubicBezTo>
                    <a:pt x="41" y="19"/>
                    <a:pt x="14" y="0"/>
                    <a:pt x="0" y="4"/>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59" name="Freeform 155"/>
            <p:cNvSpPr>
              <a:spLocks/>
            </p:cNvSpPr>
            <p:nvPr/>
          </p:nvSpPr>
          <p:spPr bwMode="auto">
            <a:xfrm>
              <a:off x="366" y="1032"/>
              <a:ext cx="25" cy="42"/>
            </a:xfrm>
            <a:custGeom>
              <a:avLst/>
              <a:gdLst>
                <a:gd name="T0" fmla="*/ 6 w 14"/>
                <a:gd name="T1" fmla="*/ 7 h 24"/>
                <a:gd name="T2" fmla="*/ 0 w 14"/>
                <a:gd name="T3" fmla="*/ 0 h 24"/>
                <a:gd name="T4" fmla="*/ 5 w 14"/>
                <a:gd name="T5" fmla="*/ 9 h 24"/>
                <a:gd name="T6" fmla="*/ 14 w 14"/>
                <a:gd name="T7" fmla="*/ 24 h 24"/>
                <a:gd name="T8" fmla="*/ 11 w 14"/>
                <a:gd name="T9" fmla="*/ 3 h 24"/>
                <a:gd name="T10" fmla="*/ 6 w 14"/>
                <a:gd name="T11" fmla="*/ 7 h 24"/>
              </a:gdLst>
              <a:ahLst/>
              <a:cxnLst>
                <a:cxn ang="0">
                  <a:pos x="T0" y="T1"/>
                </a:cxn>
                <a:cxn ang="0">
                  <a:pos x="T2" y="T3"/>
                </a:cxn>
                <a:cxn ang="0">
                  <a:pos x="T4" y="T5"/>
                </a:cxn>
                <a:cxn ang="0">
                  <a:pos x="T6" y="T7"/>
                </a:cxn>
                <a:cxn ang="0">
                  <a:pos x="T8" y="T9"/>
                </a:cxn>
                <a:cxn ang="0">
                  <a:pos x="T10" y="T11"/>
                </a:cxn>
              </a:cxnLst>
              <a:rect l="0" t="0" r="r" b="b"/>
              <a:pathLst>
                <a:path w="14" h="24">
                  <a:moveTo>
                    <a:pt x="6" y="7"/>
                  </a:moveTo>
                  <a:cubicBezTo>
                    <a:pt x="4" y="3"/>
                    <a:pt x="9" y="5"/>
                    <a:pt x="0" y="0"/>
                  </a:cubicBezTo>
                  <a:cubicBezTo>
                    <a:pt x="1" y="4"/>
                    <a:pt x="3" y="6"/>
                    <a:pt x="5" y="9"/>
                  </a:cubicBezTo>
                  <a:cubicBezTo>
                    <a:pt x="9" y="15"/>
                    <a:pt x="11" y="17"/>
                    <a:pt x="14" y="24"/>
                  </a:cubicBezTo>
                  <a:cubicBezTo>
                    <a:pt x="11" y="17"/>
                    <a:pt x="11" y="11"/>
                    <a:pt x="11" y="3"/>
                  </a:cubicBezTo>
                  <a:cubicBezTo>
                    <a:pt x="9" y="4"/>
                    <a:pt x="8" y="5"/>
                    <a:pt x="6" y="7"/>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60" name="Freeform 156"/>
            <p:cNvSpPr>
              <a:spLocks/>
            </p:cNvSpPr>
            <p:nvPr/>
          </p:nvSpPr>
          <p:spPr bwMode="auto">
            <a:xfrm>
              <a:off x="-15" y="939"/>
              <a:ext cx="53" cy="31"/>
            </a:xfrm>
            <a:custGeom>
              <a:avLst/>
              <a:gdLst>
                <a:gd name="T0" fmla="*/ 21 w 30"/>
                <a:gd name="T1" fmla="*/ 0 h 17"/>
                <a:gd name="T2" fmla="*/ 12 w 30"/>
                <a:gd name="T3" fmla="*/ 14 h 17"/>
                <a:gd name="T4" fmla="*/ 21 w 30"/>
                <a:gd name="T5" fmla="*/ 0 h 17"/>
              </a:gdLst>
              <a:ahLst/>
              <a:cxnLst>
                <a:cxn ang="0">
                  <a:pos x="T0" y="T1"/>
                </a:cxn>
                <a:cxn ang="0">
                  <a:pos x="T2" y="T3"/>
                </a:cxn>
                <a:cxn ang="0">
                  <a:pos x="T4" y="T5"/>
                </a:cxn>
              </a:cxnLst>
              <a:rect l="0" t="0" r="r" b="b"/>
              <a:pathLst>
                <a:path w="30" h="17">
                  <a:moveTo>
                    <a:pt x="21" y="0"/>
                  </a:moveTo>
                  <a:cubicBezTo>
                    <a:pt x="9" y="1"/>
                    <a:pt x="0" y="17"/>
                    <a:pt x="12" y="14"/>
                  </a:cubicBezTo>
                  <a:cubicBezTo>
                    <a:pt x="19" y="13"/>
                    <a:pt x="30" y="4"/>
                    <a:pt x="21"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61" name="Freeform 157"/>
            <p:cNvSpPr>
              <a:spLocks/>
            </p:cNvSpPr>
            <p:nvPr/>
          </p:nvSpPr>
          <p:spPr bwMode="auto">
            <a:xfrm>
              <a:off x="2899" y="1376"/>
              <a:ext cx="48" cy="39"/>
            </a:xfrm>
            <a:custGeom>
              <a:avLst/>
              <a:gdLst>
                <a:gd name="T0" fmla="*/ 27 w 27"/>
                <a:gd name="T1" fmla="*/ 0 h 22"/>
                <a:gd name="T2" fmla="*/ 0 w 27"/>
                <a:gd name="T3" fmla="*/ 2 h 22"/>
                <a:gd name="T4" fmla="*/ 27 w 27"/>
                <a:gd name="T5" fmla="*/ 0 h 22"/>
              </a:gdLst>
              <a:ahLst/>
              <a:cxnLst>
                <a:cxn ang="0">
                  <a:pos x="T0" y="T1"/>
                </a:cxn>
                <a:cxn ang="0">
                  <a:pos x="T2" y="T3"/>
                </a:cxn>
                <a:cxn ang="0">
                  <a:pos x="T4" y="T5"/>
                </a:cxn>
              </a:cxnLst>
              <a:rect l="0" t="0" r="r" b="b"/>
              <a:pathLst>
                <a:path w="27" h="22">
                  <a:moveTo>
                    <a:pt x="27" y="0"/>
                  </a:moveTo>
                  <a:cubicBezTo>
                    <a:pt x="18" y="4"/>
                    <a:pt x="8" y="2"/>
                    <a:pt x="0" y="2"/>
                  </a:cubicBezTo>
                  <a:cubicBezTo>
                    <a:pt x="11" y="15"/>
                    <a:pt x="25" y="22"/>
                    <a:pt x="27"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62" name="Freeform 158"/>
            <p:cNvSpPr>
              <a:spLocks/>
            </p:cNvSpPr>
            <p:nvPr/>
          </p:nvSpPr>
          <p:spPr bwMode="auto">
            <a:xfrm>
              <a:off x="2836" y="1277"/>
              <a:ext cx="12" cy="32"/>
            </a:xfrm>
            <a:custGeom>
              <a:avLst/>
              <a:gdLst>
                <a:gd name="T0" fmla="*/ 6 w 7"/>
                <a:gd name="T1" fmla="*/ 0 h 18"/>
                <a:gd name="T2" fmla="*/ 0 w 7"/>
                <a:gd name="T3" fmla="*/ 4 h 18"/>
                <a:gd name="T4" fmla="*/ 4 w 7"/>
                <a:gd name="T5" fmla="*/ 18 h 18"/>
                <a:gd name="T6" fmla="*/ 6 w 7"/>
                <a:gd name="T7" fmla="*/ 0 h 18"/>
              </a:gdLst>
              <a:ahLst/>
              <a:cxnLst>
                <a:cxn ang="0">
                  <a:pos x="T0" y="T1"/>
                </a:cxn>
                <a:cxn ang="0">
                  <a:pos x="T2" y="T3"/>
                </a:cxn>
                <a:cxn ang="0">
                  <a:pos x="T4" y="T5"/>
                </a:cxn>
                <a:cxn ang="0">
                  <a:pos x="T6" y="T7"/>
                </a:cxn>
              </a:cxnLst>
              <a:rect l="0" t="0" r="r" b="b"/>
              <a:pathLst>
                <a:path w="7" h="18">
                  <a:moveTo>
                    <a:pt x="6" y="0"/>
                  </a:moveTo>
                  <a:cubicBezTo>
                    <a:pt x="4" y="2"/>
                    <a:pt x="2" y="3"/>
                    <a:pt x="0" y="4"/>
                  </a:cubicBezTo>
                  <a:cubicBezTo>
                    <a:pt x="0" y="7"/>
                    <a:pt x="0" y="12"/>
                    <a:pt x="4" y="18"/>
                  </a:cubicBezTo>
                  <a:cubicBezTo>
                    <a:pt x="7" y="12"/>
                    <a:pt x="7" y="6"/>
                    <a:pt x="6"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63" name="Freeform 159"/>
            <p:cNvSpPr>
              <a:spLocks/>
            </p:cNvSpPr>
            <p:nvPr/>
          </p:nvSpPr>
          <p:spPr bwMode="auto">
            <a:xfrm>
              <a:off x="2816" y="1293"/>
              <a:ext cx="69" cy="65"/>
            </a:xfrm>
            <a:custGeom>
              <a:avLst/>
              <a:gdLst>
                <a:gd name="T0" fmla="*/ 10 w 39"/>
                <a:gd name="T1" fmla="*/ 23 h 37"/>
                <a:gd name="T2" fmla="*/ 11 w 39"/>
                <a:gd name="T3" fmla="*/ 37 h 37"/>
                <a:gd name="T4" fmla="*/ 10 w 39"/>
                <a:gd name="T5" fmla="*/ 23 h 37"/>
              </a:gdLst>
              <a:ahLst/>
              <a:cxnLst>
                <a:cxn ang="0">
                  <a:pos x="T0" y="T1"/>
                </a:cxn>
                <a:cxn ang="0">
                  <a:pos x="T2" y="T3"/>
                </a:cxn>
                <a:cxn ang="0">
                  <a:pos x="T4" y="T5"/>
                </a:cxn>
              </a:cxnLst>
              <a:rect l="0" t="0" r="r" b="b"/>
              <a:pathLst>
                <a:path w="39" h="37">
                  <a:moveTo>
                    <a:pt x="10" y="23"/>
                  </a:moveTo>
                  <a:cubicBezTo>
                    <a:pt x="8" y="29"/>
                    <a:pt x="8" y="32"/>
                    <a:pt x="11" y="37"/>
                  </a:cubicBezTo>
                  <a:cubicBezTo>
                    <a:pt x="39" y="25"/>
                    <a:pt x="0" y="0"/>
                    <a:pt x="10" y="23"/>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64" name="Freeform 160"/>
            <p:cNvSpPr>
              <a:spLocks/>
            </p:cNvSpPr>
            <p:nvPr/>
          </p:nvSpPr>
          <p:spPr bwMode="auto">
            <a:xfrm>
              <a:off x="2729" y="1337"/>
              <a:ext cx="13" cy="16"/>
            </a:xfrm>
            <a:custGeom>
              <a:avLst/>
              <a:gdLst>
                <a:gd name="T0" fmla="*/ 7 w 7"/>
                <a:gd name="T1" fmla="*/ 6 h 9"/>
                <a:gd name="T2" fmla="*/ 0 w 7"/>
                <a:gd name="T3" fmla="*/ 4 h 9"/>
                <a:gd name="T4" fmla="*/ 7 w 7"/>
                <a:gd name="T5" fmla="*/ 6 h 9"/>
              </a:gdLst>
              <a:ahLst/>
              <a:cxnLst>
                <a:cxn ang="0">
                  <a:pos x="T0" y="T1"/>
                </a:cxn>
                <a:cxn ang="0">
                  <a:pos x="T2" y="T3"/>
                </a:cxn>
                <a:cxn ang="0">
                  <a:pos x="T4" y="T5"/>
                </a:cxn>
              </a:cxnLst>
              <a:rect l="0" t="0" r="r" b="b"/>
              <a:pathLst>
                <a:path w="7" h="9">
                  <a:moveTo>
                    <a:pt x="7" y="6"/>
                  </a:moveTo>
                  <a:cubicBezTo>
                    <a:pt x="4" y="5"/>
                    <a:pt x="6" y="0"/>
                    <a:pt x="0" y="4"/>
                  </a:cubicBezTo>
                  <a:cubicBezTo>
                    <a:pt x="3" y="9"/>
                    <a:pt x="5" y="5"/>
                    <a:pt x="7" y="6"/>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65" name="Freeform 161"/>
            <p:cNvSpPr>
              <a:spLocks/>
            </p:cNvSpPr>
            <p:nvPr/>
          </p:nvSpPr>
          <p:spPr bwMode="auto">
            <a:xfrm>
              <a:off x="2855" y="989"/>
              <a:ext cx="18" cy="14"/>
            </a:xfrm>
            <a:custGeom>
              <a:avLst/>
              <a:gdLst>
                <a:gd name="T0" fmla="*/ 8 w 10"/>
                <a:gd name="T1" fmla="*/ 8 h 8"/>
                <a:gd name="T2" fmla="*/ 0 w 10"/>
                <a:gd name="T3" fmla="*/ 0 h 8"/>
                <a:gd name="T4" fmla="*/ 8 w 10"/>
                <a:gd name="T5" fmla="*/ 8 h 8"/>
              </a:gdLst>
              <a:ahLst/>
              <a:cxnLst>
                <a:cxn ang="0">
                  <a:pos x="T0" y="T1"/>
                </a:cxn>
                <a:cxn ang="0">
                  <a:pos x="T2" y="T3"/>
                </a:cxn>
                <a:cxn ang="0">
                  <a:pos x="T4" y="T5"/>
                </a:cxn>
              </a:cxnLst>
              <a:rect l="0" t="0" r="r" b="b"/>
              <a:pathLst>
                <a:path w="10" h="8">
                  <a:moveTo>
                    <a:pt x="8" y="8"/>
                  </a:moveTo>
                  <a:cubicBezTo>
                    <a:pt x="10" y="7"/>
                    <a:pt x="8" y="3"/>
                    <a:pt x="0" y="0"/>
                  </a:cubicBezTo>
                  <a:cubicBezTo>
                    <a:pt x="1" y="5"/>
                    <a:pt x="4" y="4"/>
                    <a:pt x="8" y="8"/>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66" name="Freeform 162"/>
            <p:cNvSpPr>
              <a:spLocks/>
            </p:cNvSpPr>
            <p:nvPr/>
          </p:nvSpPr>
          <p:spPr bwMode="auto">
            <a:xfrm>
              <a:off x="2997" y="925"/>
              <a:ext cx="14" cy="23"/>
            </a:xfrm>
            <a:custGeom>
              <a:avLst/>
              <a:gdLst>
                <a:gd name="T0" fmla="*/ 8 w 8"/>
                <a:gd name="T1" fmla="*/ 0 h 13"/>
                <a:gd name="T2" fmla="*/ 0 w 8"/>
                <a:gd name="T3" fmla="*/ 13 h 13"/>
                <a:gd name="T4" fmla="*/ 5 w 8"/>
                <a:gd name="T5" fmla="*/ 5 h 13"/>
                <a:gd name="T6" fmla="*/ 8 w 8"/>
                <a:gd name="T7" fmla="*/ 0 h 13"/>
              </a:gdLst>
              <a:ahLst/>
              <a:cxnLst>
                <a:cxn ang="0">
                  <a:pos x="T0" y="T1"/>
                </a:cxn>
                <a:cxn ang="0">
                  <a:pos x="T2" y="T3"/>
                </a:cxn>
                <a:cxn ang="0">
                  <a:pos x="T4" y="T5"/>
                </a:cxn>
                <a:cxn ang="0">
                  <a:pos x="T6" y="T7"/>
                </a:cxn>
              </a:cxnLst>
              <a:rect l="0" t="0" r="r" b="b"/>
              <a:pathLst>
                <a:path w="8" h="13">
                  <a:moveTo>
                    <a:pt x="8" y="0"/>
                  </a:moveTo>
                  <a:cubicBezTo>
                    <a:pt x="3" y="6"/>
                    <a:pt x="2" y="8"/>
                    <a:pt x="0" y="13"/>
                  </a:cubicBezTo>
                  <a:cubicBezTo>
                    <a:pt x="2" y="11"/>
                    <a:pt x="3" y="8"/>
                    <a:pt x="5" y="5"/>
                  </a:cubicBezTo>
                  <a:cubicBezTo>
                    <a:pt x="6" y="3"/>
                    <a:pt x="7" y="2"/>
                    <a:pt x="8"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67" name="Freeform 163"/>
            <p:cNvSpPr>
              <a:spLocks/>
            </p:cNvSpPr>
            <p:nvPr/>
          </p:nvSpPr>
          <p:spPr bwMode="auto">
            <a:xfrm>
              <a:off x="3098" y="1431"/>
              <a:ext cx="39" cy="7"/>
            </a:xfrm>
            <a:custGeom>
              <a:avLst/>
              <a:gdLst>
                <a:gd name="T0" fmla="*/ 22 w 22"/>
                <a:gd name="T1" fmla="*/ 3 h 4"/>
                <a:gd name="T2" fmla="*/ 0 w 22"/>
                <a:gd name="T3" fmla="*/ 1 h 4"/>
                <a:gd name="T4" fmla="*/ 22 w 22"/>
                <a:gd name="T5" fmla="*/ 3 h 4"/>
              </a:gdLst>
              <a:ahLst/>
              <a:cxnLst>
                <a:cxn ang="0">
                  <a:pos x="T0" y="T1"/>
                </a:cxn>
                <a:cxn ang="0">
                  <a:pos x="T2" y="T3"/>
                </a:cxn>
                <a:cxn ang="0">
                  <a:pos x="T4" y="T5"/>
                </a:cxn>
              </a:cxnLst>
              <a:rect l="0" t="0" r="r" b="b"/>
              <a:pathLst>
                <a:path w="22" h="4">
                  <a:moveTo>
                    <a:pt x="22" y="3"/>
                  </a:moveTo>
                  <a:cubicBezTo>
                    <a:pt x="14" y="1"/>
                    <a:pt x="7" y="0"/>
                    <a:pt x="0" y="1"/>
                  </a:cubicBezTo>
                  <a:cubicBezTo>
                    <a:pt x="7" y="3"/>
                    <a:pt x="14" y="4"/>
                    <a:pt x="22" y="3"/>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68" name="Freeform 164"/>
            <p:cNvSpPr>
              <a:spLocks/>
            </p:cNvSpPr>
            <p:nvPr/>
          </p:nvSpPr>
          <p:spPr bwMode="auto">
            <a:xfrm>
              <a:off x="3245" y="1426"/>
              <a:ext cx="36" cy="17"/>
            </a:xfrm>
            <a:custGeom>
              <a:avLst/>
              <a:gdLst>
                <a:gd name="T0" fmla="*/ 20 w 20"/>
                <a:gd name="T1" fmla="*/ 0 h 10"/>
                <a:gd name="T2" fmla="*/ 0 w 20"/>
                <a:gd name="T3" fmla="*/ 7 h 10"/>
                <a:gd name="T4" fmla="*/ 4 w 20"/>
                <a:gd name="T5" fmla="*/ 10 h 10"/>
                <a:gd name="T6" fmla="*/ 20 w 20"/>
                <a:gd name="T7" fmla="*/ 0 h 10"/>
              </a:gdLst>
              <a:ahLst/>
              <a:cxnLst>
                <a:cxn ang="0">
                  <a:pos x="T0" y="T1"/>
                </a:cxn>
                <a:cxn ang="0">
                  <a:pos x="T2" y="T3"/>
                </a:cxn>
                <a:cxn ang="0">
                  <a:pos x="T4" y="T5"/>
                </a:cxn>
                <a:cxn ang="0">
                  <a:pos x="T6" y="T7"/>
                </a:cxn>
              </a:cxnLst>
              <a:rect l="0" t="0" r="r" b="b"/>
              <a:pathLst>
                <a:path w="20" h="10">
                  <a:moveTo>
                    <a:pt x="20" y="0"/>
                  </a:moveTo>
                  <a:cubicBezTo>
                    <a:pt x="13" y="1"/>
                    <a:pt x="6" y="4"/>
                    <a:pt x="0" y="7"/>
                  </a:cubicBezTo>
                  <a:cubicBezTo>
                    <a:pt x="1" y="8"/>
                    <a:pt x="3" y="9"/>
                    <a:pt x="4" y="10"/>
                  </a:cubicBezTo>
                  <a:cubicBezTo>
                    <a:pt x="11" y="8"/>
                    <a:pt x="16" y="5"/>
                    <a:pt x="20"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69" name="Freeform 165"/>
            <p:cNvSpPr>
              <a:spLocks/>
            </p:cNvSpPr>
            <p:nvPr/>
          </p:nvSpPr>
          <p:spPr bwMode="auto">
            <a:xfrm>
              <a:off x="3609" y="1857"/>
              <a:ext cx="17" cy="9"/>
            </a:xfrm>
            <a:custGeom>
              <a:avLst/>
              <a:gdLst>
                <a:gd name="T0" fmla="*/ 10 w 10"/>
                <a:gd name="T1" fmla="*/ 0 h 5"/>
                <a:gd name="T2" fmla="*/ 0 w 10"/>
                <a:gd name="T3" fmla="*/ 2 h 5"/>
                <a:gd name="T4" fmla="*/ 10 w 10"/>
                <a:gd name="T5" fmla="*/ 0 h 5"/>
              </a:gdLst>
              <a:ahLst/>
              <a:cxnLst>
                <a:cxn ang="0">
                  <a:pos x="T0" y="T1"/>
                </a:cxn>
                <a:cxn ang="0">
                  <a:pos x="T2" y="T3"/>
                </a:cxn>
                <a:cxn ang="0">
                  <a:pos x="T4" y="T5"/>
                </a:cxn>
              </a:cxnLst>
              <a:rect l="0" t="0" r="r" b="b"/>
              <a:pathLst>
                <a:path w="10" h="5">
                  <a:moveTo>
                    <a:pt x="10" y="0"/>
                  </a:moveTo>
                  <a:cubicBezTo>
                    <a:pt x="6" y="0"/>
                    <a:pt x="3" y="1"/>
                    <a:pt x="0" y="2"/>
                  </a:cubicBezTo>
                  <a:cubicBezTo>
                    <a:pt x="4" y="2"/>
                    <a:pt x="5" y="5"/>
                    <a:pt x="10"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70" name="Freeform 166"/>
            <p:cNvSpPr>
              <a:spLocks/>
            </p:cNvSpPr>
            <p:nvPr/>
          </p:nvSpPr>
          <p:spPr bwMode="auto">
            <a:xfrm>
              <a:off x="3499" y="602"/>
              <a:ext cx="55" cy="36"/>
            </a:xfrm>
            <a:custGeom>
              <a:avLst/>
              <a:gdLst>
                <a:gd name="T0" fmla="*/ 13 w 31"/>
                <a:gd name="T1" fmla="*/ 3 h 20"/>
                <a:gd name="T2" fmla="*/ 29 w 31"/>
                <a:gd name="T3" fmla="*/ 9 h 20"/>
                <a:gd name="T4" fmla="*/ 13 w 31"/>
                <a:gd name="T5" fmla="*/ 3 h 20"/>
              </a:gdLst>
              <a:ahLst/>
              <a:cxnLst>
                <a:cxn ang="0">
                  <a:pos x="T0" y="T1"/>
                </a:cxn>
                <a:cxn ang="0">
                  <a:pos x="T2" y="T3"/>
                </a:cxn>
                <a:cxn ang="0">
                  <a:pos x="T4" y="T5"/>
                </a:cxn>
              </a:cxnLst>
              <a:rect l="0" t="0" r="r" b="b"/>
              <a:pathLst>
                <a:path w="31" h="20">
                  <a:moveTo>
                    <a:pt x="13" y="3"/>
                  </a:moveTo>
                  <a:cubicBezTo>
                    <a:pt x="0" y="20"/>
                    <a:pt x="28" y="15"/>
                    <a:pt x="29" y="9"/>
                  </a:cubicBezTo>
                  <a:cubicBezTo>
                    <a:pt x="31" y="0"/>
                    <a:pt x="18" y="0"/>
                    <a:pt x="13" y="3"/>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71" name="Freeform 167"/>
            <p:cNvSpPr>
              <a:spLocks/>
            </p:cNvSpPr>
            <p:nvPr/>
          </p:nvSpPr>
          <p:spPr bwMode="auto">
            <a:xfrm>
              <a:off x="3697" y="577"/>
              <a:ext cx="30" cy="22"/>
            </a:xfrm>
            <a:custGeom>
              <a:avLst/>
              <a:gdLst>
                <a:gd name="T0" fmla="*/ 0 w 17"/>
                <a:gd name="T1" fmla="*/ 2 h 12"/>
                <a:gd name="T2" fmla="*/ 17 w 17"/>
                <a:gd name="T3" fmla="*/ 9 h 12"/>
                <a:gd name="T4" fmla="*/ 0 w 17"/>
                <a:gd name="T5" fmla="*/ 2 h 12"/>
              </a:gdLst>
              <a:ahLst/>
              <a:cxnLst>
                <a:cxn ang="0">
                  <a:pos x="T0" y="T1"/>
                </a:cxn>
                <a:cxn ang="0">
                  <a:pos x="T2" y="T3"/>
                </a:cxn>
                <a:cxn ang="0">
                  <a:pos x="T4" y="T5"/>
                </a:cxn>
              </a:cxnLst>
              <a:rect l="0" t="0" r="r" b="b"/>
              <a:pathLst>
                <a:path w="17" h="12">
                  <a:moveTo>
                    <a:pt x="0" y="2"/>
                  </a:moveTo>
                  <a:cubicBezTo>
                    <a:pt x="4" y="9"/>
                    <a:pt x="10" y="12"/>
                    <a:pt x="17" y="9"/>
                  </a:cubicBezTo>
                  <a:cubicBezTo>
                    <a:pt x="13" y="2"/>
                    <a:pt x="7" y="0"/>
                    <a:pt x="0" y="2"/>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72" name="Freeform 168"/>
            <p:cNvSpPr>
              <a:spLocks/>
            </p:cNvSpPr>
            <p:nvPr/>
          </p:nvSpPr>
          <p:spPr bwMode="auto">
            <a:xfrm>
              <a:off x="5233" y="396"/>
              <a:ext cx="78" cy="39"/>
            </a:xfrm>
            <a:custGeom>
              <a:avLst/>
              <a:gdLst>
                <a:gd name="T0" fmla="*/ 44 w 44"/>
                <a:gd name="T1" fmla="*/ 10 h 22"/>
                <a:gd name="T2" fmla="*/ 0 w 44"/>
                <a:gd name="T3" fmla="*/ 0 h 22"/>
                <a:gd name="T4" fmla="*/ 44 w 44"/>
                <a:gd name="T5" fmla="*/ 10 h 22"/>
              </a:gdLst>
              <a:ahLst/>
              <a:cxnLst>
                <a:cxn ang="0">
                  <a:pos x="T0" y="T1"/>
                </a:cxn>
                <a:cxn ang="0">
                  <a:pos x="T2" y="T3"/>
                </a:cxn>
                <a:cxn ang="0">
                  <a:pos x="T4" y="T5"/>
                </a:cxn>
              </a:cxnLst>
              <a:rect l="0" t="0" r="r" b="b"/>
              <a:pathLst>
                <a:path w="44" h="22">
                  <a:moveTo>
                    <a:pt x="44" y="10"/>
                  </a:moveTo>
                  <a:cubicBezTo>
                    <a:pt x="33" y="2"/>
                    <a:pt x="14" y="4"/>
                    <a:pt x="0" y="0"/>
                  </a:cubicBezTo>
                  <a:cubicBezTo>
                    <a:pt x="9" y="14"/>
                    <a:pt x="30" y="22"/>
                    <a:pt x="44" y="1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73" name="Freeform 169"/>
            <p:cNvSpPr>
              <a:spLocks/>
            </p:cNvSpPr>
            <p:nvPr/>
          </p:nvSpPr>
          <p:spPr bwMode="auto">
            <a:xfrm>
              <a:off x="5121" y="446"/>
              <a:ext cx="18" cy="12"/>
            </a:xfrm>
            <a:custGeom>
              <a:avLst/>
              <a:gdLst>
                <a:gd name="T0" fmla="*/ 10 w 10"/>
                <a:gd name="T1" fmla="*/ 0 h 7"/>
                <a:gd name="T2" fmla="*/ 0 w 10"/>
                <a:gd name="T3" fmla="*/ 0 h 7"/>
                <a:gd name="T4" fmla="*/ 10 w 10"/>
                <a:gd name="T5" fmla="*/ 0 h 7"/>
              </a:gdLst>
              <a:ahLst/>
              <a:cxnLst>
                <a:cxn ang="0">
                  <a:pos x="T0" y="T1"/>
                </a:cxn>
                <a:cxn ang="0">
                  <a:pos x="T2" y="T3"/>
                </a:cxn>
                <a:cxn ang="0">
                  <a:pos x="T4" y="T5"/>
                </a:cxn>
              </a:cxnLst>
              <a:rect l="0" t="0" r="r" b="b"/>
              <a:pathLst>
                <a:path w="10" h="7">
                  <a:moveTo>
                    <a:pt x="10" y="0"/>
                  </a:moveTo>
                  <a:cubicBezTo>
                    <a:pt x="0" y="0"/>
                    <a:pt x="0" y="0"/>
                    <a:pt x="0" y="0"/>
                  </a:cubicBezTo>
                  <a:cubicBezTo>
                    <a:pt x="5" y="7"/>
                    <a:pt x="5" y="1"/>
                    <a:pt x="10"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74" name="Freeform 170"/>
            <p:cNvSpPr>
              <a:spLocks/>
            </p:cNvSpPr>
            <p:nvPr/>
          </p:nvSpPr>
          <p:spPr bwMode="auto">
            <a:xfrm>
              <a:off x="1564" y="1126"/>
              <a:ext cx="45" cy="19"/>
            </a:xfrm>
            <a:custGeom>
              <a:avLst/>
              <a:gdLst>
                <a:gd name="T0" fmla="*/ 0 w 25"/>
                <a:gd name="T1" fmla="*/ 1 h 11"/>
                <a:gd name="T2" fmla="*/ 20 w 25"/>
                <a:gd name="T3" fmla="*/ 11 h 11"/>
                <a:gd name="T4" fmla="*/ 25 w 25"/>
                <a:gd name="T5" fmla="*/ 9 h 11"/>
                <a:gd name="T6" fmla="*/ 0 w 25"/>
                <a:gd name="T7" fmla="*/ 1 h 11"/>
              </a:gdLst>
              <a:ahLst/>
              <a:cxnLst>
                <a:cxn ang="0">
                  <a:pos x="T0" y="T1"/>
                </a:cxn>
                <a:cxn ang="0">
                  <a:pos x="T2" y="T3"/>
                </a:cxn>
                <a:cxn ang="0">
                  <a:pos x="T4" y="T5"/>
                </a:cxn>
                <a:cxn ang="0">
                  <a:pos x="T6" y="T7"/>
                </a:cxn>
              </a:cxnLst>
              <a:rect l="0" t="0" r="r" b="b"/>
              <a:pathLst>
                <a:path w="25" h="11">
                  <a:moveTo>
                    <a:pt x="0" y="1"/>
                  </a:moveTo>
                  <a:cubicBezTo>
                    <a:pt x="6" y="6"/>
                    <a:pt x="13" y="9"/>
                    <a:pt x="20" y="11"/>
                  </a:cubicBezTo>
                  <a:cubicBezTo>
                    <a:pt x="21" y="11"/>
                    <a:pt x="23" y="10"/>
                    <a:pt x="25" y="9"/>
                  </a:cubicBezTo>
                  <a:cubicBezTo>
                    <a:pt x="18" y="4"/>
                    <a:pt x="9" y="0"/>
                    <a:pt x="0" y="1"/>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75" name="Freeform 171"/>
            <p:cNvSpPr>
              <a:spLocks/>
            </p:cNvSpPr>
            <p:nvPr/>
          </p:nvSpPr>
          <p:spPr bwMode="auto">
            <a:xfrm>
              <a:off x="1570" y="1193"/>
              <a:ext cx="32" cy="29"/>
            </a:xfrm>
            <a:custGeom>
              <a:avLst/>
              <a:gdLst>
                <a:gd name="T0" fmla="*/ 0 w 18"/>
                <a:gd name="T1" fmla="*/ 0 h 16"/>
                <a:gd name="T2" fmla="*/ 18 w 18"/>
                <a:gd name="T3" fmla="*/ 6 h 16"/>
                <a:gd name="T4" fmla="*/ 0 w 18"/>
                <a:gd name="T5" fmla="*/ 0 h 16"/>
              </a:gdLst>
              <a:ahLst/>
              <a:cxnLst>
                <a:cxn ang="0">
                  <a:pos x="T0" y="T1"/>
                </a:cxn>
                <a:cxn ang="0">
                  <a:pos x="T2" y="T3"/>
                </a:cxn>
                <a:cxn ang="0">
                  <a:pos x="T4" y="T5"/>
                </a:cxn>
              </a:cxnLst>
              <a:rect l="0" t="0" r="r" b="b"/>
              <a:pathLst>
                <a:path w="18" h="16">
                  <a:moveTo>
                    <a:pt x="0" y="0"/>
                  </a:moveTo>
                  <a:cubicBezTo>
                    <a:pt x="1" y="8"/>
                    <a:pt x="13" y="16"/>
                    <a:pt x="18" y="6"/>
                  </a:cubicBezTo>
                  <a:cubicBezTo>
                    <a:pt x="10" y="7"/>
                    <a:pt x="7" y="4"/>
                    <a:pt x="0"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76" name="Freeform 172"/>
            <p:cNvSpPr>
              <a:spLocks/>
            </p:cNvSpPr>
            <p:nvPr/>
          </p:nvSpPr>
          <p:spPr bwMode="auto">
            <a:xfrm>
              <a:off x="1610" y="1195"/>
              <a:ext cx="31" cy="37"/>
            </a:xfrm>
            <a:custGeom>
              <a:avLst/>
              <a:gdLst>
                <a:gd name="T0" fmla="*/ 17 w 17"/>
                <a:gd name="T1" fmla="*/ 8 h 21"/>
                <a:gd name="T2" fmla="*/ 12 w 17"/>
                <a:gd name="T3" fmla="*/ 0 h 21"/>
                <a:gd name="T4" fmla="*/ 17 w 17"/>
                <a:gd name="T5" fmla="*/ 8 h 21"/>
              </a:gdLst>
              <a:ahLst/>
              <a:cxnLst>
                <a:cxn ang="0">
                  <a:pos x="T0" y="T1"/>
                </a:cxn>
                <a:cxn ang="0">
                  <a:pos x="T2" y="T3"/>
                </a:cxn>
                <a:cxn ang="0">
                  <a:pos x="T4" y="T5"/>
                </a:cxn>
              </a:cxnLst>
              <a:rect l="0" t="0" r="r" b="b"/>
              <a:pathLst>
                <a:path w="17" h="21">
                  <a:moveTo>
                    <a:pt x="17" y="8"/>
                  </a:moveTo>
                  <a:cubicBezTo>
                    <a:pt x="16" y="5"/>
                    <a:pt x="14" y="2"/>
                    <a:pt x="12" y="0"/>
                  </a:cubicBezTo>
                  <a:cubicBezTo>
                    <a:pt x="0" y="8"/>
                    <a:pt x="7" y="21"/>
                    <a:pt x="17" y="8"/>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77" name="Freeform 173"/>
            <p:cNvSpPr>
              <a:spLocks/>
            </p:cNvSpPr>
            <p:nvPr/>
          </p:nvSpPr>
          <p:spPr bwMode="auto">
            <a:xfrm>
              <a:off x="-226" y="872"/>
              <a:ext cx="28" cy="14"/>
            </a:xfrm>
            <a:custGeom>
              <a:avLst/>
              <a:gdLst>
                <a:gd name="T0" fmla="*/ 6 w 16"/>
                <a:gd name="T1" fmla="*/ 5 h 8"/>
                <a:gd name="T2" fmla="*/ 0 w 16"/>
                <a:gd name="T3" fmla="*/ 5 h 8"/>
                <a:gd name="T4" fmla="*/ 16 w 16"/>
                <a:gd name="T5" fmla="*/ 8 h 8"/>
                <a:gd name="T6" fmla="*/ 6 w 16"/>
                <a:gd name="T7" fmla="*/ 5 h 8"/>
              </a:gdLst>
              <a:ahLst/>
              <a:cxnLst>
                <a:cxn ang="0">
                  <a:pos x="T0" y="T1"/>
                </a:cxn>
                <a:cxn ang="0">
                  <a:pos x="T2" y="T3"/>
                </a:cxn>
                <a:cxn ang="0">
                  <a:pos x="T4" y="T5"/>
                </a:cxn>
                <a:cxn ang="0">
                  <a:pos x="T6" y="T7"/>
                </a:cxn>
              </a:cxnLst>
              <a:rect l="0" t="0" r="r" b="b"/>
              <a:pathLst>
                <a:path w="16" h="8">
                  <a:moveTo>
                    <a:pt x="6" y="5"/>
                  </a:moveTo>
                  <a:cubicBezTo>
                    <a:pt x="4" y="5"/>
                    <a:pt x="2" y="5"/>
                    <a:pt x="0" y="5"/>
                  </a:cubicBezTo>
                  <a:cubicBezTo>
                    <a:pt x="6" y="8"/>
                    <a:pt x="9" y="8"/>
                    <a:pt x="16" y="8"/>
                  </a:cubicBezTo>
                  <a:cubicBezTo>
                    <a:pt x="12" y="0"/>
                    <a:pt x="11" y="5"/>
                    <a:pt x="6" y="5"/>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78" name="Freeform 174"/>
            <p:cNvSpPr>
              <a:spLocks/>
            </p:cNvSpPr>
            <p:nvPr/>
          </p:nvSpPr>
          <p:spPr bwMode="auto">
            <a:xfrm>
              <a:off x="-22" y="1742"/>
              <a:ext cx="14" cy="19"/>
            </a:xfrm>
            <a:custGeom>
              <a:avLst/>
              <a:gdLst>
                <a:gd name="T0" fmla="*/ 8 w 8"/>
                <a:gd name="T1" fmla="*/ 3 h 11"/>
                <a:gd name="T2" fmla="*/ 0 w 8"/>
                <a:gd name="T3" fmla="*/ 0 h 11"/>
                <a:gd name="T4" fmla="*/ 8 w 8"/>
                <a:gd name="T5" fmla="*/ 3 h 11"/>
              </a:gdLst>
              <a:ahLst/>
              <a:cxnLst>
                <a:cxn ang="0">
                  <a:pos x="T0" y="T1"/>
                </a:cxn>
                <a:cxn ang="0">
                  <a:pos x="T2" y="T3"/>
                </a:cxn>
                <a:cxn ang="0">
                  <a:pos x="T4" y="T5"/>
                </a:cxn>
              </a:cxnLst>
              <a:rect l="0" t="0" r="r" b="b"/>
              <a:pathLst>
                <a:path w="8" h="11">
                  <a:moveTo>
                    <a:pt x="8" y="3"/>
                  </a:moveTo>
                  <a:cubicBezTo>
                    <a:pt x="5" y="2"/>
                    <a:pt x="2" y="1"/>
                    <a:pt x="0" y="0"/>
                  </a:cubicBezTo>
                  <a:cubicBezTo>
                    <a:pt x="0" y="11"/>
                    <a:pt x="3" y="5"/>
                    <a:pt x="8" y="3"/>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79" name="Freeform 175"/>
            <p:cNvSpPr>
              <a:spLocks/>
            </p:cNvSpPr>
            <p:nvPr/>
          </p:nvSpPr>
          <p:spPr bwMode="auto">
            <a:xfrm>
              <a:off x="-35" y="1722"/>
              <a:ext cx="9" cy="4"/>
            </a:xfrm>
            <a:custGeom>
              <a:avLst/>
              <a:gdLst>
                <a:gd name="T0" fmla="*/ 5 w 5"/>
                <a:gd name="T1" fmla="*/ 2 h 2"/>
                <a:gd name="T2" fmla="*/ 0 w 5"/>
                <a:gd name="T3" fmla="*/ 0 h 2"/>
                <a:gd name="T4" fmla="*/ 5 w 5"/>
                <a:gd name="T5" fmla="*/ 2 h 2"/>
              </a:gdLst>
              <a:ahLst/>
              <a:cxnLst>
                <a:cxn ang="0">
                  <a:pos x="T0" y="T1"/>
                </a:cxn>
                <a:cxn ang="0">
                  <a:pos x="T2" y="T3"/>
                </a:cxn>
                <a:cxn ang="0">
                  <a:pos x="T4" y="T5"/>
                </a:cxn>
              </a:cxnLst>
              <a:rect l="0" t="0" r="r" b="b"/>
              <a:pathLst>
                <a:path w="5" h="2">
                  <a:moveTo>
                    <a:pt x="5" y="2"/>
                  </a:moveTo>
                  <a:cubicBezTo>
                    <a:pt x="3" y="1"/>
                    <a:pt x="2" y="1"/>
                    <a:pt x="0" y="0"/>
                  </a:cubicBezTo>
                  <a:cubicBezTo>
                    <a:pt x="1" y="2"/>
                    <a:pt x="3" y="2"/>
                    <a:pt x="5" y="2"/>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80" name="Freeform 176"/>
            <p:cNvSpPr>
              <a:spLocks/>
            </p:cNvSpPr>
            <p:nvPr/>
          </p:nvSpPr>
          <p:spPr bwMode="auto">
            <a:xfrm>
              <a:off x="-51" y="1715"/>
              <a:ext cx="13" cy="9"/>
            </a:xfrm>
            <a:custGeom>
              <a:avLst/>
              <a:gdLst>
                <a:gd name="T0" fmla="*/ 7 w 7"/>
                <a:gd name="T1" fmla="*/ 0 h 5"/>
                <a:gd name="T2" fmla="*/ 0 w 7"/>
                <a:gd name="T3" fmla="*/ 0 h 5"/>
                <a:gd name="T4" fmla="*/ 7 w 7"/>
                <a:gd name="T5" fmla="*/ 0 h 5"/>
              </a:gdLst>
              <a:ahLst/>
              <a:cxnLst>
                <a:cxn ang="0">
                  <a:pos x="T0" y="T1"/>
                </a:cxn>
                <a:cxn ang="0">
                  <a:pos x="T2" y="T3"/>
                </a:cxn>
                <a:cxn ang="0">
                  <a:pos x="T4" y="T5"/>
                </a:cxn>
              </a:cxnLst>
              <a:rect l="0" t="0" r="r" b="b"/>
              <a:pathLst>
                <a:path w="7" h="5">
                  <a:moveTo>
                    <a:pt x="7" y="0"/>
                  </a:moveTo>
                  <a:cubicBezTo>
                    <a:pt x="5" y="0"/>
                    <a:pt x="3" y="0"/>
                    <a:pt x="0" y="0"/>
                  </a:cubicBezTo>
                  <a:cubicBezTo>
                    <a:pt x="3" y="5"/>
                    <a:pt x="3" y="1"/>
                    <a:pt x="7" y="0"/>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81" name="Freeform 177"/>
            <p:cNvSpPr>
              <a:spLocks/>
            </p:cNvSpPr>
            <p:nvPr/>
          </p:nvSpPr>
          <p:spPr bwMode="auto">
            <a:xfrm>
              <a:off x="-65" y="1703"/>
              <a:ext cx="11" cy="10"/>
            </a:xfrm>
            <a:custGeom>
              <a:avLst/>
              <a:gdLst>
                <a:gd name="T0" fmla="*/ 2 w 6"/>
                <a:gd name="T1" fmla="*/ 4 h 6"/>
                <a:gd name="T2" fmla="*/ 5 w 6"/>
                <a:gd name="T3" fmla="*/ 5 h 6"/>
                <a:gd name="T4" fmla="*/ 2 w 6"/>
                <a:gd name="T5" fmla="*/ 4 h 6"/>
              </a:gdLst>
              <a:ahLst/>
              <a:cxnLst>
                <a:cxn ang="0">
                  <a:pos x="T0" y="T1"/>
                </a:cxn>
                <a:cxn ang="0">
                  <a:pos x="T2" y="T3"/>
                </a:cxn>
                <a:cxn ang="0">
                  <a:pos x="T4" y="T5"/>
                </a:cxn>
              </a:cxnLst>
              <a:rect l="0" t="0" r="r" b="b"/>
              <a:pathLst>
                <a:path w="6" h="6">
                  <a:moveTo>
                    <a:pt x="2" y="4"/>
                  </a:moveTo>
                  <a:cubicBezTo>
                    <a:pt x="2" y="3"/>
                    <a:pt x="0" y="6"/>
                    <a:pt x="5" y="5"/>
                  </a:cubicBezTo>
                  <a:cubicBezTo>
                    <a:pt x="6" y="0"/>
                    <a:pt x="4" y="5"/>
                    <a:pt x="2" y="4"/>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82" name="Freeform 178"/>
            <p:cNvSpPr>
              <a:spLocks/>
            </p:cNvSpPr>
            <p:nvPr/>
          </p:nvSpPr>
          <p:spPr bwMode="auto">
            <a:xfrm>
              <a:off x="-90" y="1690"/>
              <a:ext cx="9" cy="16"/>
            </a:xfrm>
            <a:custGeom>
              <a:avLst/>
              <a:gdLst>
                <a:gd name="T0" fmla="*/ 0 w 5"/>
                <a:gd name="T1" fmla="*/ 4 h 9"/>
                <a:gd name="T2" fmla="*/ 5 w 5"/>
                <a:gd name="T3" fmla="*/ 4 h 9"/>
                <a:gd name="T4" fmla="*/ 0 w 5"/>
                <a:gd name="T5" fmla="*/ 4 h 9"/>
              </a:gdLst>
              <a:ahLst/>
              <a:cxnLst>
                <a:cxn ang="0">
                  <a:pos x="T0" y="T1"/>
                </a:cxn>
                <a:cxn ang="0">
                  <a:pos x="T2" y="T3"/>
                </a:cxn>
                <a:cxn ang="0">
                  <a:pos x="T4" y="T5"/>
                </a:cxn>
              </a:cxnLst>
              <a:rect l="0" t="0" r="r" b="b"/>
              <a:pathLst>
                <a:path w="5" h="9">
                  <a:moveTo>
                    <a:pt x="0" y="4"/>
                  </a:moveTo>
                  <a:cubicBezTo>
                    <a:pt x="4" y="9"/>
                    <a:pt x="4" y="4"/>
                    <a:pt x="5" y="4"/>
                  </a:cubicBezTo>
                  <a:cubicBezTo>
                    <a:pt x="2" y="5"/>
                    <a:pt x="3" y="0"/>
                    <a:pt x="0" y="4"/>
                  </a:cubicBezTo>
                  <a:close/>
                </a:path>
              </a:pathLst>
            </a:custGeom>
            <a:grpFill/>
            <a:ln w="317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grpSp>
      <p:sp>
        <p:nvSpPr>
          <p:cNvPr id="183" name="Title 182">
            <a:extLst>
              <a:ext uri="{FF2B5EF4-FFF2-40B4-BE49-F238E27FC236}">
                <a16:creationId xmlns:a16="http://schemas.microsoft.com/office/drawing/2014/main" id="{17C8A0F4-9E90-98A8-56F6-6ADECA59A625}"/>
              </a:ext>
            </a:extLst>
          </p:cNvPr>
          <p:cNvSpPr>
            <a:spLocks noGrp="1"/>
          </p:cNvSpPr>
          <p:nvPr>
            <p:ph type="title"/>
          </p:nvPr>
        </p:nvSpPr>
        <p:spPr/>
        <p:txBody>
          <a:bodyPr/>
          <a:lstStyle/>
          <a:p>
            <a:r>
              <a:rPr lang="en-US"/>
              <a:t>Click to edit Master title style</a:t>
            </a:r>
          </a:p>
        </p:txBody>
      </p:sp>
      <p:sp>
        <p:nvSpPr>
          <p:cNvPr id="186" name="Slide Number Placeholder 185">
            <a:extLst>
              <a:ext uri="{FF2B5EF4-FFF2-40B4-BE49-F238E27FC236}">
                <a16:creationId xmlns:a16="http://schemas.microsoft.com/office/drawing/2014/main" id="{EABFD7F5-1D3E-47ED-91BD-C10085D203CC}"/>
              </a:ext>
            </a:extLst>
          </p:cNvPr>
          <p:cNvSpPr>
            <a:spLocks noGrp="1"/>
          </p:cNvSpPr>
          <p:nvPr>
            <p:ph type="sldNum" sz="quarter" idx="12"/>
          </p:nvPr>
        </p:nvSpPr>
        <p:spPr/>
        <p:txBody>
          <a:bodyPr/>
          <a:lstStyle>
            <a:lvl1pPr>
              <a:defRPr>
                <a:solidFill>
                  <a:schemeClr val="tx2"/>
                </a:solidFill>
              </a:defRPr>
            </a:lvl1pPr>
          </a:lstStyle>
          <a:p>
            <a:fld id="{C0FA31A7-732C-40C2-A28A-07E96151A6FA}" type="slidenum">
              <a:rPr lang="en-US" smtClean="0"/>
              <a:t>‹#›</a:t>
            </a:fld>
            <a:endParaRPr lang="en-US"/>
          </a:p>
        </p:txBody>
      </p:sp>
      <p:grpSp>
        <p:nvGrpSpPr>
          <p:cNvPr id="2" name="Group 1">
            <a:extLst>
              <a:ext uri="{FF2B5EF4-FFF2-40B4-BE49-F238E27FC236}">
                <a16:creationId xmlns:a16="http://schemas.microsoft.com/office/drawing/2014/main" id="{B67650C6-3D0A-0D9B-3EA0-0B21FE5A2830}"/>
              </a:ext>
            </a:extLst>
          </p:cNvPr>
          <p:cNvGrpSpPr/>
          <p:nvPr/>
        </p:nvGrpSpPr>
        <p:grpSpPr>
          <a:xfrm>
            <a:off x="457200" y="6469633"/>
            <a:ext cx="3688011" cy="121444"/>
            <a:chOff x="381000" y="6469633"/>
            <a:chExt cx="3688011" cy="121444"/>
          </a:xfrm>
        </p:grpSpPr>
        <p:sp>
          <p:nvSpPr>
            <p:cNvPr id="3" name="object 18">
              <a:extLst>
                <a:ext uri="{FF2B5EF4-FFF2-40B4-BE49-F238E27FC236}">
                  <a16:creationId xmlns:a16="http://schemas.microsoft.com/office/drawing/2014/main" id="{796AF14E-1E3F-5112-6222-9FD2E45B860B}"/>
                </a:ext>
              </a:extLst>
            </p:cNvPr>
            <p:cNvSpPr txBox="1"/>
            <p:nvPr/>
          </p:nvSpPr>
          <p:spPr>
            <a:xfrm>
              <a:off x="381000" y="6469633"/>
              <a:ext cx="2133600" cy="118237"/>
            </a:xfrm>
            <a:prstGeom prst="rect">
              <a:avLst/>
            </a:prstGeom>
          </p:spPr>
          <p:txBody>
            <a:bodyPr vert="horz" wrap="square" lIns="0" tIns="0" rIns="0" bIns="0" rtlCol="0">
              <a:spAutoFit/>
            </a:bodyPr>
            <a:lstStyle/>
            <a:p>
              <a:pPr marL="12700">
                <a:lnSpc>
                  <a:spcPts val="900"/>
                </a:lnSpc>
              </a:pPr>
              <a:r>
                <a:rPr lang="en-US" sz="1000" b="0" dirty="0">
                  <a:solidFill>
                    <a:srgbClr val="5F5F5F"/>
                  </a:solidFill>
                  <a:latin typeface="Tenorite" panose="00000500000000000000" pitchFamily="2" charset="0"/>
                  <a:cs typeface="MrEavesXLModOTBook"/>
                </a:rPr>
                <a:t>© 2025 Kellogg Brown &amp; Root LLC </a:t>
              </a:r>
            </a:p>
          </p:txBody>
        </p:sp>
        <p:sp>
          <p:nvSpPr>
            <p:cNvPr id="4" name="object 18">
              <a:extLst>
                <a:ext uri="{FF2B5EF4-FFF2-40B4-BE49-F238E27FC236}">
                  <a16:creationId xmlns:a16="http://schemas.microsoft.com/office/drawing/2014/main" id="{43252C03-4386-69DA-59C3-A3B59258F8BB}"/>
                </a:ext>
              </a:extLst>
            </p:cNvPr>
            <p:cNvSpPr txBox="1"/>
            <p:nvPr/>
          </p:nvSpPr>
          <p:spPr>
            <a:xfrm>
              <a:off x="2416905" y="6469633"/>
              <a:ext cx="1652106" cy="121444"/>
            </a:xfrm>
            <a:prstGeom prst="rect">
              <a:avLst/>
            </a:prstGeom>
          </p:spPr>
          <p:txBody>
            <a:bodyPr vert="horz" wrap="square" lIns="0" tIns="0" rIns="0" bIns="0" rtlCol="0">
              <a:spAutoFit/>
            </a:bodyPr>
            <a:lstStyle/>
            <a:p>
              <a:pPr marL="12700">
                <a:lnSpc>
                  <a:spcPts val="900"/>
                </a:lnSpc>
              </a:pPr>
              <a:r>
                <a:rPr lang="en-US" sz="1050" dirty="0">
                  <a:solidFill>
                    <a:srgbClr val="5F5F5F"/>
                  </a:solidFill>
                  <a:latin typeface="Tenorite" panose="00000500000000000000" pitchFamily="2" charset="0"/>
                  <a:cs typeface="MrEavesXLModOTBook"/>
                </a:rPr>
                <a:t>KBR CONFIDENTIAL</a:t>
              </a:r>
            </a:p>
          </p:txBody>
        </p:sp>
      </p:grpSp>
    </p:spTree>
    <p:extLst>
      <p:ext uri="{BB962C8B-B14F-4D97-AF65-F5344CB8AC3E}">
        <p14:creationId xmlns:p14="http://schemas.microsoft.com/office/powerpoint/2010/main" val="147449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eam with Twelve">
    <p:spTree>
      <p:nvGrpSpPr>
        <p:cNvPr id="1" name=""/>
        <p:cNvGrpSpPr/>
        <p:nvPr/>
      </p:nvGrpSpPr>
      <p:grpSpPr>
        <a:xfrm>
          <a:off x="0" y="0"/>
          <a:ext cx="0" cy="0"/>
          <a:chOff x="0" y="0"/>
          <a:chExt cx="0" cy="0"/>
        </a:xfrm>
      </p:grpSpPr>
      <p:sp>
        <p:nvSpPr>
          <p:cNvPr id="49" name="Text Placeholder 4"/>
          <p:cNvSpPr>
            <a:spLocks noGrp="1"/>
          </p:cNvSpPr>
          <p:nvPr>
            <p:ph type="body" sz="quarter" idx="41" hasCustomPrompt="1"/>
          </p:nvPr>
        </p:nvSpPr>
        <p:spPr>
          <a:xfrm>
            <a:off x="457199" y="933450"/>
            <a:ext cx="11248909" cy="406400"/>
          </a:xfrm>
          <a:prstGeom prst="rect">
            <a:avLst/>
          </a:prstGeom>
        </p:spPr>
        <p:txBody>
          <a:bodyPr>
            <a:noAutofit/>
          </a:bodyPr>
          <a:lstStyle>
            <a:lvl1pPr marL="0" indent="0" algn="l">
              <a:lnSpc>
                <a:spcPct val="80000"/>
              </a:lnSpc>
              <a:spcBef>
                <a:spcPts val="0"/>
              </a:spcBef>
              <a:buNone/>
              <a:defRPr sz="1800" baseline="0"/>
            </a:lvl1pPr>
          </a:lstStyle>
          <a:p>
            <a:pPr lvl="0"/>
            <a:r>
              <a:rPr lang="en-US"/>
              <a:t>Click here to edit subtitle</a:t>
            </a:r>
          </a:p>
        </p:txBody>
      </p:sp>
      <p:sp>
        <p:nvSpPr>
          <p:cNvPr id="9" name="Picture Placeholder 3">
            <a:extLst>
              <a:ext uri="{FF2B5EF4-FFF2-40B4-BE49-F238E27FC236}">
                <a16:creationId xmlns:a16="http://schemas.microsoft.com/office/drawing/2014/main" id="{DEEEF926-49C7-5287-77C7-420756D2E88A}"/>
              </a:ext>
            </a:extLst>
          </p:cNvPr>
          <p:cNvSpPr>
            <a:spLocks noGrp="1"/>
          </p:cNvSpPr>
          <p:nvPr>
            <p:ph type="pic" sz="quarter" idx="23"/>
          </p:nvPr>
        </p:nvSpPr>
        <p:spPr>
          <a:xfrm>
            <a:off x="9118833" y="1639789"/>
            <a:ext cx="995255" cy="995255"/>
          </a:xfrm>
          <a:prstGeom prst="rect">
            <a:avLst/>
          </a:prstGeom>
          <a:blipFill>
            <a:blip r:embed="rId2"/>
            <a:stretch>
              <a:fillRect/>
            </a:stretch>
          </a:blipFill>
          <a:ln w="3175">
            <a:noFill/>
          </a:ln>
          <a:effectLst/>
        </p:spPr>
        <p:txBody>
          <a:bodyPr lIns="91440" tIns="91440" anchor="t" anchorCtr="0">
            <a:normAutofit/>
          </a:bodyPr>
          <a:lstStyle>
            <a:lvl1pPr marL="0" indent="0" algn="l">
              <a:lnSpc>
                <a:spcPct val="90000"/>
              </a:lnSpc>
              <a:buNone/>
              <a:defRPr sz="1050"/>
            </a:lvl1pPr>
          </a:lstStyle>
          <a:p>
            <a:r>
              <a:rPr lang="en-US"/>
              <a:t>Click icon to add picture</a:t>
            </a:r>
          </a:p>
        </p:txBody>
      </p:sp>
      <p:sp>
        <p:nvSpPr>
          <p:cNvPr id="21" name="Picture Placeholder 3">
            <a:extLst>
              <a:ext uri="{FF2B5EF4-FFF2-40B4-BE49-F238E27FC236}">
                <a16:creationId xmlns:a16="http://schemas.microsoft.com/office/drawing/2014/main" id="{25128A51-05F0-3DBC-9775-F077C453864A}"/>
              </a:ext>
            </a:extLst>
          </p:cNvPr>
          <p:cNvSpPr>
            <a:spLocks noGrp="1"/>
          </p:cNvSpPr>
          <p:nvPr>
            <p:ph type="pic" sz="quarter" idx="43"/>
          </p:nvPr>
        </p:nvSpPr>
        <p:spPr>
          <a:xfrm>
            <a:off x="9118833" y="3149807"/>
            <a:ext cx="995255" cy="995255"/>
          </a:xfrm>
          <a:prstGeom prst="rect">
            <a:avLst/>
          </a:prstGeom>
          <a:blipFill>
            <a:blip r:embed="rId2"/>
            <a:stretch>
              <a:fillRect/>
            </a:stretch>
          </a:blipFill>
          <a:ln w="3175">
            <a:noFill/>
          </a:ln>
          <a:effectLst/>
        </p:spPr>
        <p:txBody>
          <a:bodyPr lIns="91440" tIns="91440" anchor="t" anchorCtr="0">
            <a:normAutofit/>
          </a:bodyPr>
          <a:lstStyle>
            <a:lvl1pPr marL="0" indent="0" algn="l">
              <a:lnSpc>
                <a:spcPct val="90000"/>
              </a:lnSpc>
              <a:buNone/>
              <a:defRPr sz="1050"/>
            </a:lvl1pPr>
          </a:lstStyle>
          <a:p>
            <a:r>
              <a:rPr lang="en-US"/>
              <a:t>Click icon to add picture</a:t>
            </a:r>
          </a:p>
        </p:txBody>
      </p:sp>
      <p:sp>
        <p:nvSpPr>
          <p:cNvPr id="23" name="Picture Placeholder 3">
            <a:extLst>
              <a:ext uri="{FF2B5EF4-FFF2-40B4-BE49-F238E27FC236}">
                <a16:creationId xmlns:a16="http://schemas.microsoft.com/office/drawing/2014/main" id="{399CCBA5-B1C2-0CC3-C1A1-449B5013CFC5}"/>
              </a:ext>
            </a:extLst>
          </p:cNvPr>
          <p:cNvSpPr>
            <a:spLocks noGrp="1"/>
          </p:cNvSpPr>
          <p:nvPr>
            <p:ph type="pic" sz="quarter" idx="45"/>
          </p:nvPr>
        </p:nvSpPr>
        <p:spPr>
          <a:xfrm>
            <a:off x="9118833" y="4676604"/>
            <a:ext cx="995255" cy="995255"/>
          </a:xfrm>
          <a:prstGeom prst="rect">
            <a:avLst/>
          </a:prstGeom>
          <a:blipFill>
            <a:blip r:embed="rId2"/>
            <a:stretch>
              <a:fillRect/>
            </a:stretch>
          </a:blipFill>
          <a:ln w="3175">
            <a:noFill/>
          </a:ln>
          <a:effectLst/>
        </p:spPr>
        <p:txBody>
          <a:bodyPr lIns="91440" tIns="91440" anchor="t" anchorCtr="0">
            <a:normAutofit/>
          </a:bodyPr>
          <a:lstStyle>
            <a:lvl1pPr marL="0" indent="0" algn="l">
              <a:lnSpc>
                <a:spcPct val="90000"/>
              </a:lnSpc>
              <a:buNone/>
              <a:defRPr sz="1050"/>
            </a:lvl1pPr>
          </a:lstStyle>
          <a:p>
            <a:r>
              <a:rPr lang="en-US"/>
              <a:t>Click icon to add picture</a:t>
            </a:r>
          </a:p>
        </p:txBody>
      </p:sp>
      <p:sp>
        <p:nvSpPr>
          <p:cNvPr id="25" name="Picture Placeholder 3">
            <a:extLst>
              <a:ext uri="{FF2B5EF4-FFF2-40B4-BE49-F238E27FC236}">
                <a16:creationId xmlns:a16="http://schemas.microsoft.com/office/drawing/2014/main" id="{467C80A4-CC13-19CE-301A-155B4FF7C5FE}"/>
              </a:ext>
            </a:extLst>
          </p:cNvPr>
          <p:cNvSpPr>
            <a:spLocks noGrp="1"/>
          </p:cNvSpPr>
          <p:nvPr>
            <p:ph type="pic" sz="quarter" idx="47"/>
          </p:nvPr>
        </p:nvSpPr>
        <p:spPr>
          <a:xfrm>
            <a:off x="6224631" y="1639789"/>
            <a:ext cx="995255" cy="995255"/>
          </a:xfrm>
          <a:prstGeom prst="rect">
            <a:avLst/>
          </a:prstGeom>
          <a:blipFill>
            <a:blip r:embed="rId2"/>
            <a:stretch>
              <a:fillRect/>
            </a:stretch>
          </a:blipFill>
          <a:ln w="3175">
            <a:noFill/>
          </a:ln>
          <a:effectLst/>
        </p:spPr>
        <p:txBody>
          <a:bodyPr lIns="91440" tIns="91440" anchor="t" anchorCtr="0">
            <a:normAutofit/>
          </a:bodyPr>
          <a:lstStyle>
            <a:lvl1pPr marL="0" indent="0" algn="l">
              <a:lnSpc>
                <a:spcPct val="90000"/>
              </a:lnSpc>
              <a:buNone/>
              <a:defRPr sz="1050"/>
            </a:lvl1pPr>
          </a:lstStyle>
          <a:p>
            <a:r>
              <a:rPr lang="en-US"/>
              <a:t>Click icon to add picture</a:t>
            </a:r>
          </a:p>
        </p:txBody>
      </p:sp>
      <p:sp>
        <p:nvSpPr>
          <p:cNvPr id="27" name="Picture Placeholder 3">
            <a:extLst>
              <a:ext uri="{FF2B5EF4-FFF2-40B4-BE49-F238E27FC236}">
                <a16:creationId xmlns:a16="http://schemas.microsoft.com/office/drawing/2014/main" id="{DDBAB23C-75A9-A9CA-D939-D1BEA30C0EC7}"/>
              </a:ext>
            </a:extLst>
          </p:cNvPr>
          <p:cNvSpPr>
            <a:spLocks noGrp="1"/>
          </p:cNvSpPr>
          <p:nvPr>
            <p:ph type="pic" sz="quarter" idx="49"/>
          </p:nvPr>
        </p:nvSpPr>
        <p:spPr>
          <a:xfrm>
            <a:off x="6224631" y="3149807"/>
            <a:ext cx="995255" cy="995255"/>
          </a:xfrm>
          <a:prstGeom prst="rect">
            <a:avLst/>
          </a:prstGeom>
          <a:blipFill>
            <a:blip r:embed="rId2"/>
            <a:stretch>
              <a:fillRect/>
            </a:stretch>
          </a:blipFill>
          <a:ln w="3175">
            <a:noFill/>
          </a:ln>
          <a:effectLst>
            <a:outerShdw dist="25400" dir="5400000" algn="t" rotWithShape="0">
              <a:schemeClr val="bg2"/>
            </a:outerShdw>
          </a:effectLst>
        </p:spPr>
        <p:txBody>
          <a:bodyPr lIns="91440" tIns="91440" anchor="t" anchorCtr="0">
            <a:normAutofit/>
          </a:bodyPr>
          <a:lstStyle>
            <a:lvl1pPr marL="0" indent="0" algn="l">
              <a:lnSpc>
                <a:spcPct val="90000"/>
              </a:lnSpc>
              <a:buNone/>
              <a:defRPr sz="1050"/>
            </a:lvl1pPr>
          </a:lstStyle>
          <a:p>
            <a:r>
              <a:rPr lang="en-US"/>
              <a:t>Click icon to add picture</a:t>
            </a:r>
          </a:p>
        </p:txBody>
      </p:sp>
      <p:sp>
        <p:nvSpPr>
          <p:cNvPr id="31" name="Picture Placeholder 3">
            <a:extLst>
              <a:ext uri="{FF2B5EF4-FFF2-40B4-BE49-F238E27FC236}">
                <a16:creationId xmlns:a16="http://schemas.microsoft.com/office/drawing/2014/main" id="{577A7754-7619-C831-42F6-3ED6C3A4F750}"/>
              </a:ext>
            </a:extLst>
          </p:cNvPr>
          <p:cNvSpPr>
            <a:spLocks noGrp="1"/>
          </p:cNvSpPr>
          <p:nvPr>
            <p:ph type="pic" sz="quarter" idx="51"/>
          </p:nvPr>
        </p:nvSpPr>
        <p:spPr>
          <a:xfrm>
            <a:off x="6224631" y="4676604"/>
            <a:ext cx="995255" cy="995255"/>
          </a:xfrm>
          <a:prstGeom prst="rect">
            <a:avLst/>
          </a:prstGeom>
          <a:blipFill>
            <a:blip r:embed="rId2"/>
            <a:stretch>
              <a:fillRect/>
            </a:stretch>
          </a:blipFill>
          <a:ln w="3175">
            <a:noFill/>
          </a:ln>
          <a:effectLst/>
        </p:spPr>
        <p:txBody>
          <a:bodyPr lIns="91440" tIns="91440" anchor="t" anchorCtr="0">
            <a:normAutofit/>
          </a:bodyPr>
          <a:lstStyle>
            <a:lvl1pPr marL="0" indent="0" algn="l">
              <a:lnSpc>
                <a:spcPct val="90000"/>
              </a:lnSpc>
              <a:buNone/>
              <a:defRPr sz="1050"/>
            </a:lvl1pPr>
          </a:lstStyle>
          <a:p>
            <a:r>
              <a:rPr lang="en-US"/>
              <a:t>Click icon to add picture</a:t>
            </a:r>
          </a:p>
        </p:txBody>
      </p:sp>
      <p:sp>
        <p:nvSpPr>
          <p:cNvPr id="35" name="Picture Placeholder 3">
            <a:extLst>
              <a:ext uri="{FF2B5EF4-FFF2-40B4-BE49-F238E27FC236}">
                <a16:creationId xmlns:a16="http://schemas.microsoft.com/office/drawing/2014/main" id="{604E72C5-05F9-19B1-5D27-F363F248A178}"/>
              </a:ext>
            </a:extLst>
          </p:cNvPr>
          <p:cNvSpPr>
            <a:spLocks noGrp="1"/>
          </p:cNvSpPr>
          <p:nvPr>
            <p:ph type="pic" sz="quarter" idx="53"/>
          </p:nvPr>
        </p:nvSpPr>
        <p:spPr>
          <a:xfrm>
            <a:off x="3355596" y="1639789"/>
            <a:ext cx="995255" cy="995255"/>
          </a:xfrm>
          <a:prstGeom prst="rect">
            <a:avLst/>
          </a:prstGeom>
          <a:blipFill>
            <a:blip r:embed="rId2"/>
            <a:stretch>
              <a:fillRect/>
            </a:stretch>
          </a:blipFill>
          <a:ln w="3175">
            <a:noFill/>
          </a:ln>
          <a:effectLst/>
        </p:spPr>
        <p:txBody>
          <a:bodyPr lIns="91440" tIns="91440" anchor="t" anchorCtr="0">
            <a:normAutofit/>
          </a:bodyPr>
          <a:lstStyle>
            <a:lvl1pPr marL="0" indent="0" algn="l">
              <a:lnSpc>
                <a:spcPct val="90000"/>
              </a:lnSpc>
              <a:buNone/>
              <a:defRPr sz="1050"/>
            </a:lvl1pPr>
          </a:lstStyle>
          <a:p>
            <a:r>
              <a:rPr lang="en-US"/>
              <a:t>Click icon to add picture</a:t>
            </a:r>
          </a:p>
        </p:txBody>
      </p:sp>
      <p:sp>
        <p:nvSpPr>
          <p:cNvPr id="39" name="Picture Placeholder 3">
            <a:extLst>
              <a:ext uri="{FF2B5EF4-FFF2-40B4-BE49-F238E27FC236}">
                <a16:creationId xmlns:a16="http://schemas.microsoft.com/office/drawing/2014/main" id="{F2CF0DF0-2C8F-FEB6-F203-7C32B8F95E4A}"/>
              </a:ext>
            </a:extLst>
          </p:cNvPr>
          <p:cNvSpPr>
            <a:spLocks noGrp="1"/>
          </p:cNvSpPr>
          <p:nvPr>
            <p:ph type="pic" sz="quarter" idx="55"/>
          </p:nvPr>
        </p:nvSpPr>
        <p:spPr>
          <a:xfrm>
            <a:off x="3355596" y="3149807"/>
            <a:ext cx="995255" cy="995255"/>
          </a:xfrm>
          <a:prstGeom prst="rect">
            <a:avLst/>
          </a:prstGeom>
          <a:blipFill>
            <a:blip r:embed="rId2"/>
            <a:stretch>
              <a:fillRect/>
            </a:stretch>
          </a:blipFill>
          <a:ln w="3175">
            <a:noFill/>
          </a:ln>
          <a:effectLst/>
        </p:spPr>
        <p:txBody>
          <a:bodyPr lIns="91440" tIns="91440" anchor="t" anchorCtr="0">
            <a:normAutofit/>
          </a:bodyPr>
          <a:lstStyle>
            <a:lvl1pPr marL="0" indent="0" algn="l">
              <a:lnSpc>
                <a:spcPct val="90000"/>
              </a:lnSpc>
              <a:buNone/>
              <a:defRPr sz="1050"/>
            </a:lvl1pPr>
          </a:lstStyle>
          <a:p>
            <a:r>
              <a:rPr lang="en-US"/>
              <a:t>Click icon to add picture</a:t>
            </a:r>
          </a:p>
        </p:txBody>
      </p:sp>
      <p:sp>
        <p:nvSpPr>
          <p:cNvPr id="43" name="Picture Placeholder 3">
            <a:extLst>
              <a:ext uri="{FF2B5EF4-FFF2-40B4-BE49-F238E27FC236}">
                <a16:creationId xmlns:a16="http://schemas.microsoft.com/office/drawing/2014/main" id="{8A9946D5-000B-C1A7-D807-E6CAB33E85F8}"/>
              </a:ext>
            </a:extLst>
          </p:cNvPr>
          <p:cNvSpPr>
            <a:spLocks noGrp="1"/>
          </p:cNvSpPr>
          <p:nvPr>
            <p:ph type="pic" sz="quarter" idx="57"/>
          </p:nvPr>
        </p:nvSpPr>
        <p:spPr>
          <a:xfrm>
            <a:off x="3355596" y="4676604"/>
            <a:ext cx="995255" cy="995255"/>
          </a:xfrm>
          <a:prstGeom prst="rect">
            <a:avLst/>
          </a:prstGeom>
          <a:blipFill>
            <a:blip r:embed="rId2"/>
            <a:stretch>
              <a:fillRect/>
            </a:stretch>
          </a:blipFill>
          <a:ln w="3175">
            <a:noFill/>
          </a:ln>
          <a:effectLst/>
        </p:spPr>
        <p:txBody>
          <a:bodyPr lIns="91440" tIns="91440" anchor="t" anchorCtr="0">
            <a:normAutofit/>
          </a:bodyPr>
          <a:lstStyle>
            <a:lvl1pPr marL="0" indent="0" algn="l">
              <a:lnSpc>
                <a:spcPct val="90000"/>
              </a:lnSpc>
              <a:buNone/>
              <a:defRPr sz="1050"/>
            </a:lvl1pPr>
          </a:lstStyle>
          <a:p>
            <a:r>
              <a:rPr lang="en-US"/>
              <a:t>Click icon to add picture</a:t>
            </a:r>
          </a:p>
        </p:txBody>
      </p:sp>
      <p:sp>
        <p:nvSpPr>
          <p:cNvPr id="47" name="Picture Placeholder 3">
            <a:extLst>
              <a:ext uri="{FF2B5EF4-FFF2-40B4-BE49-F238E27FC236}">
                <a16:creationId xmlns:a16="http://schemas.microsoft.com/office/drawing/2014/main" id="{105F4D7E-CC72-3E96-E134-365F6A498815}"/>
              </a:ext>
            </a:extLst>
          </p:cNvPr>
          <p:cNvSpPr>
            <a:spLocks noGrp="1"/>
          </p:cNvSpPr>
          <p:nvPr>
            <p:ph type="pic" sz="quarter" idx="59"/>
          </p:nvPr>
        </p:nvSpPr>
        <p:spPr>
          <a:xfrm>
            <a:off x="461394" y="1639789"/>
            <a:ext cx="995255" cy="995255"/>
          </a:xfrm>
          <a:prstGeom prst="rect">
            <a:avLst/>
          </a:prstGeom>
          <a:blipFill>
            <a:blip r:embed="rId2"/>
            <a:stretch>
              <a:fillRect/>
            </a:stretch>
          </a:blipFill>
          <a:ln w="3175">
            <a:noFill/>
          </a:ln>
          <a:effectLst/>
        </p:spPr>
        <p:txBody>
          <a:bodyPr lIns="91440" tIns="91440" anchor="t" anchorCtr="0">
            <a:normAutofit/>
          </a:bodyPr>
          <a:lstStyle>
            <a:lvl1pPr marL="0" indent="0" algn="l">
              <a:lnSpc>
                <a:spcPct val="90000"/>
              </a:lnSpc>
              <a:buNone/>
              <a:defRPr sz="1050"/>
            </a:lvl1pPr>
          </a:lstStyle>
          <a:p>
            <a:r>
              <a:rPr lang="en-US"/>
              <a:t>Click icon to add picture</a:t>
            </a:r>
          </a:p>
        </p:txBody>
      </p:sp>
      <p:sp>
        <p:nvSpPr>
          <p:cNvPr id="51" name="Picture Placeholder 3">
            <a:extLst>
              <a:ext uri="{FF2B5EF4-FFF2-40B4-BE49-F238E27FC236}">
                <a16:creationId xmlns:a16="http://schemas.microsoft.com/office/drawing/2014/main" id="{0931E330-AC04-2F09-AE69-2B6285897921}"/>
              </a:ext>
            </a:extLst>
          </p:cNvPr>
          <p:cNvSpPr>
            <a:spLocks noGrp="1"/>
          </p:cNvSpPr>
          <p:nvPr>
            <p:ph type="pic" sz="quarter" idx="61"/>
          </p:nvPr>
        </p:nvSpPr>
        <p:spPr>
          <a:xfrm>
            <a:off x="461394" y="3149807"/>
            <a:ext cx="995255" cy="995255"/>
          </a:xfrm>
          <a:prstGeom prst="rect">
            <a:avLst/>
          </a:prstGeom>
          <a:blipFill>
            <a:blip r:embed="rId2"/>
            <a:stretch>
              <a:fillRect/>
            </a:stretch>
          </a:blipFill>
          <a:ln w="3175">
            <a:noFill/>
          </a:ln>
          <a:effectLst/>
        </p:spPr>
        <p:txBody>
          <a:bodyPr lIns="91440" tIns="91440" anchor="t" anchorCtr="0">
            <a:normAutofit/>
          </a:bodyPr>
          <a:lstStyle>
            <a:lvl1pPr marL="0" indent="0" algn="l">
              <a:lnSpc>
                <a:spcPct val="90000"/>
              </a:lnSpc>
              <a:buNone/>
              <a:defRPr sz="1050"/>
            </a:lvl1pPr>
          </a:lstStyle>
          <a:p>
            <a:r>
              <a:rPr lang="en-US"/>
              <a:t>Click icon to add picture</a:t>
            </a:r>
          </a:p>
        </p:txBody>
      </p:sp>
      <p:sp>
        <p:nvSpPr>
          <p:cNvPr id="53" name="Picture Placeholder 3">
            <a:extLst>
              <a:ext uri="{FF2B5EF4-FFF2-40B4-BE49-F238E27FC236}">
                <a16:creationId xmlns:a16="http://schemas.microsoft.com/office/drawing/2014/main" id="{9E8BA63F-97C0-8B03-5438-EB76639B72E7}"/>
              </a:ext>
            </a:extLst>
          </p:cNvPr>
          <p:cNvSpPr>
            <a:spLocks noGrp="1"/>
          </p:cNvSpPr>
          <p:nvPr>
            <p:ph type="pic" sz="quarter" idx="63"/>
          </p:nvPr>
        </p:nvSpPr>
        <p:spPr>
          <a:xfrm>
            <a:off x="461394" y="4676604"/>
            <a:ext cx="995255" cy="995255"/>
          </a:xfrm>
          <a:prstGeom prst="rect">
            <a:avLst/>
          </a:prstGeom>
          <a:blipFill>
            <a:blip r:embed="rId2"/>
            <a:stretch>
              <a:fillRect/>
            </a:stretch>
          </a:blipFill>
          <a:ln w="3175">
            <a:noFill/>
          </a:ln>
          <a:effectLst/>
        </p:spPr>
        <p:txBody>
          <a:bodyPr lIns="91440" tIns="91440" anchor="t" anchorCtr="0">
            <a:normAutofit/>
          </a:bodyPr>
          <a:lstStyle>
            <a:lvl1pPr marL="0" indent="0" algn="l">
              <a:lnSpc>
                <a:spcPct val="90000"/>
              </a:lnSpc>
              <a:buNone/>
              <a:defRPr sz="1050"/>
            </a:lvl1pPr>
          </a:lstStyle>
          <a:p>
            <a:r>
              <a:rPr lang="en-US"/>
              <a:t>Click icon to add picture</a:t>
            </a:r>
          </a:p>
        </p:txBody>
      </p:sp>
      <p:sp>
        <p:nvSpPr>
          <p:cNvPr id="54" name="Text Placeholder 2">
            <a:extLst>
              <a:ext uri="{FF2B5EF4-FFF2-40B4-BE49-F238E27FC236}">
                <a16:creationId xmlns:a16="http://schemas.microsoft.com/office/drawing/2014/main" id="{E1BB21A6-2D73-4058-1326-8B9419F1AE41}"/>
              </a:ext>
            </a:extLst>
          </p:cNvPr>
          <p:cNvSpPr>
            <a:spLocks noGrp="1"/>
          </p:cNvSpPr>
          <p:nvPr>
            <p:ph type="body" idx="68" hasCustomPrompt="1"/>
          </p:nvPr>
        </p:nvSpPr>
        <p:spPr>
          <a:xfrm>
            <a:off x="1625017" y="1639789"/>
            <a:ext cx="1440431" cy="172232"/>
          </a:xfrm>
          <a:prstGeom prst="rect">
            <a:avLst/>
          </a:prstGeom>
          <a:noFill/>
        </p:spPr>
        <p:txBody>
          <a:bodyPr lIns="0" tIns="0" rIns="0" bIns="0" anchor="t" anchorCtr="0"/>
          <a:lstStyle>
            <a:lvl1pPr marL="0" indent="0" algn="l">
              <a:lnSpc>
                <a:spcPct val="90000"/>
              </a:lnSpc>
              <a:buNone/>
              <a:defRPr sz="14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First </a:t>
            </a:r>
            <a:r>
              <a:rPr lang="en-US" err="1"/>
              <a:t>Lastname</a:t>
            </a:r>
            <a:endParaRPr lang="en-US"/>
          </a:p>
        </p:txBody>
      </p:sp>
      <p:sp>
        <p:nvSpPr>
          <p:cNvPr id="56" name="Text Placeholder 2">
            <a:extLst>
              <a:ext uri="{FF2B5EF4-FFF2-40B4-BE49-F238E27FC236}">
                <a16:creationId xmlns:a16="http://schemas.microsoft.com/office/drawing/2014/main" id="{C838A05E-D960-CFA8-22A4-055637BAAFB4}"/>
              </a:ext>
            </a:extLst>
          </p:cNvPr>
          <p:cNvSpPr>
            <a:spLocks noGrp="1"/>
          </p:cNvSpPr>
          <p:nvPr>
            <p:ph type="body" idx="70" hasCustomPrompt="1"/>
          </p:nvPr>
        </p:nvSpPr>
        <p:spPr>
          <a:xfrm>
            <a:off x="1625017" y="3149808"/>
            <a:ext cx="1440431" cy="172232"/>
          </a:xfrm>
          <a:prstGeom prst="rect">
            <a:avLst/>
          </a:prstGeom>
          <a:noFill/>
        </p:spPr>
        <p:txBody>
          <a:bodyPr lIns="0" tIns="0" rIns="0" bIns="0" anchor="t" anchorCtr="0"/>
          <a:lstStyle>
            <a:lvl1pPr marL="0" indent="0" algn="l">
              <a:lnSpc>
                <a:spcPct val="90000"/>
              </a:lnSpc>
              <a:buNone/>
              <a:defRPr sz="14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First </a:t>
            </a:r>
            <a:r>
              <a:rPr lang="en-US" err="1"/>
              <a:t>Lastname</a:t>
            </a:r>
            <a:endParaRPr lang="en-US"/>
          </a:p>
        </p:txBody>
      </p:sp>
      <p:sp>
        <p:nvSpPr>
          <p:cNvPr id="58" name="Text Placeholder 2">
            <a:extLst>
              <a:ext uri="{FF2B5EF4-FFF2-40B4-BE49-F238E27FC236}">
                <a16:creationId xmlns:a16="http://schemas.microsoft.com/office/drawing/2014/main" id="{612A1570-39D8-2CA6-024B-4264C005D9CA}"/>
              </a:ext>
            </a:extLst>
          </p:cNvPr>
          <p:cNvSpPr>
            <a:spLocks noGrp="1"/>
          </p:cNvSpPr>
          <p:nvPr>
            <p:ph type="body" idx="72" hasCustomPrompt="1"/>
          </p:nvPr>
        </p:nvSpPr>
        <p:spPr>
          <a:xfrm>
            <a:off x="1625017" y="4693382"/>
            <a:ext cx="1440431" cy="172232"/>
          </a:xfrm>
          <a:prstGeom prst="rect">
            <a:avLst/>
          </a:prstGeom>
          <a:noFill/>
        </p:spPr>
        <p:txBody>
          <a:bodyPr lIns="0" tIns="0" rIns="0" bIns="0" anchor="t" anchorCtr="0"/>
          <a:lstStyle>
            <a:lvl1pPr marL="0" indent="0" algn="l">
              <a:lnSpc>
                <a:spcPct val="90000"/>
              </a:lnSpc>
              <a:buNone/>
              <a:defRPr sz="14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First </a:t>
            </a:r>
            <a:r>
              <a:rPr lang="en-US" err="1"/>
              <a:t>Lastname</a:t>
            </a:r>
            <a:endParaRPr lang="en-US"/>
          </a:p>
        </p:txBody>
      </p:sp>
      <p:sp>
        <p:nvSpPr>
          <p:cNvPr id="60" name="Text Placeholder 2">
            <a:extLst>
              <a:ext uri="{FF2B5EF4-FFF2-40B4-BE49-F238E27FC236}">
                <a16:creationId xmlns:a16="http://schemas.microsoft.com/office/drawing/2014/main" id="{39AFE1F4-098B-69C2-2C4D-D554E97B2646}"/>
              </a:ext>
            </a:extLst>
          </p:cNvPr>
          <p:cNvSpPr>
            <a:spLocks noGrp="1"/>
          </p:cNvSpPr>
          <p:nvPr>
            <p:ph type="body" idx="74" hasCustomPrompt="1"/>
          </p:nvPr>
        </p:nvSpPr>
        <p:spPr>
          <a:xfrm>
            <a:off x="4502441" y="1639789"/>
            <a:ext cx="1440431" cy="172232"/>
          </a:xfrm>
          <a:prstGeom prst="rect">
            <a:avLst/>
          </a:prstGeom>
          <a:noFill/>
        </p:spPr>
        <p:txBody>
          <a:bodyPr lIns="0" tIns="0" rIns="0" bIns="0" anchor="t" anchorCtr="0"/>
          <a:lstStyle>
            <a:lvl1pPr marL="0" indent="0" algn="l">
              <a:lnSpc>
                <a:spcPct val="90000"/>
              </a:lnSpc>
              <a:buNone/>
              <a:defRPr sz="14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First </a:t>
            </a:r>
            <a:r>
              <a:rPr lang="en-US" err="1"/>
              <a:t>Lastname</a:t>
            </a:r>
            <a:endParaRPr lang="en-US"/>
          </a:p>
        </p:txBody>
      </p:sp>
      <p:sp>
        <p:nvSpPr>
          <p:cNvPr id="62" name="Text Placeholder 2">
            <a:extLst>
              <a:ext uri="{FF2B5EF4-FFF2-40B4-BE49-F238E27FC236}">
                <a16:creationId xmlns:a16="http://schemas.microsoft.com/office/drawing/2014/main" id="{338A7EC9-0F93-A4B3-06CD-A144DD3B6B5F}"/>
              </a:ext>
            </a:extLst>
          </p:cNvPr>
          <p:cNvSpPr>
            <a:spLocks noGrp="1"/>
          </p:cNvSpPr>
          <p:nvPr>
            <p:ph type="body" idx="76" hasCustomPrompt="1"/>
          </p:nvPr>
        </p:nvSpPr>
        <p:spPr>
          <a:xfrm>
            <a:off x="4502441" y="3149808"/>
            <a:ext cx="1440431" cy="172232"/>
          </a:xfrm>
          <a:prstGeom prst="rect">
            <a:avLst/>
          </a:prstGeom>
          <a:noFill/>
        </p:spPr>
        <p:txBody>
          <a:bodyPr lIns="0" tIns="0" rIns="0" bIns="0" anchor="t" anchorCtr="0"/>
          <a:lstStyle>
            <a:lvl1pPr marL="0" indent="0" algn="l">
              <a:lnSpc>
                <a:spcPct val="90000"/>
              </a:lnSpc>
              <a:buNone/>
              <a:defRPr sz="14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First </a:t>
            </a:r>
            <a:r>
              <a:rPr lang="en-US" err="1"/>
              <a:t>Lastname</a:t>
            </a:r>
            <a:endParaRPr lang="en-US"/>
          </a:p>
        </p:txBody>
      </p:sp>
      <p:sp>
        <p:nvSpPr>
          <p:cNvPr id="64" name="Text Placeholder 2">
            <a:extLst>
              <a:ext uri="{FF2B5EF4-FFF2-40B4-BE49-F238E27FC236}">
                <a16:creationId xmlns:a16="http://schemas.microsoft.com/office/drawing/2014/main" id="{ECD6AF05-10FA-5EF9-9A5F-605AFB68D786}"/>
              </a:ext>
            </a:extLst>
          </p:cNvPr>
          <p:cNvSpPr>
            <a:spLocks noGrp="1"/>
          </p:cNvSpPr>
          <p:nvPr>
            <p:ph type="body" idx="78" hasCustomPrompt="1"/>
          </p:nvPr>
        </p:nvSpPr>
        <p:spPr>
          <a:xfrm>
            <a:off x="4502441" y="4693382"/>
            <a:ext cx="1440431" cy="172232"/>
          </a:xfrm>
          <a:prstGeom prst="rect">
            <a:avLst/>
          </a:prstGeom>
          <a:noFill/>
        </p:spPr>
        <p:txBody>
          <a:bodyPr lIns="0" tIns="0" rIns="0" bIns="0" anchor="t" anchorCtr="0"/>
          <a:lstStyle>
            <a:lvl1pPr marL="0" indent="0" algn="l">
              <a:lnSpc>
                <a:spcPct val="90000"/>
              </a:lnSpc>
              <a:buNone/>
              <a:defRPr sz="14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First </a:t>
            </a:r>
            <a:r>
              <a:rPr lang="en-US" err="1"/>
              <a:t>Lastname</a:t>
            </a:r>
            <a:endParaRPr lang="en-US"/>
          </a:p>
        </p:txBody>
      </p:sp>
      <p:sp>
        <p:nvSpPr>
          <p:cNvPr id="66" name="Text Placeholder 2">
            <a:extLst>
              <a:ext uri="{FF2B5EF4-FFF2-40B4-BE49-F238E27FC236}">
                <a16:creationId xmlns:a16="http://schemas.microsoft.com/office/drawing/2014/main" id="{0F8D50A2-2EF9-3EF5-C431-CFD7F702841A}"/>
              </a:ext>
            </a:extLst>
          </p:cNvPr>
          <p:cNvSpPr>
            <a:spLocks noGrp="1"/>
          </p:cNvSpPr>
          <p:nvPr>
            <p:ph type="body" idx="80" hasCustomPrompt="1"/>
          </p:nvPr>
        </p:nvSpPr>
        <p:spPr>
          <a:xfrm>
            <a:off x="7363087" y="1639789"/>
            <a:ext cx="1440431" cy="172232"/>
          </a:xfrm>
          <a:prstGeom prst="rect">
            <a:avLst/>
          </a:prstGeom>
          <a:noFill/>
        </p:spPr>
        <p:txBody>
          <a:bodyPr lIns="0" tIns="0" rIns="0" bIns="0" anchor="t" anchorCtr="0"/>
          <a:lstStyle>
            <a:lvl1pPr marL="0" indent="0" algn="l">
              <a:lnSpc>
                <a:spcPct val="90000"/>
              </a:lnSpc>
              <a:buNone/>
              <a:defRPr sz="14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First </a:t>
            </a:r>
            <a:r>
              <a:rPr lang="en-US" err="1"/>
              <a:t>Lastname</a:t>
            </a:r>
            <a:endParaRPr lang="en-US"/>
          </a:p>
        </p:txBody>
      </p:sp>
      <p:sp>
        <p:nvSpPr>
          <p:cNvPr id="68" name="Text Placeholder 2">
            <a:extLst>
              <a:ext uri="{FF2B5EF4-FFF2-40B4-BE49-F238E27FC236}">
                <a16:creationId xmlns:a16="http://schemas.microsoft.com/office/drawing/2014/main" id="{C7496DC8-746D-49C1-EB55-F90D4B9AD2D5}"/>
              </a:ext>
            </a:extLst>
          </p:cNvPr>
          <p:cNvSpPr>
            <a:spLocks noGrp="1"/>
          </p:cNvSpPr>
          <p:nvPr>
            <p:ph type="body" idx="82" hasCustomPrompt="1"/>
          </p:nvPr>
        </p:nvSpPr>
        <p:spPr>
          <a:xfrm>
            <a:off x="7363087" y="3149808"/>
            <a:ext cx="1440431" cy="172232"/>
          </a:xfrm>
          <a:prstGeom prst="rect">
            <a:avLst/>
          </a:prstGeom>
          <a:noFill/>
        </p:spPr>
        <p:txBody>
          <a:bodyPr lIns="0" tIns="0" rIns="0" bIns="0" anchor="t" anchorCtr="0"/>
          <a:lstStyle>
            <a:lvl1pPr marL="0" indent="0" algn="l">
              <a:lnSpc>
                <a:spcPct val="90000"/>
              </a:lnSpc>
              <a:buNone/>
              <a:defRPr sz="14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First </a:t>
            </a:r>
            <a:r>
              <a:rPr lang="en-US" err="1"/>
              <a:t>Lastname</a:t>
            </a:r>
            <a:endParaRPr lang="en-US"/>
          </a:p>
        </p:txBody>
      </p:sp>
      <p:sp>
        <p:nvSpPr>
          <p:cNvPr id="70" name="Text Placeholder 2">
            <a:extLst>
              <a:ext uri="{FF2B5EF4-FFF2-40B4-BE49-F238E27FC236}">
                <a16:creationId xmlns:a16="http://schemas.microsoft.com/office/drawing/2014/main" id="{28620D23-D2E2-2812-F78E-8DE9DEE2B059}"/>
              </a:ext>
            </a:extLst>
          </p:cNvPr>
          <p:cNvSpPr>
            <a:spLocks noGrp="1"/>
          </p:cNvSpPr>
          <p:nvPr>
            <p:ph type="body" idx="84" hasCustomPrompt="1"/>
          </p:nvPr>
        </p:nvSpPr>
        <p:spPr>
          <a:xfrm>
            <a:off x="7363087" y="4693382"/>
            <a:ext cx="1440431" cy="172232"/>
          </a:xfrm>
          <a:prstGeom prst="rect">
            <a:avLst/>
          </a:prstGeom>
          <a:noFill/>
        </p:spPr>
        <p:txBody>
          <a:bodyPr lIns="0" tIns="0" rIns="0" bIns="0" anchor="t" anchorCtr="0"/>
          <a:lstStyle>
            <a:lvl1pPr marL="0" indent="0" algn="l">
              <a:lnSpc>
                <a:spcPct val="90000"/>
              </a:lnSpc>
              <a:buNone/>
              <a:defRPr sz="14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First </a:t>
            </a:r>
            <a:r>
              <a:rPr lang="en-US" err="1"/>
              <a:t>Lastname</a:t>
            </a:r>
            <a:endParaRPr lang="en-US"/>
          </a:p>
        </p:txBody>
      </p:sp>
      <p:sp>
        <p:nvSpPr>
          <p:cNvPr id="72" name="Text Placeholder 2">
            <a:extLst>
              <a:ext uri="{FF2B5EF4-FFF2-40B4-BE49-F238E27FC236}">
                <a16:creationId xmlns:a16="http://schemas.microsoft.com/office/drawing/2014/main" id="{8EEED1C7-73D5-82E4-DDC0-B38C8022294B}"/>
              </a:ext>
            </a:extLst>
          </p:cNvPr>
          <p:cNvSpPr>
            <a:spLocks noGrp="1"/>
          </p:cNvSpPr>
          <p:nvPr>
            <p:ph type="body" idx="86" hasCustomPrompt="1"/>
          </p:nvPr>
        </p:nvSpPr>
        <p:spPr>
          <a:xfrm>
            <a:off x="10265678" y="1639789"/>
            <a:ext cx="1440431" cy="172232"/>
          </a:xfrm>
          <a:prstGeom prst="rect">
            <a:avLst/>
          </a:prstGeom>
          <a:noFill/>
        </p:spPr>
        <p:txBody>
          <a:bodyPr lIns="0" tIns="0" rIns="0" bIns="0" anchor="t" anchorCtr="0"/>
          <a:lstStyle>
            <a:lvl1pPr marL="0" indent="0" algn="l">
              <a:lnSpc>
                <a:spcPct val="90000"/>
              </a:lnSpc>
              <a:buNone/>
              <a:defRPr sz="14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First </a:t>
            </a:r>
            <a:r>
              <a:rPr lang="en-US" err="1"/>
              <a:t>Lastname</a:t>
            </a:r>
            <a:endParaRPr lang="en-US"/>
          </a:p>
        </p:txBody>
      </p:sp>
      <p:sp>
        <p:nvSpPr>
          <p:cNvPr id="74" name="Text Placeholder 2">
            <a:extLst>
              <a:ext uri="{FF2B5EF4-FFF2-40B4-BE49-F238E27FC236}">
                <a16:creationId xmlns:a16="http://schemas.microsoft.com/office/drawing/2014/main" id="{8823CD2A-A8C0-66E6-834A-6F1B0C1E8F0B}"/>
              </a:ext>
            </a:extLst>
          </p:cNvPr>
          <p:cNvSpPr>
            <a:spLocks noGrp="1"/>
          </p:cNvSpPr>
          <p:nvPr>
            <p:ph type="body" idx="88" hasCustomPrompt="1"/>
          </p:nvPr>
        </p:nvSpPr>
        <p:spPr>
          <a:xfrm>
            <a:off x="10265678" y="3149808"/>
            <a:ext cx="1440431" cy="172232"/>
          </a:xfrm>
          <a:prstGeom prst="rect">
            <a:avLst/>
          </a:prstGeom>
          <a:noFill/>
        </p:spPr>
        <p:txBody>
          <a:bodyPr lIns="0" tIns="0" rIns="0" bIns="0" anchor="t" anchorCtr="0"/>
          <a:lstStyle>
            <a:lvl1pPr marL="0" indent="0" algn="l">
              <a:lnSpc>
                <a:spcPct val="90000"/>
              </a:lnSpc>
              <a:buNone/>
              <a:defRPr sz="14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First </a:t>
            </a:r>
            <a:r>
              <a:rPr lang="en-US" err="1"/>
              <a:t>Lastname</a:t>
            </a:r>
            <a:endParaRPr lang="en-US"/>
          </a:p>
        </p:txBody>
      </p:sp>
      <p:sp>
        <p:nvSpPr>
          <p:cNvPr id="76" name="Text Placeholder 2">
            <a:extLst>
              <a:ext uri="{FF2B5EF4-FFF2-40B4-BE49-F238E27FC236}">
                <a16:creationId xmlns:a16="http://schemas.microsoft.com/office/drawing/2014/main" id="{61D5341A-B56F-2D4B-8EED-21BFD49F5219}"/>
              </a:ext>
            </a:extLst>
          </p:cNvPr>
          <p:cNvSpPr>
            <a:spLocks noGrp="1"/>
          </p:cNvSpPr>
          <p:nvPr>
            <p:ph type="body" idx="90" hasCustomPrompt="1"/>
          </p:nvPr>
        </p:nvSpPr>
        <p:spPr>
          <a:xfrm>
            <a:off x="10265678" y="4693382"/>
            <a:ext cx="1440431" cy="172232"/>
          </a:xfrm>
          <a:prstGeom prst="rect">
            <a:avLst/>
          </a:prstGeom>
          <a:noFill/>
        </p:spPr>
        <p:txBody>
          <a:bodyPr lIns="0" tIns="0" rIns="0" bIns="0" anchor="t" anchorCtr="0"/>
          <a:lstStyle>
            <a:lvl1pPr marL="0" indent="0" algn="l">
              <a:lnSpc>
                <a:spcPct val="90000"/>
              </a:lnSpc>
              <a:buNone/>
              <a:defRPr sz="14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First </a:t>
            </a:r>
            <a:r>
              <a:rPr lang="en-US" err="1"/>
              <a:t>Lastname</a:t>
            </a:r>
            <a:endParaRPr lang="en-US"/>
          </a:p>
        </p:txBody>
      </p:sp>
      <p:sp>
        <p:nvSpPr>
          <p:cNvPr id="85" name="Text Placeholder 2">
            <a:extLst>
              <a:ext uri="{FF2B5EF4-FFF2-40B4-BE49-F238E27FC236}">
                <a16:creationId xmlns:a16="http://schemas.microsoft.com/office/drawing/2014/main" id="{A2944876-3D43-5687-C01B-8A7A74DB0CD1}"/>
              </a:ext>
            </a:extLst>
          </p:cNvPr>
          <p:cNvSpPr>
            <a:spLocks noGrp="1"/>
          </p:cNvSpPr>
          <p:nvPr>
            <p:ph type="body" idx="99" hasCustomPrompt="1"/>
          </p:nvPr>
        </p:nvSpPr>
        <p:spPr>
          <a:xfrm>
            <a:off x="1625017" y="1866292"/>
            <a:ext cx="1440431" cy="781076"/>
          </a:xfrm>
          <a:prstGeom prst="rect">
            <a:avLst/>
          </a:prstGeom>
          <a:noFill/>
        </p:spPr>
        <p:txBody>
          <a:bodyPr lIns="0" tIns="0" rIns="0" bIns="0" anchor="t" anchorCtr="0"/>
          <a:lstStyle>
            <a:lvl1pPr marL="0" indent="0" algn="l">
              <a:lnSpc>
                <a:spcPct val="90000"/>
              </a:lnSpc>
              <a:buNone/>
              <a:defRPr sz="12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a:p>
            <a:pPr lvl="0"/>
            <a:r>
              <a:rPr lang="en-US"/>
              <a:t>Description</a:t>
            </a:r>
          </a:p>
        </p:txBody>
      </p:sp>
      <p:sp>
        <p:nvSpPr>
          <p:cNvPr id="86" name="Text Placeholder 2">
            <a:extLst>
              <a:ext uri="{FF2B5EF4-FFF2-40B4-BE49-F238E27FC236}">
                <a16:creationId xmlns:a16="http://schemas.microsoft.com/office/drawing/2014/main" id="{7D0385C7-391C-F7E4-B536-8D9CE5ADAF45}"/>
              </a:ext>
            </a:extLst>
          </p:cNvPr>
          <p:cNvSpPr>
            <a:spLocks noGrp="1"/>
          </p:cNvSpPr>
          <p:nvPr>
            <p:ph type="body" idx="100" hasCustomPrompt="1"/>
          </p:nvPr>
        </p:nvSpPr>
        <p:spPr>
          <a:xfrm>
            <a:off x="1625017" y="3376310"/>
            <a:ext cx="1440431" cy="781076"/>
          </a:xfrm>
          <a:prstGeom prst="rect">
            <a:avLst/>
          </a:prstGeom>
          <a:noFill/>
        </p:spPr>
        <p:txBody>
          <a:bodyPr lIns="0" tIns="0" rIns="0" bIns="0" anchor="t" anchorCtr="0"/>
          <a:lstStyle>
            <a:lvl1pPr marL="0" indent="0" algn="l">
              <a:lnSpc>
                <a:spcPct val="90000"/>
              </a:lnSpc>
              <a:buNone/>
              <a:defRPr sz="12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a:p>
            <a:pPr lvl="0"/>
            <a:r>
              <a:rPr lang="en-US"/>
              <a:t>Description</a:t>
            </a:r>
          </a:p>
        </p:txBody>
      </p:sp>
      <p:sp>
        <p:nvSpPr>
          <p:cNvPr id="87" name="Text Placeholder 2">
            <a:extLst>
              <a:ext uri="{FF2B5EF4-FFF2-40B4-BE49-F238E27FC236}">
                <a16:creationId xmlns:a16="http://schemas.microsoft.com/office/drawing/2014/main" id="{43BAD3A8-E8A1-36FC-3C2A-C538D0D4D4E4}"/>
              </a:ext>
            </a:extLst>
          </p:cNvPr>
          <p:cNvSpPr>
            <a:spLocks noGrp="1"/>
          </p:cNvSpPr>
          <p:nvPr>
            <p:ph type="body" idx="101" hasCustomPrompt="1"/>
          </p:nvPr>
        </p:nvSpPr>
        <p:spPr>
          <a:xfrm>
            <a:off x="1625017" y="4911495"/>
            <a:ext cx="1440431" cy="781076"/>
          </a:xfrm>
          <a:prstGeom prst="rect">
            <a:avLst/>
          </a:prstGeom>
          <a:noFill/>
        </p:spPr>
        <p:txBody>
          <a:bodyPr lIns="0" tIns="0" rIns="0" bIns="0" anchor="t" anchorCtr="0"/>
          <a:lstStyle>
            <a:lvl1pPr marL="0" indent="0" algn="l">
              <a:lnSpc>
                <a:spcPct val="90000"/>
              </a:lnSpc>
              <a:buNone/>
              <a:defRPr sz="12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a:p>
            <a:pPr lvl="0"/>
            <a:r>
              <a:rPr lang="en-US"/>
              <a:t>Description</a:t>
            </a:r>
          </a:p>
        </p:txBody>
      </p:sp>
      <p:sp>
        <p:nvSpPr>
          <p:cNvPr id="88" name="Text Placeholder 2">
            <a:extLst>
              <a:ext uri="{FF2B5EF4-FFF2-40B4-BE49-F238E27FC236}">
                <a16:creationId xmlns:a16="http://schemas.microsoft.com/office/drawing/2014/main" id="{41679ECA-153E-7F58-F839-92B1F5B3C5E5}"/>
              </a:ext>
            </a:extLst>
          </p:cNvPr>
          <p:cNvSpPr>
            <a:spLocks noGrp="1"/>
          </p:cNvSpPr>
          <p:nvPr>
            <p:ph type="body" idx="102" hasCustomPrompt="1"/>
          </p:nvPr>
        </p:nvSpPr>
        <p:spPr>
          <a:xfrm>
            <a:off x="4502441" y="1866292"/>
            <a:ext cx="1440431" cy="781076"/>
          </a:xfrm>
          <a:prstGeom prst="rect">
            <a:avLst/>
          </a:prstGeom>
          <a:noFill/>
        </p:spPr>
        <p:txBody>
          <a:bodyPr lIns="0" tIns="0" rIns="0" bIns="0" anchor="t" anchorCtr="0"/>
          <a:lstStyle>
            <a:lvl1pPr marL="0" indent="0" algn="l">
              <a:lnSpc>
                <a:spcPct val="90000"/>
              </a:lnSpc>
              <a:buNone/>
              <a:defRPr sz="12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a:p>
            <a:pPr lvl="0"/>
            <a:r>
              <a:rPr lang="en-US"/>
              <a:t>Description</a:t>
            </a:r>
          </a:p>
        </p:txBody>
      </p:sp>
      <p:sp>
        <p:nvSpPr>
          <p:cNvPr id="89" name="Text Placeholder 2">
            <a:extLst>
              <a:ext uri="{FF2B5EF4-FFF2-40B4-BE49-F238E27FC236}">
                <a16:creationId xmlns:a16="http://schemas.microsoft.com/office/drawing/2014/main" id="{08339FE5-3739-9ED4-8025-CE64F1F9D82F}"/>
              </a:ext>
            </a:extLst>
          </p:cNvPr>
          <p:cNvSpPr>
            <a:spLocks noGrp="1"/>
          </p:cNvSpPr>
          <p:nvPr>
            <p:ph type="body" idx="103" hasCustomPrompt="1"/>
          </p:nvPr>
        </p:nvSpPr>
        <p:spPr>
          <a:xfrm>
            <a:off x="4502441" y="3376310"/>
            <a:ext cx="1440431" cy="781076"/>
          </a:xfrm>
          <a:prstGeom prst="rect">
            <a:avLst/>
          </a:prstGeom>
          <a:noFill/>
        </p:spPr>
        <p:txBody>
          <a:bodyPr lIns="0" tIns="0" rIns="0" bIns="0" anchor="t" anchorCtr="0"/>
          <a:lstStyle>
            <a:lvl1pPr marL="0" indent="0" algn="l">
              <a:lnSpc>
                <a:spcPct val="90000"/>
              </a:lnSpc>
              <a:buNone/>
              <a:defRPr sz="12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a:p>
            <a:pPr lvl="0"/>
            <a:r>
              <a:rPr lang="en-US"/>
              <a:t>Description</a:t>
            </a:r>
          </a:p>
        </p:txBody>
      </p:sp>
      <p:sp>
        <p:nvSpPr>
          <p:cNvPr id="90" name="Text Placeholder 2">
            <a:extLst>
              <a:ext uri="{FF2B5EF4-FFF2-40B4-BE49-F238E27FC236}">
                <a16:creationId xmlns:a16="http://schemas.microsoft.com/office/drawing/2014/main" id="{CD1AF914-1E98-96B0-241D-4C55E8F6F366}"/>
              </a:ext>
            </a:extLst>
          </p:cNvPr>
          <p:cNvSpPr>
            <a:spLocks noGrp="1"/>
          </p:cNvSpPr>
          <p:nvPr>
            <p:ph type="body" idx="104" hasCustomPrompt="1"/>
          </p:nvPr>
        </p:nvSpPr>
        <p:spPr>
          <a:xfrm>
            <a:off x="4502441" y="4911495"/>
            <a:ext cx="1440431" cy="781076"/>
          </a:xfrm>
          <a:prstGeom prst="rect">
            <a:avLst/>
          </a:prstGeom>
          <a:noFill/>
        </p:spPr>
        <p:txBody>
          <a:bodyPr lIns="0" tIns="0" rIns="0" bIns="0" anchor="t" anchorCtr="0"/>
          <a:lstStyle>
            <a:lvl1pPr marL="0" indent="0" algn="l">
              <a:lnSpc>
                <a:spcPct val="90000"/>
              </a:lnSpc>
              <a:buNone/>
              <a:defRPr sz="12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a:p>
            <a:pPr lvl="0"/>
            <a:r>
              <a:rPr lang="en-US"/>
              <a:t>Description</a:t>
            </a:r>
          </a:p>
        </p:txBody>
      </p:sp>
      <p:sp>
        <p:nvSpPr>
          <p:cNvPr id="91" name="Text Placeholder 2">
            <a:extLst>
              <a:ext uri="{FF2B5EF4-FFF2-40B4-BE49-F238E27FC236}">
                <a16:creationId xmlns:a16="http://schemas.microsoft.com/office/drawing/2014/main" id="{CB31A326-31B9-70D8-54B4-21B88F461D22}"/>
              </a:ext>
            </a:extLst>
          </p:cNvPr>
          <p:cNvSpPr>
            <a:spLocks noGrp="1"/>
          </p:cNvSpPr>
          <p:nvPr>
            <p:ph type="body" idx="105" hasCustomPrompt="1"/>
          </p:nvPr>
        </p:nvSpPr>
        <p:spPr>
          <a:xfrm>
            <a:off x="7363087" y="1866292"/>
            <a:ext cx="1440431" cy="781076"/>
          </a:xfrm>
          <a:prstGeom prst="rect">
            <a:avLst/>
          </a:prstGeom>
          <a:noFill/>
        </p:spPr>
        <p:txBody>
          <a:bodyPr lIns="0" tIns="0" rIns="0" bIns="0" anchor="t" anchorCtr="0"/>
          <a:lstStyle>
            <a:lvl1pPr marL="0" indent="0" algn="l">
              <a:lnSpc>
                <a:spcPct val="90000"/>
              </a:lnSpc>
              <a:buNone/>
              <a:defRPr sz="12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a:p>
            <a:pPr lvl="0"/>
            <a:r>
              <a:rPr lang="en-US"/>
              <a:t>Description</a:t>
            </a:r>
          </a:p>
        </p:txBody>
      </p:sp>
      <p:sp>
        <p:nvSpPr>
          <p:cNvPr id="92" name="Text Placeholder 2">
            <a:extLst>
              <a:ext uri="{FF2B5EF4-FFF2-40B4-BE49-F238E27FC236}">
                <a16:creationId xmlns:a16="http://schemas.microsoft.com/office/drawing/2014/main" id="{469F96A1-D4CE-8540-E121-CF69A1B3E933}"/>
              </a:ext>
            </a:extLst>
          </p:cNvPr>
          <p:cNvSpPr>
            <a:spLocks noGrp="1"/>
          </p:cNvSpPr>
          <p:nvPr>
            <p:ph type="body" idx="106" hasCustomPrompt="1"/>
          </p:nvPr>
        </p:nvSpPr>
        <p:spPr>
          <a:xfrm>
            <a:off x="7363087" y="3376310"/>
            <a:ext cx="1440431" cy="781076"/>
          </a:xfrm>
          <a:prstGeom prst="rect">
            <a:avLst/>
          </a:prstGeom>
          <a:noFill/>
        </p:spPr>
        <p:txBody>
          <a:bodyPr lIns="0" tIns="0" rIns="0" bIns="0" anchor="t" anchorCtr="0"/>
          <a:lstStyle>
            <a:lvl1pPr marL="0" indent="0" algn="l">
              <a:lnSpc>
                <a:spcPct val="90000"/>
              </a:lnSpc>
              <a:buNone/>
              <a:defRPr sz="12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a:p>
            <a:pPr lvl="0"/>
            <a:r>
              <a:rPr lang="en-US"/>
              <a:t>Description</a:t>
            </a:r>
          </a:p>
        </p:txBody>
      </p:sp>
      <p:sp>
        <p:nvSpPr>
          <p:cNvPr id="93" name="Text Placeholder 2">
            <a:extLst>
              <a:ext uri="{FF2B5EF4-FFF2-40B4-BE49-F238E27FC236}">
                <a16:creationId xmlns:a16="http://schemas.microsoft.com/office/drawing/2014/main" id="{0D05DD49-269F-A06A-E0EE-3666E3541129}"/>
              </a:ext>
            </a:extLst>
          </p:cNvPr>
          <p:cNvSpPr>
            <a:spLocks noGrp="1"/>
          </p:cNvSpPr>
          <p:nvPr>
            <p:ph type="body" idx="107" hasCustomPrompt="1"/>
          </p:nvPr>
        </p:nvSpPr>
        <p:spPr>
          <a:xfrm>
            <a:off x="7363087" y="4911495"/>
            <a:ext cx="1440431" cy="781076"/>
          </a:xfrm>
          <a:prstGeom prst="rect">
            <a:avLst/>
          </a:prstGeom>
          <a:noFill/>
        </p:spPr>
        <p:txBody>
          <a:bodyPr lIns="0" tIns="0" rIns="0" bIns="0" anchor="t" anchorCtr="0"/>
          <a:lstStyle>
            <a:lvl1pPr marL="0" indent="0" algn="l">
              <a:lnSpc>
                <a:spcPct val="90000"/>
              </a:lnSpc>
              <a:buNone/>
              <a:defRPr sz="12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a:p>
            <a:pPr lvl="0"/>
            <a:r>
              <a:rPr lang="en-US"/>
              <a:t>Description</a:t>
            </a:r>
          </a:p>
        </p:txBody>
      </p:sp>
      <p:sp>
        <p:nvSpPr>
          <p:cNvPr id="94" name="Text Placeholder 2">
            <a:extLst>
              <a:ext uri="{FF2B5EF4-FFF2-40B4-BE49-F238E27FC236}">
                <a16:creationId xmlns:a16="http://schemas.microsoft.com/office/drawing/2014/main" id="{C2ABFE7C-2812-7251-E03B-BA2627F3E5C4}"/>
              </a:ext>
            </a:extLst>
          </p:cNvPr>
          <p:cNvSpPr>
            <a:spLocks noGrp="1"/>
          </p:cNvSpPr>
          <p:nvPr>
            <p:ph type="body" idx="108" hasCustomPrompt="1"/>
          </p:nvPr>
        </p:nvSpPr>
        <p:spPr>
          <a:xfrm>
            <a:off x="10265678" y="1866292"/>
            <a:ext cx="1440431" cy="781076"/>
          </a:xfrm>
          <a:prstGeom prst="rect">
            <a:avLst/>
          </a:prstGeom>
          <a:noFill/>
        </p:spPr>
        <p:txBody>
          <a:bodyPr lIns="0" tIns="0" rIns="0" bIns="0" anchor="t" anchorCtr="0"/>
          <a:lstStyle>
            <a:lvl1pPr marL="0" indent="0" algn="l">
              <a:lnSpc>
                <a:spcPct val="90000"/>
              </a:lnSpc>
              <a:buNone/>
              <a:defRPr sz="12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a:p>
            <a:pPr lvl="0"/>
            <a:r>
              <a:rPr lang="en-US"/>
              <a:t>Description</a:t>
            </a:r>
          </a:p>
        </p:txBody>
      </p:sp>
      <p:sp>
        <p:nvSpPr>
          <p:cNvPr id="95" name="Text Placeholder 2">
            <a:extLst>
              <a:ext uri="{FF2B5EF4-FFF2-40B4-BE49-F238E27FC236}">
                <a16:creationId xmlns:a16="http://schemas.microsoft.com/office/drawing/2014/main" id="{3233C0D2-BA22-6D2D-A0EC-E5CFA19050C7}"/>
              </a:ext>
            </a:extLst>
          </p:cNvPr>
          <p:cNvSpPr>
            <a:spLocks noGrp="1"/>
          </p:cNvSpPr>
          <p:nvPr>
            <p:ph type="body" idx="109" hasCustomPrompt="1"/>
          </p:nvPr>
        </p:nvSpPr>
        <p:spPr>
          <a:xfrm>
            <a:off x="10265678" y="3376310"/>
            <a:ext cx="1440431" cy="781076"/>
          </a:xfrm>
          <a:prstGeom prst="rect">
            <a:avLst/>
          </a:prstGeom>
          <a:noFill/>
        </p:spPr>
        <p:txBody>
          <a:bodyPr lIns="0" tIns="0" rIns="0" bIns="0" anchor="t" anchorCtr="0"/>
          <a:lstStyle>
            <a:lvl1pPr marL="0" indent="0" algn="l">
              <a:lnSpc>
                <a:spcPct val="90000"/>
              </a:lnSpc>
              <a:buNone/>
              <a:defRPr sz="12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a:p>
            <a:pPr lvl="0"/>
            <a:r>
              <a:rPr lang="en-US"/>
              <a:t>Description</a:t>
            </a:r>
          </a:p>
        </p:txBody>
      </p:sp>
      <p:sp>
        <p:nvSpPr>
          <p:cNvPr id="96" name="Text Placeholder 2">
            <a:extLst>
              <a:ext uri="{FF2B5EF4-FFF2-40B4-BE49-F238E27FC236}">
                <a16:creationId xmlns:a16="http://schemas.microsoft.com/office/drawing/2014/main" id="{60E79298-939C-333C-0676-04F895498F4A}"/>
              </a:ext>
            </a:extLst>
          </p:cNvPr>
          <p:cNvSpPr>
            <a:spLocks noGrp="1"/>
          </p:cNvSpPr>
          <p:nvPr>
            <p:ph type="body" idx="110" hasCustomPrompt="1"/>
          </p:nvPr>
        </p:nvSpPr>
        <p:spPr>
          <a:xfrm>
            <a:off x="10265678" y="4911495"/>
            <a:ext cx="1440431" cy="781076"/>
          </a:xfrm>
          <a:prstGeom prst="rect">
            <a:avLst/>
          </a:prstGeom>
          <a:noFill/>
        </p:spPr>
        <p:txBody>
          <a:bodyPr lIns="0" tIns="0" rIns="0" bIns="0" anchor="t" anchorCtr="0"/>
          <a:lstStyle>
            <a:lvl1pPr marL="0" indent="0" algn="l">
              <a:lnSpc>
                <a:spcPct val="90000"/>
              </a:lnSpc>
              <a:buNone/>
              <a:defRPr sz="12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a:p>
            <a:pPr lvl="0"/>
            <a:r>
              <a:rPr lang="en-US"/>
              <a:t>Description</a:t>
            </a:r>
          </a:p>
        </p:txBody>
      </p:sp>
      <p:sp>
        <p:nvSpPr>
          <p:cNvPr id="10" name="Title 9">
            <a:extLst>
              <a:ext uri="{FF2B5EF4-FFF2-40B4-BE49-F238E27FC236}">
                <a16:creationId xmlns:a16="http://schemas.microsoft.com/office/drawing/2014/main" id="{0896F606-9727-4088-84E3-B191CCC2E4CC}"/>
              </a:ext>
            </a:extLst>
          </p:cNvPr>
          <p:cNvSpPr>
            <a:spLocks noGrp="1"/>
          </p:cNvSpPr>
          <p:nvPr>
            <p:ph type="title"/>
          </p:nvPr>
        </p:nvSpPr>
        <p:spPr/>
        <p:txBody>
          <a:bodyPr/>
          <a:lstStyle/>
          <a:p>
            <a:r>
              <a:rPr lang="en-US"/>
              <a:t>Click to edit Master title style</a:t>
            </a:r>
          </a:p>
        </p:txBody>
      </p:sp>
      <p:sp>
        <p:nvSpPr>
          <p:cNvPr id="13" name="Slide Number Placeholder 12">
            <a:extLst>
              <a:ext uri="{FF2B5EF4-FFF2-40B4-BE49-F238E27FC236}">
                <a16:creationId xmlns:a16="http://schemas.microsoft.com/office/drawing/2014/main" id="{F5277525-3236-DC4F-D78E-8FECE29244DD}"/>
              </a:ext>
            </a:extLst>
          </p:cNvPr>
          <p:cNvSpPr>
            <a:spLocks noGrp="1"/>
          </p:cNvSpPr>
          <p:nvPr>
            <p:ph type="sldNum" sz="quarter" idx="113"/>
          </p:nvPr>
        </p:nvSpPr>
        <p:spPr/>
        <p:txBody>
          <a:bodyPr/>
          <a:lstStyle/>
          <a:p>
            <a:fld id="{C0FA31A7-732C-40C2-A28A-07E96151A6FA}" type="slidenum">
              <a:rPr lang="en-US" smtClean="0"/>
              <a:t>‹#›</a:t>
            </a:fld>
            <a:endParaRPr lang="en-US"/>
          </a:p>
        </p:txBody>
      </p:sp>
      <p:sp>
        <p:nvSpPr>
          <p:cNvPr id="2" name="Date Placeholder 3">
            <a:extLst>
              <a:ext uri="{FF2B5EF4-FFF2-40B4-BE49-F238E27FC236}">
                <a16:creationId xmlns:a16="http://schemas.microsoft.com/office/drawing/2014/main" id="{2EFEAFEA-C616-0A60-2FD6-5AF1D90C86E8}"/>
              </a:ext>
            </a:extLst>
          </p:cNvPr>
          <p:cNvSpPr>
            <a:spLocks noGrp="1"/>
          </p:cNvSpPr>
          <p:nvPr>
            <p:ph type="dt" sz="half" idx="2"/>
          </p:nvPr>
        </p:nvSpPr>
        <p:spPr>
          <a:xfrm>
            <a:off x="381002" y="6381064"/>
            <a:ext cx="2143537" cy="365125"/>
          </a:xfrm>
          <a:prstGeom prst="rect">
            <a:avLst/>
          </a:prstGeom>
        </p:spPr>
        <p:txBody>
          <a:bodyPr vert="horz" lIns="91440" tIns="45720" rIns="91440" bIns="45720" rtlCol="0" anchor="ctr"/>
          <a:lstStyle>
            <a:lvl1pPr algn="l">
              <a:defRPr sz="1000">
                <a:solidFill>
                  <a:schemeClr val="accent6"/>
                </a:solidFill>
              </a:defRPr>
            </a:lvl1pPr>
          </a:lstStyle>
          <a:p>
            <a:fld id="{694D8807-B403-4524-B53B-1793E78DACE4}" type="datetimeFigureOut">
              <a:rPr lang="en-US" smtClean="0"/>
              <a:t>5/7/2025</a:t>
            </a:fld>
            <a:endParaRPr lang="en-US"/>
          </a:p>
        </p:txBody>
      </p:sp>
      <p:sp>
        <p:nvSpPr>
          <p:cNvPr id="3" name="Footer Placeholder 4">
            <a:extLst>
              <a:ext uri="{FF2B5EF4-FFF2-40B4-BE49-F238E27FC236}">
                <a16:creationId xmlns:a16="http://schemas.microsoft.com/office/drawing/2014/main" id="{28F21BA7-0DCC-2940-4F34-683FAD41D740}"/>
              </a:ext>
            </a:extLst>
          </p:cNvPr>
          <p:cNvSpPr>
            <a:spLocks noGrp="1"/>
          </p:cNvSpPr>
          <p:nvPr>
            <p:ph type="ftr" sz="quarter" idx="3"/>
          </p:nvPr>
        </p:nvSpPr>
        <p:spPr>
          <a:xfrm>
            <a:off x="2657324" y="6381064"/>
            <a:ext cx="1723764" cy="365125"/>
          </a:xfrm>
          <a:prstGeom prst="rect">
            <a:avLst/>
          </a:prstGeom>
        </p:spPr>
        <p:txBody>
          <a:bodyPr vert="horz" lIns="91440" tIns="45720" rIns="91440" bIns="45720" rtlCol="0" anchor="ctr"/>
          <a:lstStyle>
            <a:lvl1pPr algn="l">
              <a:defRPr sz="1000">
                <a:solidFill>
                  <a:schemeClr val="accent6"/>
                </a:solidFill>
              </a:defRPr>
            </a:lvl1pPr>
          </a:lstStyle>
          <a:p>
            <a:endParaRPr lang="en-US"/>
          </a:p>
        </p:txBody>
      </p:sp>
    </p:spTree>
    <p:extLst>
      <p:ext uri="{BB962C8B-B14F-4D97-AF65-F5344CB8AC3E}">
        <p14:creationId xmlns:p14="http://schemas.microsoft.com/office/powerpoint/2010/main" val="336135235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eam with Nine">
    <p:bg>
      <p:bgPr>
        <a:solidFill>
          <a:schemeClr val="accent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39FF1F6-D663-61B3-87D2-DF6384199DBF}"/>
              </a:ext>
            </a:extLst>
          </p:cNvPr>
          <p:cNvSpPr/>
          <p:nvPr/>
        </p:nvSpPr>
        <p:spPr>
          <a:xfrm>
            <a:off x="0" y="6309359"/>
            <a:ext cx="12192000" cy="548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1" name="Freeform: Shape 20">
            <a:extLst>
              <a:ext uri="{FF2B5EF4-FFF2-40B4-BE49-F238E27FC236}">
                <a16:creationId xmlns:a16="http://schemas.microsoft.com/office/drawing/2014/main" id="{FE269821-DEE6-798B-5200-40BFA8AE7026}"/>
              </a:ext>
            </a:extLst>
          </p:cNvPr>
          <p:cNvSpPr>
            <a:spLocks noChangeAspect="1"/>
          </p:cNvSpPr>
          <p:nvPr/>
        </p:nvSpPr>
        <p:spPr>
          <a:xfrm>
            <a:off x="6390638" y="6308078"/>
            <a:ext cx="5801358" cy="549921"/>
          </a:xfrm>
          <a:custGeom>
            <a:avLst/>
            <a:gdLst>
              <a:gd name="connsiteX0" fmla="*/ 318955 w 5801358"/>
              <a:gd name="connsiteY0" fmla="*/ 0 h 549921"/>
              <a:gd name="connsiteX1" fmla="*/ 318955 w 5801358"/>
              <a:gd name="connsiteY1" fmla="*/ 2 h 549921"/>
              <a:gd name="connsiteX2" fmla="*/ 318955 w 5801358"/>
              <a:gd name="connsiteY2" fmla="*/ 0 h 549921"/>
              <a:gd name="connsiteX3" fmla="*/ 2193219 w 5801358"/>
              <a:gd name="connsiteY3" fmla="*/ 0 h 549921"/>
              <a:gd name="connsiteX4" fmla="*/ 2193220 w 5801358"/>
              <a:gd name="connsiteY4" fmla="*/ 0 h 549921"/>
              <a:gd name="connsiteX5" fmla="*/ 3927093 w 5801358"/>
              <a:gd name="connsiteY5" fmla="*/ 0 h 549921"/>
              <a:gd name="connsiteX6" fmla="*/ 5801358 w 5801358"/>
              <a:gd name="connsiteY6" fmla="*/ 0 h 549921"/>
              <a:gd name="connsiteX7" fmla="*/ 5801358 w 5801358"/>
              <a:gd name="connsiteY7" fmla="*/ 549921 h 549921"/>
              <a:gd name="connsiteX8" fmla="*/ 3927093 w 5801358"/>
              <a:gd name="connsiteY8" fmla="*/ 549921 h 549921"/>
              <a:gd name="connsiteX9" fmla="*/ 2512173 w 5801358"/>
              <a:gd name="connsiteY9" fmla="*/ 549921 h 549921"/>
              <a:gd name="connsiteX10" fmla="*/ 2193220 w 5801358"/>
              <a:gd name="connsiteY10" fmla="*/ 549921 h 549921"/>
              <a:gd name="connsiteX11" fmla="*/ 1874265 w 5801358"/>
              <a:gd name="connsiteY11" fmla="*/ 549921 h 549921"/>
              <a:gd name="connsiteX12" fmla="*/ 637908 w 5801358"/>
              <a:gd name="connsiteY12" fmla="*/ 549921 h 549921"/>
              <a:gd name="connsiteX13" fmla="*/ 318955 w 5801358"/>
              <a:gd name="connsiteY13" fmla="*/ 549921 h 549921"/>
              <a:gd name="connsiteX14" fmla="*/ 0 w 5801358"/>
              <a:gd name="connsiteY14" fmla="*/ 549921 h 549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01358" h="549921">
                <a:moveTo>
                  <a:pt x="318955" y="0"/>
                </a:moveTo>
                <a:lnTo>
                  <a:pt x="318955" y="2"/>
                </a:lnTo>
                <a:lnTo>
                  <a:pt x="318955" y="0"/>
                </a:lnTo>
                <a:lnTo>
                  <a:pt x="2193219" y="0"/>
                </a:lnTo>
                <a:lnTo>
                  <a:pt x="2193220" y="0"/>
                </a:lnTo>
                <a:lnTo>
                  <a:pt x="3927093" y="0"/>
                </a:lnTo>
                <a:lnTo>
                  <a:pt x="5801358" y="0"/>
                </a:lnTo>
                <a:lnTo>
                  <a:pt x="5801358" y="549921"/>
                </a:lnTo>
                <a:lnTo>
                  <a:pt x="3927093" y="549921"/>
                </a:lnTo>
                <a:lnTo>
                  <a:pt x="2512173" y="549921"/>
                </a:lnTo>
                <a:lnTo>
                  <a:pt x="2193220" y="549921"/>
                </a:lnTo>
                <a:lnTo>
                  <a:pt x="1874265" y="549921"/>
                </a:lnTo>
                <a:lnTo>
                  <a:pt x="637908" y="549921"/>
                </a:lnTo>
                <a:lnTo>
                  <a:pt x="318955" y="549921"/>
                </a:lnTo>
                <a:lnTo>
                  <a:pt x="0" y="54992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75000"/>
                  <a:lumOff val="25000"/>
                </a:schemeClr>
              </a:solidFill>
            </a:endParaRPr>
          </a:p>
        </p:txBody>
      </p:sp>
      <p:pic>
        <p:nvPicPr>
          <p:cNvPr id="13" name="Graphic 12">
            <a:extLst>
              <a:ext uri="{FF2B5EF4-FFF2-40B4-BE49-F238E27FC236}">
                <a16:creationId xmlns:a16="http://schemas.microsoft.com/office/drawing/2014/main" id="{7C7631C9-1915-B790-01BB-0AC4C7DC814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33611" y="6524384"/>
            <a:ext cx="3248025" cy="161925"/>
          </a:xfrm>
          <a:prstGeom prst="rect">
            <a:avLst/>
          </a:prstGeom>
        </p:spPr>
      </p:pic>
      <p:sp>
        <p:nvSpPr>
          <p:cNvPr id="2" name="Title 1"/>
          <p:cNvSpPr>
            <a:spLocks noGrp="1"/>
          </p:cNvSpPr>
          <p:nvPr>
            <p:ph type="title" hasCustomPrompt="1"/>
          </p:nvPr>
        </p:nvSpPr>
        <p:spPr>
          <a:xfrm>
            <a:off x="457200" y="122663"/>
            <a:ext cx="10363200" cy="624469"/>
          </a:xfrm>
        </p:spPr>
        <p:txBody>
          <a:bodyPr/>
          <a:lstStyle>
            <a:lvl1pPr>
              <a:defRPr>
                <a:solidFill>
                  <a:schemeClr val="bg1"/>
                </a:solidFill>
              </a:defRPr>
            </a:lvl1pPr>
          </a:lstStyle>
          <a:p>
            <a:r>
              <a:rPr lang="en-US"/>
              <a:t>Nine Team Layout - Dark</a:t>
            </a:r>
          </a:p>
        </p:txBody>
      </p:sp>
      <p:sp>
        <p:nvSpPr>
          <p:cNvPr id="49" name="Text Placeholder 4"/>
          <p:cNvSpPr>
            <a:spLocks noGrp="1"/>
          </p:cNvSpPr>
          <p:nvPr>
            <p:ph type="body" sz="quarter" idx="41" hasCustomPrompt="1"/>
          </p:nvPr>
        </p:nvSpPr>
        <p:spPr>
          <a:xfrm>
            <a:off x="457200" y="933450"/>
            <a:ext cx="11278076" cy="406400"/>
          </a:xfrm>
          <a:prstGeom prst="rect">
            <a:avLst/>
          </a:prstGeom>
        </p:spPr>
        <p:txBody>
          <a:bodyPr>
            <a:noAutofit/>
          </a:bodyPr>
          <a:lstStyle>
            <a:lvl1pPr marL="0" indent="0" algn="l">
              <a:lnSpc>
                <a:spcPct val="80000"/>
              </a:lnSpc>
              <a:spcBef>
                <a:spcPts val="0"/>
              </a:spcBef>
              <a:buNone/>
              <a:defRPr sz="1800" baseline="0">
                <a:solidFill>
                  <a:schemeClr val="accent6"/>
                </a:solidFill>
              </a:defRPr>
            </a:lvl1pPr>
          </a:lstStyle>
          <a:p>
            <a:pPr lvl="0"/>
            <a:r>
              <a:rPr lang="en-US"/>
              <a:t>Click here to edit subtitle</a:t>
            </a:r>
          </a:p>
        </p:txBody>
      </p:sp>
      <p:pic>
        <p:nvPicPr>
          <p:cNvPr id="7" name="Picture 6">
            <a:extLst>
              <a:ext uri="{FF2B5EF4-FFF2-40B4-BE49-F238E27FC236}">
                <a16:creationId xmlns:a16="http://schemas.microsoft.com/office/drawing/2014/main" id="{6AEEB517-7782-E515-DB86-E8C82D643DA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0930096" y="172419"/>
            <a:ext cx="805180" cy="445270"/>
          </a:xfrm>
          <a:prstGeom prst="rect">
            <a:avLst/>
          </a:prstGeom>
        </p:spPr>
      </p:pic>
      <p:cxnSp>
        <p:nvCxnSpPr>
          <p:cNvPr id="8" name="Straight Connector 7">
            <a:extLst>
              <a:ext uri="{FF2B5EF4-FFF2-40B4-BE49-F238E27FC236}">
                <a16:creationId xmlns:a16="http://schemas.microsoft.com/office/drawing/2014/main" id="{3B3BEAFD-3BF0-887D-E7F8-D3DFE2E5E37C}"/>
              </a:ext>
            </a:extLst>
          </p:cNvPr>
          <p:cNvCxnSpPr>
            <a:cxnSpLocks/>
          </p:cNvCxnSpPr>
          <p:nvPr/>
        </p:nvCxnSpPr>
        <p:spPr>
          <a:xfrm>
            <a:off x="456724" y="759460"/>
            <a:ext cx="11278552"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DBB8AC14-C218-BEED-3230-9E67A4088602}"/>
              </a:ext>
            </a:extLst>
          </p:cNvPr>
          <p:cNvSpPr>
            <a:spLocks noGrp="1"/>
          </p:cNvSpPr>
          <p:nvPr>
            <p:ph type="sldNum" sz="quarter" idx="119"/>
          </p:nvPr>
        </p:nvSpPr>
        <p:spPr/>
        <p:txBody>
          <a:bodyPr/>
          <a:lstStyle/>
          <a:p>
            <a:fld id="{C0FA31A7-732C-40C2-A28A-07E96151A6FA}" type="slidenum">
              <a:rPr lang="en-US" smtClean="0"/>
              <a:t>‹#›</a:t>
            </a:fld>
            <a:endParaRPr lang="en-US"/>
          </a:p>
        </p:txBody>
      </p:sp>
      <p:sp>
        <p:nvSpPr>
          <p:cNvPr id="93" name="Picture Placeholder 134">
            <a:extLst>
              <a:ext uri="{FF2B5EF4-FFF2-40B4-BE49-F238E27FC236}">
                <a16:creationId xmlns:a16="http://schemas.microsoft.com/office/drawing/2014/main" id="{5A5B027A-C2E5-7646-7635-A38052BBA233}"/>
              </a:ext>
            </a:extLst>
          </p:cNvPr>
          <p:cNvSpPr>
            <a:spLocks noGrp="1"/>
          </p:cNvSpPr>
          <p:nvPr>
            <p:ph type="pic" sz="quarter" idx="59"/>
          </p:nvPr>
        </p:nvSpPr>
        <p:spPr>
          <a:xfrm>
            <a:off x="469783" y="1639789"/>
            <a:ext cx="995255" cy="995255"/>
          </a:xfrm>
          <a:blipFill>
            <a:blip r:embed="rId5"/>
            <a:stretch>
              <a:fillRect/>
            </a:stretch>
          </a:blipFill>
        </p:spPr>
        <p:txBody>
          <a:bodyPr lIns="91440" tIns="91440"/>
          <a:lstStyle>
            <a:lvl1pPr marL="0" indent="0">
              <a:buFontTx/>
              <a:buNone/>
              <a:defRPr sz="1050"/>
            </a:lvl1pPr>
          </a:lstStyle>
          <a:p>
            <a:r>
              <a:rPr lang="en-US"/>
              <a:t>Click icon to add picture</a:t>
            </a:r>
          </a:p>
        </p:txBody>
      </p:sp>
      <p:sp>
        <p:nvSpPr>
          <p:cNvPr id="94" name="Picture Placeholder 135">
            <a:extLst>
              <a:ext uri="{FF2B5EF4-FFF2-40B4-BE49-F238E27FC236}">
                <a16:creationId xmlns:a16="http://schemas.microsoft.com/office/drawing/2014/main" id="{910B3301-0B7F-FC2C-0640-4B88BF3B9E72}"/>
              </a:ext>
            </a:extLst>
          </p:cNvPr>
          <p:cNvSpPr>
            <a:spLocks noGrp="1"/>
          </p:cNvSpPr>
          <p:nvPr>
            <p:ph type="pic" sz="quarter" idx="61"/>
          </p:nvPr>
        </p:nvSpPr>
        <p:spPr>
          <a:xfrm>
            <a:off x="469783" y="3149807"/>
            <a:ext cx="995255" cy="995255"/>
          </a:xfrm>
          <a:blipFill>
            <a:blip r:embed="rId5"/>
            <a:stretch>
              <a:fillRect/>
            </a:stretch>
          </a:blipFill>
        </p:spPr>
        <p:txBody>
          <a:bodyPr lIns="91440" tIns="91440"/>
          <a:lstStyle>
            <a:lvl1pPr marL="0" indent="0">
              <a:buFontTx/>
              <a:buNone/>
              <a:defRPr sz="1050"/>
            </a:lvl1pPr>
          </a:lstStyle>
          <a:p>
            <a:r>
              <a:rPr lang="en-US"/>
              <a:t>Click icon to add picture</a:t>
            </a:r>
          </a:p>
        </p:txBody>
      </p:sp>
      <p:sp>
        <p:nvSpPr>
          <p:cNvPr id="95" name="Picture Placeholder 136">
            <a:extLst>
              <a:ext uri="{FF2B5EF4-FFF2-40B4-BE49-F238E27FC236}">
                <a16:creationId xmlns:a16="http://schemas.microsoft.com/office/drawing/2014/main" id="{5A022FFB-A85D-90D2-01E5-4D06C7C98DC1}"/>
              </a:ext>
            </a:extLst>
          </p:cNvPr>
          <p:cNvSpPr>
            <a:spLocks noGrp="1"/>
          </p:cNvSpPr>
          <p:nvPr>
            <p:ph type="pic" sz="quarter" idx="63"/>
          </p:nvPr>
        </p:nvSpPr>
        <p:spPr>
          <a:xfrm>
            <a:off x="469783" y="4676604"/>
            <a:ext cx="995255" cy="995255"/>
          </a:xfrm>
          <a:blipFill>
            <a:blip r:embed="rId5"/>
            <a:stretch>
              <a:fillRect/>
            </a:stretch>
          </a:blipFill>
        </p:spPr>
        <p:txBody>
          <a:bodyPr lIns="91440" tIns="91440"/>
          <a:lstStyle>
            <a:lvl1pPr marL="0" indent="0">
              <a:buFontTx/>
              <a:buNone/>
              <a:defRPr sz="1050"/>
            </a:lvl1pPr>
          </a:lstStyle>
          <a:p>
            <a:r>
              <a:rPr lang="en-US"/>
              <a:t>Click icon to add picture</a:t>
            </a:r>
          </a:p>
        </p:txBody>
      </p:sp>
      <p:sp>
        <p:nvSpPr>
          <p:cNvPr id="96" name="Picture Placeholder 138">
            <a:extLst>
              <a:ext uri="{FF2B5EF4-FFF2-40B4-BE49-F238E27FC236}">
                <a16:creationId xmlns:a16="http://schemas.microsoft.com/office/drawing/2014/main" id="{C2191152-9221-4485-269D-85D1D2D68B05}"/>
              </a:ext>
            </a:extLst>
          </p:cNvPr>
          <p:cNvSpPr>
            <a:spLocks noGrp="1"/>
          </p:cNvSpPr>
          <p:nvPr>
            <p:ph type="pic" sz="quarter" idx="73"/>
          </p:nvPr>
        </p:nvSpPr>
        <p:spPr>
          <a:xfrm>
            <a:off x="4305494" y="1639789"/>
            <a:ext cx="995255" cy="995255"/>
          </a:xfrm>
          <a:blipFill>
            <a:blip r:embed="rId5"/>
            <a:stretch>
              <a:fillRect/>
            </a:stretch>
          </a:blipFill>
        </p:spPr>
        <p:txBody>
          <a:bodyPr lIns="91440" tIns="91440"/>
          <a:lstStyle>
            <a:lvl1pPr marL="0" indent="0">
              <a:buFontTx/>
              <a:buNone/>
              <a:defRPr sz="1050"/>
            </a:lvl1pPr>
          </a:lstStyle>
          <a:p>
            <a:r>
              <a:rPr lang="en-US"/>
              <a:t>Click icon to add picture</a:t>
            </a:r>
          </a:p>
        </p:txBody>
      </p:sp>
      <p:sp>
        <p:nvSpPr>
          <p:cNvPr id="97" name="Picture Placeholder 139">
            <a:extLst>
              <a:ext uri="{FF2B5EF4-FFF2-40B4-BE49-F238E27FC236}">
                <a16:creationId xmlns:a16="http://schemas.microsoft.com/office/drawing/2014/main" id="{2F172D83-B8AF-8405-2C8E-9D54F114ADE6}"/>
              </a:ext>
            </a:extLst>
          </p:cNvPr>
          <p:cNvSpPr>
            <a:spLocks noGrp="1"/>
          </p:cNvSpPr>
          <p:nvPr>
            <p:ph type="pic" sz="quarter" idx="74"/>
          </p:nvPr>
        </p:nvSpPr>
        <p:spPr>
          <a:xfrm>
            <a:off x="4305494" y="3149807"/>
            <a:ext cx="995255" cy="995255"/>
          </a:xfrm>
          <a:blipFill>
            <a:blip r:embed="rId5"/>
            <a:stretch>
              <a:fillRect/>
            </a:stretch>
          </a:blipFill>
        </p:spPr>
        <p:txBody>
          <a:bodyPr lIns="91440" tIns="91440"/>
          <a:lstStyle>
            <a:lvl1pPr marL="0" indent="0">
              <a:buFontTx/>
              <a:buNone/>
              <a:defRPr sz="1050"/>
            </a:lvl1pPr>
          </a:lstStyle>
          <a:p>
            <a:r>
              <a:rPr lang="en-US"/>
              <a:t>Click icon to add picture</a:t>
            </a:r>
          </a:p>
        </p:txBody>
      </p:sp>
      <p:sp>
        <p:nvSpPr>
          <p:cNvPr id="98" name="Picture Placeholder 140">
            <a:extLst>
              <a:ext uri="{FF2B5EF4-FFF2-40B4-BE49-F238E27FC236}">
                <a16:creationId xmlns:a16="http://schemas.microsoft.com/office/drawing/2014/main" id="{D6EA41A3-B85E-C4A3-1847-C3BF46550447}"/>
              </a:ext>
            </a:extLst>
          </p:cNvPr>
          <p:cNvSpPr>
            <a:spLocks noGrp="1"/>
          </p:cNvSpPr>
          <p:nvPr>
            <p:ph type="pic" sz="quarter" idx="75"/>
          </p:nvPr>
        </p:nvSpPr>
        <p:spPr>
          <a:xfrm>
            <a:off x="4305494" y="4676604"/>
            <a:ext cx="995255" cy="995255"/>
          </a:xfrm>
          <a:blipFill>
            <a:blip r:embed="rId5"/>
            <a:stretch>
              <a:fillRect/>
            </a:stretch>
          </a:blipFill>
        </p:spPr>
        <p:txBody>
          <a:bodyPr lIns="91440" tIns="91440"/>
          <a:lstStyle>
            <a:lvl1pPr marL="0" indent="0">
              <a:buFontTx/>
              <a:buNone/>
              <a:defRPr sz="1050"/>
            </a:lvl1pPr>
          </a:lstStyle>
          <a:p>
            <a:r>
              <a:rPr lang="en-US"/>
              <a:t>Click icon to add picture</a:t>
            </a:r>
          </a:p>
        </p:txBody>
      </p:sp>
      <p:sp>
        <p:nvSpPr>
          <p:cNvPr id="99" name="Picture Placeholder 141">
            <a:extLst>
              <a:ext uri="{FF2B5EF4-FFF2-40B4-BE49-F238E27FC236}">
                <a16:creationId xmlns:a16="http://schemas.microsoft.com/office/drawing/2014/main" id="{7B074F95-E158-1B01-D902-6AEFF3054ECF}"/>
              </a:ext>
            </a:extLst>
          </p:cNvPr>
          <p:cNvSpPr>
            <a:spLocks noGrp="1"/>
          </p:cNvSpPr>
          <p:nvPr>
            <p:ph type="pic" sz="quarter" idx="79"/>
          </p:nvPr>
        </p:nvSpPr>
        <p:spPr>
          <a:xfrm>
            <a:off x="8163168" y="1639789"/>
            <a:ext cx="995255" cy="995255"/>
          </a:xfrm>
          <a:blipFill>
            <a:blip r:embed="rId5"/>
            <a:stretch>
              <a:fillRect/>
            </a:stretch>
          </a:blipFill>
        </p:spPr>
        <p:txBody>
          <a:bodyPr lIns="91440" tIns="91440"/>
          <a:lstStyle>
            <a:lvl1pPr marL="0" indent="0">
              <a:buFontTx/>
              <a:buNone/>
              <a:defRPr sz="1050"/>
            </a:lvl1pPr>
          </a:lstStyle>
          <a:p>
            <a:r>
              <a:rPr lang="en-US"/>
              <a:t>Click icon to add picture</a:t>
            </a:r>
          </a:p>
        </p:txBody>
      </p:sp>
      <p:sp>
        <p:nvSpPr>
          <p:cNvPr id="100" name="Picture Placeholder 142">
            <a:extLst>
              <a:ext uri="{FF2B5EF4-FFF2-40B4-BE49-F238E27FC236}">
                <a16:creationId xmlns:a16="http://schemas.microsoft.com/office/drawing/2014/main" id="{109C6593-2E27-E0DF-A67A-0E1F95642CEC}"/>
              </a:ext>
            </a:extLst>
          </p:cNvPr>
          <p:cNvSpPr>
            <a:spLocks noGrp="1"/>
          </p:cNvSpPr>
          <p:nvPr>
            <p:ph type="pic" sz="quarter" idx="80"/>
          </p:nvPr>
        </p:nvSpPr>
        <p:spPr>
          <a:xfrm>
            <a:off x="8163168" y="3149807"/>
            <a:ext cx="995255" cy="995255"/>
          </a:xfrm>
          <a:blipFill>
            <a:blip r:embed="rId5"/>
            <a:stretch>
              <a:fillRect/>
            </a:stretch>
          </a:blipFill>
        </p:spPr>
        <p:txBody>
          <a:bodyPr lIns="91440" tIns="91440"/>
          <a:lstStyle>
            <a:lvl1pPr marL="0" indent="0">
              <a:buFontTx/>
              <a:buNone/>
              <a:defRPr sz="1050"/>
            </a:lvl1pPr>
          </a:lstStyle>
          <a:p>
            <a:r>
              <a:rPr lang="en-US"/>
              <a:t>Click icon to add picture</a:t>
            </a:r>
          </a:p>
        </p:txBody>
      </p:sp>
      <p:sp>
        <p:nvSpPr>
          <p:cNvPr id="101" name="Picture Placeholder 143">
            <a:extLst>
              <a:ext uri="{FF2B5EF4-FFF2-40B4-BE49-F238E27FC236}">
                <a16:creationId xmlns:a16="http://schemas.microsoft.com/office/drawing/2014/main" id="{CC0DF26C-64D4-1C3A-DF02-081481C58A81}"/>
              </a:ext>
            </a:extLst>
          </p:cNvPr>
          <p:cNvSpPr>
            <a:spLocks noGrp="1"/>
          </p:cNvSpPr>
          <p:nvPr>
            <p:ph type="pic" sz="quarter" idx="81"/>
          </p:nvPr>
        </p:nvSpPr>
        <p:spPr>
          <a:xfrm>
            <a:off x="8163168" y="4676604"/>
            <a:ext cx="995255" cy="995255"/>
          </a:xfrm>
          <a:blipFill>
            <a:blip r:embed="rId5"/>
            <a:stretch>
              <a:fillRect/>
            </a:stretch>
          </a:blipFill>
        </p:spPr>
        <p:txBody>
          <a:bodyPr lIns="91440" tIns="91440"/>
          <a:lstStyle>
            <a:lvl1pPr marL="0" indent="0">
              <a:buFontTx/>
              <a:buNone/>
              <a:defRPr sz="1050"/>
            </a:lvl1pPr>
          </a:lstStyle>
          <a:p>
            <a:r>
              <a:rPr lang="en-US"/>
              <a:t>Click icon to add picture</a:t>
            </a:r>
          </a:p>
        </p:txBody>
      </p:sp>
      <p:sp>
        <p:nvSpPr>
          <p:cNvPr id="102" name="Text Placeholder 137">
            <a:extLst>
              <a:ext uri="{FF2B5EF4-FFF2-40B4-BE49-F238E27FC236}">
                <a16:creationId xmlns:a16="http://schemas.microsoft.com/office/drawing/2014/main" id="{5BEF1DA3-02AD-670B-8824-A99BBF1A2871}"/>
              </a:ext>
            </a:extLst>
          </p:cNvPr>
          <p:cNvSpPr>
            <a:spLocks noGrp="1"/>
          </p:cNvSpPr>
          <p:nvPr>
            <p:ph type="body" idx="68"/>
          </p:nvPr>
        </p:nvSpPr>
        <p:spPr>
          <a:xfrm>
            <a:off x="1625017" y="1639789"/>
            <a:ext cx="2413192" cy="172232"/>
          </a:xfrm>
        </p:spPr>
        <p:txBody>
          <a:bodyPr/>
          <a:lstStyle>
            <a:lvl1pPr marL="0" indent="0">
              <a:buFontTx/>
              <a:buNone/>
              <a:defRPr sz="1400" b="0" i="0">
                <a:solidFill>
                  <a:schemeClr val="bg1"/>
                </a:solidFill>
              </a:defRPr>
            </a:lvl1pPr>
          </a:lstStyle>
          <a:p>
            <a:pPr lvl="0"/>
            <a:r>
              <a:rPr lang="en-US" b="1"/>
              <a:t>Click to edit Master text styles</a:t>
            </a:r>
          </a:p>
        </p:txBody>
      </p:sp>
      <p:sp>
        <p:nvSpPr>
          <p:cNvPr id="103" name="Text Placeholder 144">
            <a:extLst>
              <a:ext uri="{FF2B5EF4-FFF2-40B4-BE49-F238E27FC236}">
                <a16:creationId xmlns:a16="http://schemas.microsoft.com/office/drawing/2014/main" id="{CAFC699E-2202-6CFE-82CB-5C0993CA4747}"/>
              </a:ext>
            </a:extLst>
          </p:cNvPr>
          <p:cNvSpPr>
            <a:spLocks noGrp="1"/>
          </p:cNvSpPr>
          <p:nvPr>
            <p:ph type="body" idx="82"/>
          </p:nvPr>
        </p:nvSpPr>
        <p:spPr>
          <a:xfrm>
            <a:off x="1625017" y="3149808"/>
            <a:ext cx="2413192" cy="172232"/>
          </a:xfrm>
        </p:spPr>
        <p:txBody>
          <a:bodyPr/>
          <a:lstStyle>
            <a:lvl1pPr marL="0" indent="0">
              <a:buFontTx/>
              <a:buNone/>
              <a:defRPr sz="1400" b="0" i="0">
                <a:solidFill>
                  <a:schemeClr val="bg1"/>
                </a:solidFill>
              </a:defRPr>
            </a:lvl1pPr>
          </a:lstStyle>
          <a:p>
            <a:pPr lvl="0"/>
            <a:r>
              <a:rPr lang="en-US" b="1"/>
              <a:t>Click to edit Master text styles</a:t>
            </a:r>
          </a:p>
        </p:txBody>
      </p:sp>
      <p:sp>
        <p:nvSpPr>
          <p:cNvPr id="104" name="Text Placeholder 145">
            <a:extLst>
              <a:ext uri="{FF2B5EF4-FFF2-40B4-BE49-F238E27FC236}">
                <a16:creationId xmlns:a16="http://schemas.microsoft.com/office/drawing/2014/main" id="{02033E10-36E8-D208-EAAE-F141E31E25B5}"/>
              </a:ext>
            </a:extLst>
          </p:cNvPr>
          <p:cNvSpPr>
            <a:spLocks noGrp="1"/>
          </p:cNvSpPr>
          <p:nvPr>
            <p:ph type="body" idx="83"/>
          </p:nvPr>
        </p:nvSpPr>
        <p:spPr>
          <a:xfrm>
            <a:off x="1625017" y="4693382"/>
            <a:ext cx="2413192" cy="172232"/>
          </a:xfrm>
        </p:spPr>
        <p:txBody>
          <a:bodyPr/>
          <a:lstStyle>
            <a:lvl1pPr marL="0" indent="0">
              <a:buFontTx/>
              <a:buNone/>
              <a:defRPr sz="1400" b="0" i="0">
                <a:solidFill>
                  <a:schemeClr val="bg1"/>
                </a:solidFill>
              </a:defRPr>
            </a:lvl1pPr>
          </a:lstStyle>
          <a:p>
            <a:pPr lvl="0"/>
            <a:r>
              <a:rPr lang="en-US" b="1"/>
              <a:t>Click to edit Master text styles</a:t>
            </a:r>
          </a:p>
        </p:txBody>
      </p:sp>
      <p:sp>
        <p:nvSpPr>
          <p:cNvPr id="105" name="Text Placeholder 146">
            <a:extLst>
              <a:ext uri="{FF2B5EF4-FFF2-40B4-BE49-F238E27FC236}">
                <a16:creationId xmlns:a16="http://schemas.microsoft.com/office/drawing/2014/main" id="{6D7BFE21-E960-D100-E874-908734010C16}"/>
              </a:ext>
            </a:extLst>
          </p:cNvPr>
          <p:cNvSpPr>
            <a:spLocks noGrp="1"/>
          </p:cNvSpPr>
          <p:nvPr>
            <p:ph type="body" idx="97"/>
          </p:nvPr>
        </p:nvSpPr>
        <p:spPr>
          <a:xfrm>
            <a:off x="5460729" y="1639789"/>
            <a:ext cx="2413192" cy="172232"/>
          </a:xfrm>
        </p:spPr>
        <p:txBody>
          <a:bodyPr/>
          <a:lstStyle>
            <a:lvl1pPr marL="0" indent="0">
              <a:buFontTx/>
              <a:buNone/>
              <a:defRPr sz="1400" b="0" i="0">
                <a:solidFill>
                  <a:schemeClr val="bg1"/>
                </a:solidFill>
              </a:defRPr>
            </a:lvl1pPr>
          </a:lstStyle>
          <a:p>
            <a:pPr lvl="0"/>
            <a:r>
              <a:rPr lang="en-US" b="1"/>
              <a:t>Click to edit Master text styles</a:t>
            </a:r>
          </a:p>
        </p:txBody>
      </p:sp>
      <p:sp>
        <p:nvSpPr>
          <p:cNvPr id="106" name="Text Placeholder 147">
            <a:extLst>
              <a:ext uri="{FF2B5EF4-FFF2-40B4-BE49-F238E27FC236}">
                <a16:creationId xmlns:a16="http://schemas.microsoft.com/office/drawing/2014/main" id="{25AB41DA-616C-CB5E-956B-13726528CC3C}"/>
              </a:ext>
            </a:extLst>
          </p:cNvPr>
          <p:cNvSpPr>
            <a:spLocks noGrp="1"/>
          </p:cNvSpPr>
          <p:nvPr>
            <p:ph type="body" idx="98"/>
          </p:nvPr>
        </p:nvSpPr>
        <p:spPr>
          <a:xfrm>
            <a:off x="5460729" y="3149808"/>
            <a:ext cx="2413192" cy="172232"/>
          </a:xfrm>
        </p:spPr>
        <p:txBody>
          <a:bodyPr/>
          <a:lstStyle>
            <a:lvl1pPr marL="0" indent="0">
              <a:buFontTx/>
              <a:buNone/>
              <a:defRPr sz="1400" b="0" i="0">
                <a:solidFill>
                  <a:schemeClr val="bg1"/>
                </a:solidFill>
              </a:defRPr>
            </a:lvl1pPr>
          </a:lstStyle>
          <a:p>
            <a:pPr lvl="0"/>
            <a:r>
              <a:rPr lang="en-US" b="1"/>
              <a:t>Click to edit Master text styles</a:t>
            </a:r>
          </a:p>
        </p:txBody>
      </p:sp>
      <p:sp>
        <p:nvSpPr>
          <p:cNvPr id="107" name="Text Placeholder 148">
            <a:extLst>
              <a:ext uri="{FF2B5EF4-FFF2-40B4-BE49-F238E27FC236}">
                <a16:creationId xmlns:a16="http://schemas.microsoft.com/office/drawing/2014/main" id="{CD5BC70D-F380-3391-5E10-DCD248F143FC}"/>
              </a:ext>
            </a:extLst>
          </p:cNvPr>
          <p:cNvSpPr>
            <a:spLocks noGrp="1"/>
          </p:cNvSpPr>
          <p:nvPr>
            <p:ph type="body" idx="99"/>
          </p:nvPr>
        </p:nvSpPr>
        <p:spPr>
          <a:xfrm>
            <a:off x="5460729" y="4693382"/>
            <a:ext cx="2413192" cy="172232"/>
          </a:xfrm>
        </p:spPr>
        <p:txBody>
          <a:bodyPr/>
          <a:lstStyle>
            <a:lvl1pPr marL="0" indent="0">
              <a:buFontTx/>
              <a:buNone/>
              <a:defRPr sz="1400" b="0" i="0">
                <a:solidFill>
                  <a:schemeClr val="bg1"/>
                </a:solidFill>
              </a:defRPr>
            </a:lvl1pPr>
          </a:lstStyle>
          <a:p>
            <a:pPr lvl="0"/>
            <a:r>
              <a:rPr lang="en-US" b="1"/>
              <a:t>Click to edit Master text styles</a:t>
            </a:r>
          </a:p>
        </p:txBody>
      </p:sp>
      <p:sp>
        <p:nvSpPr>
          <p:cNvPr id="108" name="Text Placeholder 149">
            <a:extLst>
              <a:ext uri="{FF2B5EF4-FFF2-40B4-BE49-F238E27FC236}">
                <a16:creationId xmlns:a16="http://schemas.microsoft.com/office/drawing/2014/main" id="{E66CC0F3-7390-F028-5747-689059242A90}"/>
              </a:ext>
            </a:extLst>
          </p:cNvPr>
          <p:cNvSpPr>
            <a:spLocks noGrp="1"/>
          </p:cNvSpPr>
          <p:nvPr>
            <p:ph type="body" idx="103"/>
          </p:nvPr>
        </p:nvSpPr>
        <p:spPr>
          <a:xfrm>
            <a:off x="9296442" y="1639789"/>
            <a:ext cx="2400611" cy="172232"/>
          </a:xfrm>
        </p:spPr>
        <p:txBody>
          <a:bodyPr/>
          <a:lstStyle>
            <a:lvl1pPr marL="0" indent="0">
              <a:buFontTx/>
              <a:buNone/>
              <a:defRPr sz="1400" b="0" i="0">
                <a:solidFill>
                  <a:schemeClr val="bg1"/>
                </a:solidFill>
              </a:defRPr>
            </a:lvl1pPr>
          </a:lstStyle>
          <a:p>
            <a:pPr lvl="0"/>
            <a:r>
              <a:rPr lang="en-US" b="1"/>
              <a:t>Click to edit Master text styles</a:t>
            </a:r>
          </a:p>
        </p:txBody>
      </p:sp>
      <p:sp>
        <p:nvSpPr>
          <p:cNvPr id="109" name="Text Placeholder 150">
            <a:extLst>
              <a:ext uri="{FF2B5EF4-FFF2-40B4-BE49-F238E27FC236}">
                <a16:creationId xmlns:a16="http://schemas.microsoft.com/office/drawing/2014/main" id="{A8E73567-B8DF-B6A5-A0E1-4B0486AE9069}"/>
              </a:ext>
            </a:extLst>
          </p:cNvPr>
          <p:cNvSpPr>
            <a:spLocks noGrp="1"/>
          </p:cNvSpPr>
          <p:nvPr>
            <p:ph type="body" idx="104"/>
          </p:nvPr>
        </p:nvSpPr>
        <p:spPr>
          <a:xfrm>
            <a:off x="9296442" y="3149808"/>
            <a:ext cx="2400611" cy="172232"/>
          </a:xfrm>
        </p:spPr>
        <p:txBody>
          <a:bodyPr/>
          <a:lstStyle>
            <a:lvl1pPr marL="0" indent="0">
              <a:buFontTx/>
              <a:buNone/>
              <a:defRPr sz="1400" b="0" i="0">
                <a:solidFill>
                  <a:schemeClr val="bg1"/>
                </a:solidFill>
              </a:defRPr>
            </a:lvl1pPr>
          </a:lstStyle>
          <a:p>
            <a:pPr lvl="0"/>
            <a:r>
              <a:rPr lang="en-US" b="1"/>
              <a:t>Click to edit Master text styles</a:t>
            </a:r>
          </a:p>
        </p:txBody>
      </p:sp>
      <p:sp>
        <p:nvSpPr>
          <p:cNvPr id="110" name="Text Placeholder 151">
            <a:extLst>
              <a:ext uri="{FF2B5EF4-FFF2-40B4-BE49-F238E27FC236}">
                <a16:creationId xmlns:a16="http://schemas.microsoft.com/office/drawing/2014/main" id="{67569889-2A00-01DA-7CF5-9B435DEE1BD4}"/>
              </a:ext>
            </a:extLst>
          </p:cNvPr>
          <p:cNvSpPr>
            <a:spLocks noGrp="1"/>
          </p:cNvSpPr>
          <p:nvPr>
            <p:ph type="body" idx="105"/>
          </p:nvPr>
        </p:nvSpPr>
        <p:spPr>
          <a:xfrm>
            <a:off x="9296442" y="4693382"/>
            <a:ext cx="2400611" cy="172232"/>
          </a:xfrm>
        </p:spPr>
        <p:txBody>
          <a:bodyPr/>
          <a:lstStyle>
            <a:lvl1pPr marL="0" indent="0">
              <a:buFontTx/>
              <a:buNone/>
              <a:defRPr sz="1400" b="0" i="0">
                <a:solidFill>
                  <a:schemeClr val="bg1"/>
                </a:solidFill>
              </a:defRPr>
            </a:lvl1pPr>
          </a:lstStyle>
          <a:p>
            <a:pPr lvl="0"/>
            <a:r>
              <a:rPr lang="en-US" b="1"/>
              <a:t>Click to edit Master text styles</a:t>
            </a:r>
          </a:p>
        </p:txBody>
      </p:sp>
      <p:sp>
        <p:nvSpPr>
          <p:cNvPr id="111" name="Text Placeholder 152">
            <a:extLst>
              <a:ext uri="{FF2B5EF4-FFF2-40B4-BE49-F238E27FC236}">
                <a16:creationId xmlns:a16="http://schemas.microsoft.com/office/drawing/2014/main" id="{ED310E6E-FCB5-CD95-F535-943B1336CD3F}"/>
              </a:ext>
            </a:extLst>
          </p:cNvPr>
          <p:cNvSpPr>
            <a:spLocks noGrp="1"/>
          </p:cNvSpPr>
          <p:nvPr>
            <p:ph type="body" idx="108"/>
          </p:nvPr>
        </p:nvSpPr>
        <p:spPr>
          <a:xfrm>
            <a:off x="1625017" y="1866292"/>
            <a:ext cx="2413192" cy="781076"/>
          </a:xfrm>
        </p:spPr>
        <p:txBody>
          <a:bodyPr/>
          <a:lstStyle>
            <a:lvl1pPr marL="0" indent="0">
              <a:buFontTx/>
              <a:buNone/>
              <a:defRPr sz="1200">
                <a:solidFill>
                  <a:schemeClr val="accent6"/>
                </a:solidFill>
              </a:defRPr>
            </a:lvl1pPr>
          </a:lstStyle>
          <a:p>
            <a:pPr lvl="0"/>
            <a:r>
              <a:rPr lang="en-US"/>
              <a:t>Click to edit Master text styles</a:t>
            </a:r>
          </a:p>
        </p:txBody>
      </p:sp>
      <p:sp>
        <p:nvSpPr>
          <p:cNvPr id="112" name="Text Placeholder 153">
            <a:extLst>
              <a:ext uri="{FF2B5EF4-FFF2-40B4-BE49-F238E27FC236}">
                <a16:creationId xmlns:a16="http://schemas.microsoft.com/office/drawing/2014/main" id="{317B5C43-39A9-DD1D-54B3-CEF0955F6286}"/>
              </a:ext>
            </a:extLst>
          </p:cNvPr>
          <p:cNvSpPr>
            <a:spLocks noGrp="1"/>
          </p:cNvSpPr>
          <p:nvPr>
            <p:ph type="body" idx="109"/>
          </p:nvPr>
        </p:nvSpPr>
        <p:spPr>
          <a:xfrm>
            <a:off x="1625017" y="3376310"/>
            <a:ext cx="2413192" cy="781076"/>
          </a:xfrm>
        </p:spPr>
        <p:txBody>
          <a:bodyPr/>
          <a:lstStyle>
            <a:lvl1pPr marL="0" indent="0">
              <a:buFontTx/>
              <a:buNone/>
              <a:defRPr sz="1200">
                <a:solidFill>
                  <a:schemeClr val="accent6"/>
                </a:solidFill>
              </a:defRPr>
            </a:lvl1pPr>
          </a:lstStyle>
          <a:p>
            <a:pPr lvl="0"/>
            <a:r>
              <a:rPr lang="en-US"/>
              <a:t>Click to edit Master text styles</a:t>
            </a:r>
          </a:p>
        </p:txBody>
      </p:sp>
      <p:sp>
        <p:nvSpPr>
          <p:cNvPr id="113" name="Text Placeholder 154">
            <a:extLst>
              <a:ext uri="{FF2B5EF4-FFF2-40B4-BE49-F238E27FC236}">
                <a16:creationId xmlns:a16="http://schemas.microsoft.com/office/drawing/2014/main" id="{3BD18121-E97B-60A2-7179-984F94EEAFFA}"/>
              </a:ext>
            </a:extLst>
          </p:cNvPr>
          <p:cNvSpPr>
            <a:spLocks noGrp="1"/>
          </p:cNvSpPr>
          <p:nvPr>
            <p:ph type="body" idx="110"/>
          </p:nvPr>
        </p:nvSpPr>
        <p:spPr>
          <a:xfrm>
            <a:off x="1625017" y="4911495"/>
            <a:ext cx="2413192" cy="781076"/>
          </a:xfrm>
        </p:spPr>
        <p:txBody>
          <a:bodyPr/>
          <a:lstStyle>
            <a:lvl1pPr marL="0" indent="0">
              <a:buFontTx/>
              <a:buNone/>
              <a:defRPr sz="1200">
                <a:solidFill>
                  <a:schemeClr val="accent6"/>
                </a:solidFill>
              </a:defRPr>
            </a:lvl1pPr>
          </a:lstStyle>
          <a:p>
            <a:pPr lvl="0"/>
            <a:r>
              <a:rPr lang="en-US"/>
              <a:t>Click to edit Master text styles</a:t>
            </a:r>
          </a:p>
        </p:txBody>
      </p:sp>
      <p:sp>
        <p:nvSpPr>
          <p:cNvPr id="114" name="Text Placeholder 155">
            <a:extLst>
              <a:ext uri="{FF2B5EF4-FFF2-40B4-BE49-F238E27FC236}">
                <a16:creationId xmlns:a16="http://schemas.microsoft.com/office/drawing/2014/main" id="{45700D4C-67DB-9E86-2D97-6F7B7C217ED8}"/>
              </a:ext>
            </a:extLst>
          </p:cNvPr>
          <p:cNvSpPr>
            <a:spLocks noGrp="1"/>
          </p:cNvSpPr>
          <p:nvPr>
            <p:ph type="body" idx="111"/>
          </p:nvPr>
        </p:nvSpPr>
        <p:spPr>
          <a:xfrm>
            <a:off x="5460729" y="1866292"/>
            <a:ext cx="2413192" cy="781076"/>
          </a:xfrm>
        </p:spPr>
        <p:txBody>
          <a:bodyPr/>
          <a:lstStyle>
            <a:lvl1pPr marL="0" indent="0">
              <a:buFontTx/>
              <a:buNone/>
              <a:defRPr sz="1200">
                <a:solidFill>
                  <a:schemeClr val="accent6"/>
                </a:solidFill>
              </a:defRPr>
            </a:lvl1pPr>
          </a:lstStyle>
          <a:p>
            <a:pPr lvl="0"/>
            <a:r>
              <a:rPr lang="en-US"/>
              <a:t>Click to edit Master text styles</a:t>
            </a:r>
          </a:p>
        </p:txBody>
      </p:sp>
      <p:sp>
        <p:nvSpPr>
          <p:cNvPr id="115" name="Text Placeholder 156">
            <a:extLst>
              <a:ext uri="{FF2B5EF4-FFF2-40B4-BE49-F238E27FC236}">
                <a16:creationId xmlns:a16="http://schemas.microsoft.com/office/drawing/2014/main" id="{8E3FE7DA-CB79-41A3-9CAE-7C746FB267D5}"/>
              </a:ext>
            </a:extLst>
          </p:cNvPr>
          <p:cNvSpPr>
            <a:spLocks noGrp="1"/>
          </p:cNvSpPr>
          <p:nvPr>
            <p:ph type="body" idx="112"/>
          </p:nvPr>
        </p:nvSpPr>
        <p:spPr>
          <a:xfrm>
            <a:off x="5460729" y="3376310"/>
            <a:ext cx="2413192" cy="781076"/>
          </a:xfrm>
        </p:spPr>
        <p:txBody>
          <a:bodyPr/>
          <a:lstStyle>
            <a:lvl1pPr marL="0" indent="0">
              <a:buFontTx/>
              <a:buNone/>
              <a:defRPr sz="1200">
                <a:solidFill>
                  <a:schemeClr val="accent6"/>
                </a:solidFill>
              </a:defRPr>
            </a:lvl1pPr>
          </a:lstStyle>
          <a:p>
            <a:pPr lvl="0"/>
            <a:r>
              <a:rPr lang="en-US"/>
              <a:t>Click to edit Master text styles</a:t>
            </a:r>
          </a:p>
        </p:txBody>
      </p:sp>
      <p:sp>
        <p:nvSpPr>
          <p:cNvPr id="116" name="Text Placeholder 157">
            <a:extLst>
              <a:ext uri="{FF2B5EF4-FFF2-40B4-BE49-F238E27FC236}">
                <a16:creationId xmlns:a16="http://schemas.microsoft.com/office/drawing/2014/main" id="{C8BC7AC0-11C5-1682-F624-B82735DE33F3}"/>
              </a:ext>
            </a:extLst>
          </p:cNvPr>
          <p:cNvSpPr>
            <a:spLocks noGrp="1"/>
          </p:cNvSpPr>
          <p:nvPr>
            <p:ph type="body" idx="113"/>
          </p:nvPr>
        </p:nvSpPr>
        <p:spPr>
          <a:xfrm>
            <a:off x="5460729" y="4911495"/>
            <a:ext cx="2413192" cy="781076"/>
          </a:xfrm>
        </p:spPr>
        <p:txBody>
          <a:bodyPr/>
          <a:lstStyle>
            <a:lvl1pPr marL="0" indent="0">
              <a:buFontTx/>
              <a:buNone/>
              <a:defRPr sz="1200">
                <a:solidFill>
                  <a:schemeClr val="accent6"/>
                </a:solidFill>
              </a:defRPr>
            </a:lvl1pPr>
          </a:lstStyle>
          <a:p>
            <a:pPr lvl="0"/>
            <a:r>
              <a:rPr lang="en-US"/>
              <a:t>Click to edit Master text styles</a:t>
            </a:r>
          </a:p>
        </p:txBody>
      </p:sp>
      <p:sp>
        <p:nvSpPr>
          <p:cNvPr id="117" name="Text Placeholder 158">
            <a:extLst>
              <a:ext uri="{FF2B5EF4-FFF2-40B4-BE49-F238E27FC236}">
                <a16:creationId xmlns:a16="http://schemas.microsoft.com/office/drawing/2014/main" id="{5A994CD3-6920-08CE-D6A2-30779D7F951C}"/>
              </a:ext>
            </a:extLst>
          </p:cNvPr>
          <p:cNvSpPr>
            <a:spLocks noGrp="1"/>
          </p:cNvSpPr>
          <p:nvPr>
            <p:ph type="body" idx="114"/>
          </p:nvPr>
        </p:nvSpPr>
        <p:spPr>
          <a:xfrm>
            <a:off x="9296441" y="1866292"/>
            <a:ext cx="2400611" cy="781076"/>
          </a:xfrm>
        </p:spPr>
        <p:txBody>
          <a:bodyPr/>
          <a:lstStyle>
            <a:lvl1pPr marL="0" indent="0">
              <a:buFontTx/>
              <a:buNone/>
              <a:defRPr sz="1200">
                <a:solidFill>
                  <a:schemeClr val="accent6"/>
                </a:solidFill>
              </a:defRPr>
            </a:lvl1pPr>
          </a:lstStyle>
          <a:p>
            <a:pPr lvl="0"/>
            <a:r>
              <a:rPr lang="en-US"/>
              <a:t>Click to edit Master text styles</a:t>
            </a:r>
          </a:p>
        </p:txBody>
      </p:sp>
      <p:sp>
        <p:nvSpPr>
          <p:cNvPr id="118" name="Text Placeholder 159">
            <a:extLst>
              <a:ext uri="{FF2B5EF4-FFF2-40B4-BE49-F238E27FC236}">
                <a16:creationId xmlns:a16="http://schemas.microsoft.com/office/drawing/2014/main" id="{0B9FF4BB-9E7A-9B87-9FBB-395FAEAFA308}"/>
              </a:ext>
            </a:extLst>
          </p:cNvPr>
          <p:cNvSpPr>
            <a:spLocks noGrp="1"/>
          </p:cNvSpPr>
          <p:nvPr>
            <p:ph type="body" idx="115"/>
          </p:nvPr>
        </p:nvSpPr>
        <p:spPr>
          <a:xfrm>
            <a:off x="9296441" y="3376310"/>
            <a:ext cx="2400611" cy="781076"/>
          </a:xfrm>
        </p:spPr>
        <p:txBody>
          <a:bodyPr/>
          <a:lstStyle>
            <a:lvl1pPr marL="0" indent="0">
              <a:buFontTx/>
              <a:buNone/>
              <a:defRPr sz="1200">
                <a:solidFill>
                  <a:schemeClr val="accent6"/>
                </a:solidFill>
              </a:defRPr>
            </a:lvl1pPr>
          </a:lstStyle>
          <a:p>
            <a:pPr lvl="0"/>
            <a:r>
              <a:rPr lang="en-US"/>
              <a:t>Click to edit Master text styles</a:t>
            </a:r>
          </a:p>
        </p:txBody>
      </p:sp>
      <p:sp>
        <p:nvSpPr>
          <p:cNvPr id="119" name="Text Placeholder 160">
            <a:extLst>
              <a:ext uri="{FF2B5EF4-FFF2-40B4-BE49-F238E27FC236}">
                <a16:creationId xmlns:a16="http://schemas.microsoft.com/office/drawing/2014/main" id="{5CFCF7E7-9CB6-3B28-4706-880C68EB53C6}"/>
              </a:ext>
            </a:extLst>
          </p:cNvPr>
          <p:cNvSpPr>
            <a:spLocks noGrp="1"/>
          </p:cNvSpPr>
          <p:nvPr>
            <p:ph type="body" idx="116"/>
          </p:nvPr>
        </p:nvSpPr>
        <p:spPr>
          <a:xfrm>
            <a:off x="9296441" y="4911495"/>
            <a:ext cx="2400611" cy="781076"/>
          </a:xfrm>
        </p:spPr>
        <p:txBody>
          <a:bodyPr/>
          <a:lstStyle>
            <a:lvl1pPr marL="0" indent="0">
              <a:buFontTx/>
              <a:buNone/>
              <a:defRPr sz="1200">
                <a:solidFill>
                  <a:schemeClr val="accent6"/>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E29F6835-A541-8B12-517B-07DC477EC7F1}"/>
              </a:ext>
            </a:extLst>
          </p:cNvPr>
          <p:cNvSpPr>
            <a:spLocks noGrp="1"/>
          </p:cNvSpPr>
          <p:nvPr>
            <p:ph type="dt" sz="half" idx="2"/>
          </p:nvPr>
        </p:nvSpPr>
        <p:spPr>
          <a:xfrm>
            <a:off x="381002" y="6381064"/>
            <a:ext cx="2143537" cy="365125"/>
          </a:xfrm>
          <a:prstGeom prst="rect">
            <a:avLst/>
          </a:prstGeom>
        </p:spPr>
        <p:txBody>
          <a:bodyPr vert="horz" lIns="91440" tIns="45720" rIns="91440" bIns="45720" rtlCol="0" anchor="ctr"/>
          <a:lstStyle>
            <a:lvl1pPr algn="l">
              <a:defRPr sz="1000">
                <a:solidFill>
                  <a:schemeClr val="accent6"/>
                </a:solidFill>
              </a:defRPr>
            </a:lvl1pPr>
          </a:lstStyle>
          <a:p>
            <a:fld id="{694D8807-B403-4524-B53B-1793E78DACE4}" type="datetimeFigureOut">
              <a:rPr lang="en-US" smtClean="0"/>
              <a:t>5/7/2025</a:t>
            </a:fld>
            <a:endParaRPr lang="en-US"/>
          </a:p>
        </p:txBody>
      </p:sp>
      <p:sp>
        <p:nvSpPr>
          <p:cNvPr id="9" name="Footer Placeholder 4">
            <a:extLst>
              <a:ext uri="{FF2B5EF4-FFF2-40B4-BE49-F238E27FC236}">
                <a16:creationId xmlns:a16="http://schemas.microsoft.com/office/drawing/2014/main" id="{2E09F5D4-74C2-A63A-F159-F8C05820AE00}"/>
              </a:ext>
            </a:extLst>
          </p:cNvPr>
          <p:cNvSpPr>
            <a:spLocks noGrp="1"/>
          </p:cNvSpPr>
          <p:nvPr>
            <p:ph type="ftr" sz="quarter" idx="3"/>
          </p:nvPr>
        </p:nvSpPr>
        <p:spPr>
          <a:xfrm>
            <a:off x="2657324" y="6381064"/>
            <a:ext cx="1723764" cy="365125"/>
          </a:xfrm>
          <a:prstGeom prst="rect">
            <a:avLst/>
          </a:prstGeom>
        </p:spPr>
        <p:txBody>
          <a:bodyPr vert="horz" lIns="91440" tIns="45720" rIns="91440" bIns="45720" rtlCol="0" anchor="ctr"/>
          <a:lstStyle>
            <a:lvl1pPr algn="l">
              <a:defRPr sz="1000">
                <a:solidFill>
                  <a:schemeClr val="accent6"/>
                </a:solidFill>
              </a:defRPr>
            </a:lvl1pPr>
          </a:lstStyle>
          <a:p>
            <a:endParaRPr lang="en-US"/>
          </a:p>
        </p:txBody>
      </p:sp>
    </p:spTree>
    <p:extLst>
      <p:ext uri="{BB962C8B-B14F-4D97-AF65-F5344CB8AC3E}">
        <p14:creationId xmlns:p14="http://schemas.microsoft.com/office/powerpoint/2010/main" val="38190449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Team with Four">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CBA07CDA-D40C-5100-4032-FA9B5CD37707}"/>
              </a:ext>
            </a:extLst>
          </p:cNvPr>
          <p:cNvSpPr>
            <a:spLocks noGrp="1"/>
          </p:cNvSpPr>
          <p:nvPr>
            <p:ph type="pic" sz="quarter" idx="59"/>
          </p:nvPr>
        </p:nvSpPr>
        <p:spPr>
          <a:xfrm>
            <a:off x="461394" y="1921136"/>
            <a:ext cx="1644368" cy="1644368"/>
          </a:xfrm>
          <a:prstGeom prst="rect">
            <a:avLst/>
          </a:prstGeom>
          <a:blipFill>
            <a:blip r:embed="rId2"/>
            <a:stretch>
              <a:fillRect/>
            </a:stretch>
          </a:blipFill>
          <a:ln w="3175">
            <a:noFill/>
          </a:ln>
          <a:effectLst/>
        </p:spPr>
        <p:txBody>
          <a:bodyPr lIns="91440" tIns="91440" anchor="t" anchorCtr="0">
            <a:normAutofit/>
          </a:bodyPr>
          <a:lstStyle>
            <a:lvl1pPr marL="0" indent="0" algn="l">
              <a:lnSpc>
                <a:spcPct val="90000"/>
              </a:lnSpc>
              <a:buNone/>
              <a:defRPr sz="1050"/>
            </a:lvl1pPr>
          </a:lstStyle>
          <a:p>
            <a:r>
              <a:rPr lang="en-US"/>
              <a:t>Click icon to add picture</a:t>
            </a:r>
          </a:p>
        </p:txBody>
      </p:sp>
      <p:sp>
        <p:nvSpPr>
          <p:cNvPr id="5" name="Text Placeholder 4">
            <a:extLst>
              <a:ext uri="{FF2B5EF4-FFF2-40B4-BE49-F238E27FC236}">
                <a16:creationId xmlns:a16="http://schemas.microsoft.com/office/drawing/2014/main" id="{FAC83373-AE64-F355-A696-672CC4DF30CC}"/>
              </a:ext>
            </a:extLst>
          </p:cNvPr>
          <p:cNvSpPr>
            <a:spLocks noGrp="1"/>
          </p:cNvSpPr>
          <p:nvPr>
            <p:ph type="body" sz="quarter" idx="41" hasCustomPrompt="1"/>
          </p:nvPr>
        </p:nvSpPr>
        <p:spPr>
          <a:xfrm>
            <a:off x="457200" y="933449"/>
            <a:ext cx="11262946" cy="640673"/>
          </a:xfrm>
          <a:prstGeom prst="rect">
            <a:avLst/>
          </a:prstGeom>
        </p:spPr>
        <p:txBody>
          <a:bodyPr>
            <a:noAutofit/>
          </a:bodyPr>
          <a:lstStyle>
            <a:lvl1pPr marL="0" indent="0" algn="l">
              <a:lnSpc>
                <a:spcPct val="80000"/>
              </a:lnSpc>
              <a:spcBef>
                <a:spcPts val="0"/>
              </a:spcBef>
              <a:buNone/>
              <a:defRPr sz="1800" baseline="0"/>
            </a:lvl1pPr>
          </a:lstStyle>
          <a:p>
            <a:pPr lvl="0"/>
            <a:r>
              <a:rPr lang="en-US"/>
              <a:t>Click here to edit subtitle</a:t>
            </a:r>
          </a:p>
        </p:txBody>
      </p:sp>
      <p:sp>
        <p:nvSpPr>
          <p:cNvPr id="6" name="Title 9">
            <a:extLst>
              <a:ext uri="{FF2B5EF4-FFF2-40B4-BE49-F238E27FC236}">
                <a16:creationId xmlns:a16="http://schemas.microsoft.com/office/drawing/2014/main" id="{1324EE2B-5E15-DA29-9C4E-9576348A5EAD}"/>
              </a:ext>
            </a:extLst>
          </p:cNvPr>
          <p:cNvSpPr>
            <a:spLocks noGrp="1"/>
          </p:cNvSpPr>
          <p:nvPr>
            <p:ph type="title"/>
          </p:nvPr>
        </p:nvSpPr>
        <p:spPr>
          <a:xfrm>
            <a:off x="456724" y="39812"/>
            <a:ext cx="10349022" cy="708763"/>
          </a:xfrm>
        </p:spPr>
        <p:txBody>
          <a:bodyPr/>
          <a:lstStyle/>
          <a:p>
            <a:r>
              <a:rPr lang="en-US"/>
              <a:t>Click to edit Master title style</a:t>
            </a:r>
          </a:p>
        </p:txBody>
      </p:sp>
      <p:sp>
        <p:nvSpPr>
          <p:cNvPr id="8" name="Text Placeholder 2">
            <a:extLst>
              <a:ext uri="{FF2B5EF4-FFF2-40B4-BE49-F238E27FC236}">
                <a16:creationId xmlns:a16="http://schemas.microsoft.com/office/drawing/2014/main" id="{B7365BE8-62D9-3C73-EA9D-4418AA8D73D2}"/>
              </a:ext>
            </a:extLst>
          </p:cNvPr>
          <p:cNvSpPr>
            <a:spLocks noGrp="1"/>
          </p:cNvSpPr>
          <p:nvPr>
            <p:ph type="body" idx="68" hasCustomPrompt="1"/>
          </p:nvPr>
        </p:nvSpPr>
        <p:spPr>
          <a:xfrm>
            <a:off x="2295374" y="1921135"/>
            <a:ext cx="3724426" cy="302479"/>
          </a:xfrm>
          <a:prstGeom prst="rect">
            <a:avLst/>
          </a:prstGeom>
          <a:noFill/>
        </p:spPr>
        <p:txBody>
          <a:bodyPr lIns="0" tIns="0" rIns="182880" bIns="0" anchor="t" anchorCtr="0"/>
          <a:lstStyle>
            <a:lvl1pPr marL="0" indent="0" algn="l">
              <a:lnSpc>
                <a:spcPct val="90000"/>
              </a:lnSpc>
              <a:buNone/>
              <a:defRPr sz="1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First </a:t>
            </a:r>
            <a:r>
              <a:rPr lang="en-US" err="1"/>
              <a:t>Lastname</a:t>
            </a:r>
            <a:endParaRPr lang="en-US"/>
          </a:p>
        </p:txBody>
      </p:sp>
      <p:sp>
        <p:nvSpPr>
          <p:cNvPr id="9" name="Text Placeholder 2">
            <a:extLst>
              <a:ext uri="{FF2B5EF4-FFF2-40B4-BE49-F238E27FC236}">
                <a16:creationId xmlns:a16="http://schemas.microsoft.com/office/drawing/2014/main" id="{3688A661-35E7-8751-9F0B-11ECBAF25C6F}"/>
              </a:ext>
            </a:extLst>
          </p:cNvPr>
          <p:cNvSpPr>
            <a:spLocks noGrp="1"/>
          </p:cNvSpPr>
          <p:nvPr>
            <p:ph type="body" idx="99" hasCustomPrompt="1"/>
          </p:nvPr>
        </p:nvSpPr>
        <p:spPr>
          <a:xfrm>
            <a:off x="2295374" y="2270730"/>
            <a:ext cx="3724426" cy="1294774"/>
          </a:xfrm>
          <a:prstGeom prst="rect">
            <a:avLst/>
          </a:prstGeom>
          <a:noFill/>
        </p:spPr>
        <p:txBody>
          <a:bodyPr lIns="0" tIns="0" rIns="182880" bIns="0" anchor="t" anchorCtr="0"/>
          <a:lstStyle>
            <a:lvl1pPr marL="0" indent="0" algn="l">
              <a:lnSpc>
                <a:spcPct val="90000"/>
              </a:lnSpc>
              <a:buNone/>
              <a:defRPr sz="16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a:p>
            <a:pPr lvl="0"/>
            <a:r>
              <a:rPr lang="en-US"/>
              <a:t>Description</a:t>
            </a:r>
          </a:p>
        </p:txBody>
      </p:sp>
      <p:sp>
        <p:nvSpPr>
          <p:cNvPr id="11" name="Picture Placeholder 3">
            <a:extLst>
              <a:ext uri="{FF2B5EF4-FFF2-40B4-BE49-F238E27FC236}">
                <a16:creationId xmlns:a16="http://schemas.microsoft.com/office/drawing/2014/main" id="{6A8A1D0C-3CD3-0827-71E6-91B22F50C120}"/>
              </a:ext>
            </a:extLst>
          </p:cNvPr>
          <p:cNvSpPr>
            <a:spLocks noGrp="1"/>
          </p:cNvSpPr>
          <p:nvPr>
            <p:ph type="pic" sz="quarter" idx="100"/>
          </p:nvPr>
        </p:nvSpPr>
        <p:spPr>
          <a:xfrm>
            <a:off x="461394" y="4040088"/>
            <a:ext cx="1644368" cy="1644368"/>
          </a:xfrm>
          <a:prstGeom prst="rect">
            <a:avLst/>
          </a:prstGeom>
          <a:blipFill>
            <a:blip r:embed="rId2"/>
            <a:stretch>
              <a:fillRect/>
            </a:stretch>
          </a:blipFill>
          <a:ln w="3175">
            <a:noFill/>
          </a:ln>
          <a:effectLst/>
        </p:spPr>
        <p:txBody>
          <a:bodyPr lIns="91440" tIns="91440" anchor="t" anchorCtr="0">
            <a:normAutofit/>
          </a:bodyPr>
          <a:lstStyle>
            <a:lvl1pPr marL="0" indent="0" algn="l">
              <a:lnSpc>
                <a:spcPct val="90000"/>
              </a:lnSpc>
              <a:buNone/>
              <a:defRPr sz="1050"/>
            </a:lvl1pPr>
          </a:lstStyle>
          <a:p>
            <a:r>
              <a:rPr lang="en-US"/>
              <a:t>Click icon to add picture</a:t>
            </a:r>
          </a:p>
        </p:txBody>
      </p:sp>
      <p:sp>
        <p:nvSpPr>
          <p:cNvPr id="12" name="Text Placeholder 2">
            <a:extLst>
              <a:ext uri="{FF2B5EF4-FFF2-40B4-BE49-F238E27FC236}">
                <a16:creationId xmlns:a16="http://schemas.microsoft.com/office/drawing/2014/main" id="{4644B80E-0FC5-1829-B952-6B75F4CF9FB0}"/>
              </a:ext>
            </a:extLst>
          </p:cNvPr>
          <p:cNvSpPr>
            <a:spLocks noGrp="1"/>
          </p:cNvSpPr>
          <p:nvPr>
            <p:ph type="body" idx="101" hasCustomPrompt="1"/>
          </p:nvPr>
        </p:nvSpPr>
        <p:spPr>
          <a:xfrm>
            <a:off x="2295374" y="4040087"/>
            <a:ext cx="3724426" cy="302479"/>
          </a:xfrm>
          <a:prstGeom prst="rect">
            <a:avLst/>
          </a:prstGeom>
          <a:noFill/>
        </p:spPr>
        <p:txBody>
          <a:bodyPr lIns="0" tIns="0" rIns="182880" bIns="0" anchor="t" anchorCtr="0"/>
          <a:lstStyle>
            <a:lvl1pPr marL="0" indent="0" algn="l">
              <a:lnSpc>
                <a:spcPct val="90000"/>
              </a:lnSpc>
              <a:buNone/>
              <a:defRPr sz="1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First </a:t>
            </a:r>
            <a:r>
              <a:rPr lang="en-US" err="1"/>
              <a:t>Lastname</a:t>
            </a:r>
            <a:endParaRPr lang="en-US"/>
          </a:p>
        </p:txBody>
      </p:sp>
      <p:sp>
        <p:nvSpPr>
          <p:cNvPr id="13" name="Text Placeholder 2">
            <a:extLst>
              <a:ext uri="{FF2B5EF4-FFF2-40B4-BE49-F238E27FC236}">
                <a16:creationId xmlns:a16="http://schemas.microsoft.com/office/drawing/2014/main" id="{6F616B8E-BDAB-1E2D-E5E3-B9CE6D631B07}"/>
              </a:ext>
            </a:extLst>
          </p:cNvPr>
          <p:cNvSpPr>
            <a:spLocks noGrp="1"/>
          </p:cNvSpPr>
          <p:nvPr>
            <p:ph type="body" idx="102" hasCustomPrompt="1"/>
          </p:nvPr>
        </p:nvSpPr>
        <p:spPr>
          <a:xfrm>
            <a:off x="2295374" y="4389682"/>
            <a:ext cx="3724426" cy="1294774"/>
          </a:xfrm>
          <a:prstGeom prst="rect">
            <a:avLst/>
          </a:prstGeom>
          <a:noFill/>
        </p:spPr>
        <p:txBody>
          <a:bodyPr lIns="0" tIns="0" rIns="182880" bIns="0" anchor="t" anchorCtr="0"/>
          <a:lstStyle>
            <a:lvl1pPr marL="0" indent="0" algn="l">
              <a:lnSpc>
                <a:spcPct val="90000"/>
              </a:lnSpc>
              <a:buNone/>
              <a:defRPr sz="16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a:p>
            <a:pPr lvl="0"/>
            <a:r>
              <a:rPr lang="en-US"/>
              <a:t>Description</a:t>
            </a:r>
          </a:p>
        </p:txBody>
      </p:sp>
      <p:sp>
        <p:nvSpPr>
          <p:cNvPr id="16" name="Picture Placeholder 3">
            <a:extLst>
              <a:ext uri="{FF2B5EF4-FFF2-40B4-BE49-F238E27FC236}">
                <a16:creationId xmlns:a16="http://schemas.microsoft.com/office/drawing/2014/main" id="{19405439-FB2B-8857-C4DC-D8DB1D84183E}"/>
              </a:ext>
            </a:extLst>
          </p:cNvPr>
          <p:cNvSpPr>
            <a:spLocks noGrp="1"/>
          </p:cNvSpPr>
          <p:nvPr>
            <p:ph type="pic" sz="quarter" idx="103"/>
          </p:nvPr>
        </p:nvSpPr>
        <p:spPr>
          <a:xfrm>
            <a:off x="6167601" y="1921136"/>
            <a:ext cx="1644368" cy="1644368"/>
          </a:xfrm>
          <a:prstGeom prst="rect">
            <a:avLst/>
          </a:prstGeom>
          <a:blipFill>
            <a:blip r:embed="rId2"/>
            <a:stretch>
              <a:fillRect/>
            </a:stretch>
          </a:blipFill>
          <a:ln w="3175">
            <a:noFill/>
          </a:ln>
          <a:effectLst/>
        </p:spPr>
        <p:txBody>
          <a:bodyPr lIns="91440" tIns="91440" anchor="t" anchorCtr="0">
            <a:normAutofit/>
          </a:bodyPr>
          <a:lstStyle>
            <a:lvl1pPr marL="0" indent="0" algn="l">
              <a:lnSpc>
                <a:spcPct val="90000"/>
              </a:lnSpc>
              <a:buNone/>
              <a:defRPr sz="1050"/>
            </a:lvl1pPr>
          </a:lstStyle>
          <a:p>
            <a:r>
              <a:rPr lang="en-US"/>
              <a:t>Click icon to add picture</a:t>
            </a:r>
          </a:p>
        </p:txBody>
      </p:sp>
      <p:sp>
        <p:nvSpPr>
          <p:cNvPr id="17" name="Text Placeholder 2">
            <a:extLst>
              <a:ext uri="{FF2B5EF4-FFF2-40B4-BE49-F238E27FC236}">
                <a16:creationId xmlns:a16="http://schemas.microsoft.com/office/drawing/2014/main" id="{5F781043-350F-2411-98B6-A87E2BFFD578}"/>
              </a:ext>
            </a:extLst>
          </p:cNvPr>
          <p:cNvSpPr>
            <a:spLocks noGrp="1"/>
          </p:cNvSpPr>
          <p:nvPr>
            <p:ph type="body" idx="104" hasCustomPrompt="1"/>
          </p:nvPr>
        </p:nvSpPr>
        <p:spPr>
          <a:xfrm>
            <a:off x="8001581" y="1921135"/>
            <a:ext cx="3724426" cy="302479"/>
          </a:xfrm>
          <a:prstGeom prst="rect">
            <a:avLst/>
          </a:prstGeom>
          <a:noFill/>
        </p:spPr>
        <p:txBody>
          <a:bodyPr lIns="0" tIns="0" rIns="182880" bIns="0" anchor="t" anchorCtr="0"/>
          <a:lstStyle>
            <a:lvl1pPr marL="0" indent="0" algn="l">
              <a:lnSpc>
                <a:spcPct val="90000"/>
              </a:lnSpc>
              <a:buNone/>
              <a:defRPr sz="1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First </a:t>
            </a:r>
            <a:r>
              <a:rPr lang="en-US" err="1"/>
              <a:t>Lastname</a:t>
            </a:r>
            <a:endParaRPr lang="en-US"/>
          </a:p>
        </p:txBody>
      </p:sp>
      <p:sp>
        <p:nvSpPr>
          <p:cNvPr id="18" name="Text Placeholder 2">
            <a:extLst>
              <a:ext uri="{FF2B5EF4-FFF2-40B4-BE49-F238E27FC236}">
                <a16:creationId xmlns:a16="http://schemas.microsoft.com/office/drawing/2014/main" id="{5CDCE663-8707-B520-4BE6-F58E9626D526}"/>
              </a:ext>
            </a:extLst>
          </p:cNvPr>
          <p:cNvSpPr>
            <a:spLocks noGrp="1"/>
          </p:cNvSpPr>
          <p:nvPr>
            <p:ph type="body" idx="105" hasCustomPrompt="1"/>
          </p:nvPr>
        </p:nvSpPr>
        <p:spPr>
          <a:xfrm>
            <a:off x="8001581" y="2270730"/>
            <a:ext cx="3724426" cy="1294774"/>
          </a:xfrm>
          <a:prstGeom prst="rect">
            <a:avLst/>
          </a:prstGeom>
          <a:noFill/>
        </p:spPr>
        <p:txBody>
          <a:bodyPr lIns="0" tIns="0" rIns="182880" bIns="0" anchor="t" anchorCtr="0"/>
          <a:lstStyle>
            <a:lvl1pPr marL="0" indent="0" algn="l">
              <a:lnSpc>
                <a:spcPct val="90000"/>
              </a:lnSpc>
              <a:buNone/>
              <a:defRPr sz="16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a:p>
            <a:pPr lvl="0"/>
            <a:r>
              <a:rPr lang="en-US"/>
              <a:t>Description</a:t>
            </a:r>
          </a:p>
        </p:txBody>
      </p:sp>
      <p:sp>
        <p:nvSpPr>
          <p:cNvPr id="19" name="Picture Placeholder 3">
            <a:extLst>
              <a:ext uri="{FF2B5EF4-FFF2-40B4-BE49-F238E27FC236}">
                <a16:creationId xmlns:a16="http://schemas.microsoft.com/office/drawing/2014/main" id="{FC29534A-5B39-59F0-668C-00A3FDA4461E}"/>
              </a:ext>
            </a:extLst>
          </p:cNvPr>
          <p:cNvSpPr>
            <a:spLocks noGrp="1"/>
          </p:cNvSpPr>
          <p:nvPr>
            <p:ph type="pic" sz="quarter" idx="106"/>
          </p:nvPr>
        </p:nvSpPr>
        <p:spPr>
          <a:xfrm>
            <a:off x="6167601" y="4040088"/>
            <a:ext cx="1644368" cy="1644368"/>
          </a:xfrm>
          <a:prstGeom prst="rect">
            <a:avLst/>
          </a:prstGeom>
          <a:blipFill>
            <a:blip r:embed="rId2"/>
            <a:stretch>
              <a:fillRect/>
            </a:stretch>
          </a:blipFill>
          <a:ln w="3175">
            <a:noFill/>
          </a:ln>
          <a:effectLst/>
        </p:spPr>
        <p:txBody>
          <a:bodyPr lIns="91440" tIns="91440" anchor="t" anchorCtr="0">
            <a:normAutofit/>
          </a:bodyPr>
          <a:lstStyle>
            <a:lvl1pPr marL="0" indent="0" algn="l">
              <a:lnSpc>
                <a:spcPct val="90000"/>
              </a:lnSpc>
              <a:buNone/>
              <a:defRPr sz="1050"/>
            </a:lvl1pPr>
          </a:lstStyle>
          <a:p>
            <a:r>
              <a:rPr lang="en-US"/>
              <a:t>Click icon to add picture</a:t>
            </a:r>
          </a:p>
        </p:txBody>
      </p:sp>
      <p:sp>
        <p:nvSpPr>
          <p:cNvPr id="20" name="Text Placeholder 2">
            <a:extLst>
              <a:ext uri="{FF2B5EF4-FFF2-40B4-BE49-F238E27FC236}">
                <a16:creationId xmlns:a16="http://schemas.microsoft.com/office/drawing/2014/main" id="{570876A8-AE46-05C0-4735-39C15C88E6D3}"/>
              </a:ext>
            </a:extLst>
          </p:cNvPr>
          <p:cNvSpPr>
            <a:spLocks noGrp="1"/>
          </p:cNvSpPr>
          <p:nvPr>
            <p:ph type="body" idx="107" hasCustomPrompt="1"/>
          </p:nvPr>
        </p:nvSpPr>
        <p:spPr>
          <a:xfrm>
            <a:off x="8001581" y="4040087"/>
            <a:ext cx="3724426" cy="302479"/>
          </a:xfrm>
          <a:prstGeom prst="rect">
            <a:avLst/>
          </a:prstGeom>
          <a:noFill/>
        </p:spPr>
        <p:txBody>
          <a:bodyPr lIns="0" tIns="0" rIns="182880" bIns="0" anchor="t" anchorCtr="0"/>
          <a:lstStyle>
            <a:lvl1pPr marL="0" indent="0" algn="l">
              <a:lnSpc>
                <a:spcPct val="90000"/>
              </a:lnSpc>
              <a:buNone/>
              <a:defRPr sz="1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First </a:t>
            </a:r>
            <a:r>
              <a:rPr lang="en-US" err="1"/>
              <a:t>Lastname</a:t>
            </a:r>
            <a:endParaRPr lang="en-US"/>
          </a:p>
        </p:txBody>
      </p:sp>
      <p:sp>
        <p:nvSpPr>
          <p:cNvPr id="21" name="Text Placeholder 2">
            <a:extLst>
              <a:ext uri="{FF2B5EF4-FFF2-40B4-BE49-F238E27FC236}">
                <a16:creationId xmlns:a16="http://schemas.microsoft.com/office/drawing/2014/main" id="{B7322B37-11D6-3DC0-E450-1B3D240FD279}"/>
              </a:ext>
            </a:extLst>
          </p:cNvPr>
          <p:cNvSpPr>
            <a:spLocks noGrp="1"/>
          </p:cNvSpPr>
          <p:nvPr>
            <p:ph type="body" idx="108" hasCustomPrompt="1"/>
          </p:nvPr>
        </p:nvSpPr>
        <p:spPr>
          <a:xfrm>
            <a:off x="8001581" y="4389682"/>
            <a:ext cx="3724426" cy="1294774"/>
          </a:xfrm>
          <a:prstGeom prst="rect">
            <a:avLst/>
          </a:prstGeom>
          <a:noFill/>
        </p:spPr>
        <p:txBody>
          <a:bodyPr lIns="0" tIns="0" rIns="182880" bIns="0" anchor="t" anchorCtr="0"/>
          <a:lstStyle>
            <a:lvl1pPr marL="0" indent="0" algn="l">
              <a:lnSpc>
                <a:spcPct val="90000"/>
              </a:lnSpc>
              <a:buNone/>
              <a:defRPr sz="16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Title</a:t>
            </a:r>
          </a:p>
          <a:p>
            <a:pPr lvl="0"/>
            <a:r>
              <a:rPr lang="en-US"/>
              <a:t>Description</a:t>
            </a:r>
          </a:p>
        </p:txBody>
      </p:sp>
      <p:sp>
        <p:nvSpPr>
          <p:cNvPr id="24" name="Slide Number Placeholder 23">
            <a:extLst>
              <a:ext uri="{FF2B5EF4-FFF2-40B4-BE49-F238E27FC236}">
                <a16:creationId xmlns:a16="http://schemas.microsoft.com/office/drawing/2014/main" id="{5AAC8F76-E54E-B21B-2B27-5EDF9858C7A6}"/>
              </a:ext>
            </a:extLst>
          </p:cNvPr>
          <p:cNvSpPr>
            <a:spLocks noGrp="1"/>
          </p:cNvSpPr>
          <p:nvPr>
            <p:ph type="sldNum" sz="quarter" idx="111"/>
          </p:nvPr>
        </p:nvSpPr>
        <p:spPr/>
        <p:txBody>
          <a:bodyPr/>
          <a:lstStyle/>
          <a:p>
            <a:fld id="{C0FA31A7-732C-40C2-A28A-07E96151A6FA}" type="slidenum">
              <a:rPr lang="en-US" smtClean="0"/>
              <a:t>‹#›</a:t>
            </a:fld>
            <a:endParaRPr lang="en-US"/>
          </a:p>
        </p:txBody>
      </p:sp>
      <p:sp>
        <p:nvSpPr>
          <p:cNvPr id="2" name="Date Placeholder 3">
            <a:extLst>
              <a:ext uri="{FF2B5EF4-FFF2-40B4-BE49-F238E27FC236}">
                <a16:creationId xmlns:a16="http://schemas.microsoft.com/office/drawing/2014/main" id="{224AD4F1-A36A-3895-2512-4F363307ABEF}"/>
              </a:ext>
            </a:extLst>
          </p:cNvPr>
          <p:cNvSpPr>
            <a:spLocks noGrp="1"/>
          </p:cNvSpPr>
          <p:nvPr>
            <p:ph type="dt" sz="half" idx="2"/>
          </p:nvPr>
        </p:nvSpPr>
        <p:spPr>
          <a:xfrm>
            <a:off x="381002" y="6381064"/>
            <a:ext cx="2143537" cy="365125"/>
          </a:xfrm>
          <a:prstGeom prst="rect">
            <a:avLst/>
          </a:prstGeom>
        </p:spPr>
        <p:txBody>
          <a:bodyPr vert="horz" lIns="91440" tIns="45720" rIns="91440" bIns="45720" rtlCol="0" anchor="ctr"/>
          <a:lstStyle>
            <a:lvl1pPr algn="l">
              <a:defRPr sz="1000">
                <a:solidFill>
                  <a:schemeClr val="accent6"/>
                </a:solidFill>
              </a:defRPr>
            </a:lvl1pPr>
          </a:lstStyle>
          <a:p>
            <a:fld id="{694D8807-B403-4524-B53B-1793E78DACE4}" type="datetimeFigureOut">
              <a:rPr lang="en-US" smtClean="0"/>
              <a:t>5/7/2025</a:t>
            </a:fld>
            <a:endParaRPr lang="en-US"/>
          </a:p>
        </p:txBody>
      </p:sp>
      <p:sp>
        <p:nvSpPr>
          <p:cNvPr id="4" name="Footer Placeholder 4">
            <a:extLst>
              <a:ext uri="{FF2B5EF4-FFF2-40B4-BE49-F238E27FC236}">
                <a16:creationId xmlns:a16="http://schemas.microsoft.com/office/drawing/2014/main" id="{505F3764-AC49-4F2F-27E3-1374C294AC8A}"/>
              </a:ext>
            </a:extLst>
          </p:cNvPr>
          <p:cNvSpPr>
            <a:spLocks noGrp="1"/>
          </p:cNvSpPr>
          <p:nvPr>
            <p:ph type="ftr" sz="quarter" idx="3"/>
          </p:nvPr>
        </p:nvSpPr>
        <p:spPr>
          <a:xfrm>
            <a:off x="2657324" y="6381064"/>
            <a:ext cx="1723764" cy="365125"/>
          </a:xfrm>
          <a:prstGeom prst="rect">
            <a:avLst/>
          </a:prstGeom>
        </p:spPr>
        <p:txBody>
          <a:bodyPr vert="horz" lIns="91440" tIns="45720" rIns="91440" bIns="45720" rtlCol="0" anchor="ctr"/>
          <a:lstStyle>
            <a:lvl1pPr algn="l">
              <a:defRPr sz="1000">
                <a:solidFill>
                  <a:schemeClr val="accent6"/>
                </a:solidFill>
              </a:defRPr>
            </a:lvl1pPr>
          </a:lstStyle>
          <a:p>
            <a:endParaRPr lang="en-US"/>
          </a:p>
        </p:txBody>
      </p:sp>
    </p:spTree>
    <p:extLst>
      <p:ext uri="{BB962C8B-B14F-4D97-AF65-F5344CB8AC3E}">
        <p14:creationId xmlns:p14="http://schemas.microsoft.com/office/powerpoint/2010/main" val="26174493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11DFE48-5D7B-2B0D-1156-47AECA56E79E}"/>
              </a:ext>
            </a:extLst>
          </p:cNvPr>
          <p:cNvSpPr>
            <a:spLocks noGrp="1"/>
          </p:cNvSpPr>
          <p:nvPr>
            <p:ph type="sldNum" sz="quarter" idx="12"/>
          </p:nvPr>
        </p:nvSpPr>
        <p:spPr/>
        <p:txBody>
          <a:bodyPr/>
          <a:lstStyle>
            <a:lvl1pPr>
              <a:defRPr>
                <a:solidFill>
                  <a:schemeClr val="bg1">
                    <a:alpha val="0"/>
                  </a:schemeClr>
                </a:solidFill>
              </a:defRPr>
            </a:lvl1pPr>
          </a:lstStyle>
          <a:p>
            <a:fld id="{C0FA31A7-732C-40C2-A28A-07E96151A6FA}" type="slidenum">
              <a:rPr lang="en-US" smtClean="0"/>
              <a:t>‹#›</a:t>
            </a:fld>
            <a:endParaRPr lang="en-US"/>
          </a:p>
        </p:txBody>
      </p:sp>
      <p:grpSp>
        <p:nvGrpSpPr>
          <p:cNvPr id="2" name="Group 1">
            <a:extLst>
              <a:ext uri="{FF2B5EF4-FFF2-40B4-BE49-F238E27FC236}">
                <a16:creationId xmlns:a16="http://schemas.microsoft.com/office/drawing/2014/main" id="{EA5D5929-34AC-7522-8E73-01BA1B26566B}"/>
              </a:ext>
            </a:extLst>
          </p:cNvPr>
          <p:cNvGrpSpPr/>
          <p:nvPr/>
        </p:nvGrpSpPr>
        <p:grpSpPr>
          <a:xfrm>
            <a:off x="457200" y="6469633"/>
            <a:ext cx="3688011" cy="121444"/>
            <a:chOff x="381000" y="6469633"/>
            <a:chExt cx="3688011" cy="121444"/>
          </a:xfrm>
        </p:grpSpPr>
        <p:sp>
          <p:nvSpPr>
            <p:cNvPr id="3" name="object 18">
              <a:extLst>
                <a:ext uri="{FF2B5EF4-FFF2-40B4-BE49-F238E27FC236}">
                  <a16:creationId xmlns:a16="http://schemas.microsoft.com/office/drawing/2014/main" id="{3EC95A8A-FB24-42D8-B7B1-BEA0FE16EBCA}"/>
                </a:ext>
              </a:extLst>
            </p:cNvPr>
            <p:cNvSpPr txBox="1"/>
            <p:nvPr/>
          </p:nvSpPr>
          <p:spPr>
            <a:xfrm>
              <a:off x="381000" y="6469633"/>
              <a:ext cx="2133600" cy="118237"/>
            </a:xfrm>
            <a:prstGeom prst="rect">
              <a:avLst/>
            </a:prstGeom>
          </p:spPr>
          <p:txBody>
            <a:bodyPr vert="horz" wrap="square" lIns="0" tIns="0" rIns="0" bIns="0" rtlCol="0">
              <a:spAutoFit/>
            </a:bodyPr>
            <a:lstStyle/>
            <a:p>
              <a:pPr marL="12700">
                <a:lnSpc>
                  <a:spcPts val="900"/>
                </a:lnSpc>
              </a:pPr>
              <a:r>
                <a:rPr lang="en-US" sz="1000" b="0" dirty="0">
                  <a:solidFill>
                    <a:srgbClr val="5F5F5F"/>
                  </a:solidFill>
                  <a:latin typeface="Tenorite" panose="00000500000000000000" pitchFamily="2" charset="0"/>
                  <a:cs typeface="MrEavesXLModOTBook"/>
                </a:rPr>
                <a:t>© 2025 Kellogg Brown &amp; Root LLC </a:t>
              </a:r>
            </a:p>
          </p:txBody>
        </p:sp>
        <p:sp>
          <p:nvSpPr>
            <p:cNvPr id="4" name="object 18">
              <a:extLst>
                <a:ext uri="{FF2B5EF4-FFF2-40B4-BE49-F238E27FC236}">
                  <a16:creationId xmlns:a16="http://schemas.microsoft.com/office/drawing/2014/main" id="{92EA5E8D-2EF8-5F8A-B4F2-C473D188116E}"/>
                </a:ext>
              </a:extLst>
            </p:cNvPr>
            <p:cNvSpPr txBox="1"/>
            <p:nvPr/>
          </p:nvSpPr>
          <p:spPr>
            <a:xfrm>
              <a:off x="2416905" y="6469633"/>
              <a:ext cx="1652106" cy="121444"/>
            </a:xfrm>
            <a:prstGeom prst="rect">
              <a:avLst/>
            </a:prstGeom>
          </p:spPr>
          <p:txBody>
            <a:bodyPr vert="horz" wrap="square" lIns="0" tIns="0" rIns="0" bIns="0" rtlCol="0">
              <a:spAutoFit/>
            </a:bodyPr>
            <a:lstStyle/>
            <a:p>
              <a:pPr marL="12700">
                <a:lnSpc>
                  <a:spcPts val="900"/>
                </a:lnSpc>
              </a:pPr>
              <a:r>
                <a:rPr lang="en-US" sz="1050" dirty="0">
                  <a:solidFill>
                    <a:srgbClr val="5F5F5F"/>
                  </a:solidFill>
                  <a:latin typeface="Tenorite" panose="00000500000000000000" pitchFamily="2" charset="0"/>
                  <a:cs typeface="MrEavesXLModOTBook"/>
                </a:rPr>
                <a:t>KBR CONFIDENTIAL</a:t>
              </a:r>
            </a:p>
          </p:txBody>
        </p:sp>
      </p:grpSp>
    </p:spTree>
    <p:extLst>
      <p:ext uri="{BB962C8B-B14F-4D97-AF65-F5344CB8AC3E}">
        <p14:creationId xmlns:p14="http://schemas.microsoft.com/office/powerpoint/2010/main" val="32912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 Opt4">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36996-F404-6F88-22B4-BB5736FA46E4}"/>
              </a:ext>
            </a:extLst>
          </p:cNvPr>
          <p:cNvSpPr>
            <a:spLocks noGrp="1"/>
          </p:cNvSpPr>
          <p:nvPr>
            <p:ph type="ctrTitle" hasCustomPrompt="1"/>
          </p:nvPr>
        </p:nvSpPr>
        <p:spPr>
          <a:xfrm>
            <a:off x="419075" y="750197"/>
            <a:ext cx="5045081" cy="1954090"/>
          </a:xfrm>
          <a:prstGeom prst="rect">
            <a:avLst/>
          </a:prstGeom>
        </p:spPr>
        <p:txBody>
          <a:bodyPr tIns="0" rIns="0" bIns="0" anchor="b">
            <a:noAutofit/>
          </a:bodyPr>
          <a:lstStyle>
            <a:lvl1pPr algn="l">
              <a:defRPr sz="5400">
                <a:solidFill>
                  <a:schemeClr val="bg1"/>
                </a:solidFill>
                <a:latin typeface="+mj-lt"/>
              </a:defRPr>
            </a:lvl1pPr>
          </a:lstStyle>
          <a:p>
            <a:pPr>
              <a:lnSpc>
                <a:spcPct val="80000"/>
              </a:lnSpc>
            </a:pPr>
            <a:r>
              <a:rPr lang="en-US" sz="6000" b="1" kern="0" spc="-80">
                <a:latin typeface="Tenorite" panose="00000500000000000000" pitchFamily="2" charset="0"/>
              </a:rPr>
              <a:t>Title Area</a:t>
            </a:r>
          </a:p>
        </p:txBody>
      </p:sp>
      <p:sp>
        <p:nvSpPr>
          <p:cNvPr id="3" name="Subtitle 2">
            <a:extLst>
              <a:ext uri="{FF2B5EF4-FFF2-40B4-BE49-F238E27FC236}">
                <a16:creationId xmlns:a16="http://schemas.microsoft.com/office/drawing/2014/main" id="{69EE0FA4-0953-3F69-4F17-E863908C6ECB}"/>
              </a:ext>
            </a:extLst>
          </p:cNvPr>
          <p:cNvSpPr>
            <a:spLocks noGrp="1"/>
          </p:cNvSpPr>
          <p:nvPr>
            <p:ph type="subTitle" idx="1" hasCustomPrompt="1"/>
          </p:nvPr>
        </p:nvSpPr>
        <p:spPr>
          <a:xfrm>
            <a:off x="419074" y="2872059"/>
            <a:ext cx="4546180" cy="953702"/>
          </a:xfrm>
          <a:prstGeom prst="rect">
            <a:avLst/>
          </a:prstGeom>
        </p:spPr>
        <p:txBody>
          <a:bodyPr/>
          <a:lstStyle>
            <a:lvl1pPr marL="0" indent="0" algn="l">
              <a:buNone/>
              <a:defRPr sz="2800" b="1">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Area</a:t>
            </a:r>
          </a:p>
        </p:txBody>
      </p:sp>
      <p:pic>
        <p:nvPicPr>
          <p:cNvPr id="11" name="Picture 10">
            <a:extLst>
              <a:ext uri="{FF2B5EF4-FFF2-40B4-BE49-F238E27FC236}">
                <a16:creationId xmlns:a16="http://schemas.microsoft.com/office/drawing/2014/main" id="{68CC6AB7-6BE8-1DB3-C61D-BD36EF07787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0684633" y="371683"/>
            <a:ext cx="1126367" cy="622889"/>
          </a:xfrm>
          <a:prstGeom prst="rect">
            <a:avLst/>
          </a:prstGeom>
        </p:spPr>
      </p:pic>
      <p:sp>
        <p:nvSpPr>
          <p:cNvPr id="13" name="Parallelogram 12">
            <a:extLst>
              <a:ext uri="{FF2B5EF4-FFF2-40B4-BE49-F238E27FC236}">
                <a16:creationId xmlns:a16="http://schemas.microsoft.com/office/drawing/2014/main" id="{F3D70136-5909-C416-3094-B3723E333C12}"/>
              </a:ext>
            </a:extLst>
          </p:cNvPr>
          <p:cNvSpPr/>
          <p:nvPr/>
        </p:nvSpPr>
        <p:spPr>
          <a:xfrm>
            <a:off x="8377386" y="1471210"/>
            <a:ext cx="1700608" cy="974891"/>
          </a:xfrm>
          <a:prstGeom prst="parallelogram">
            <a:avLst>
              <a:gd name="adj" fmla="val 5772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5" name="Parallelogram 14">
            <a:extLst>
              <a:ext uri="{FF2B5EF4-FFF2-40B4-BE49-F238E27FC236}">
                <a16:creationId xmlns:a16="http://schemas.microsoft.com/office/drawing/2014/main" id="{05214212-C7CD-2657-6272-257A06B328ED}"/>
              </a:ext>
            </a:extLst>
          </p:cNvPr>
          <p:cNvSpPr/>
          <p:nvPr/>
        </p:nvSpPr>
        <p:spPr>
          <a:xfrm>
            <a:off x="6401713" y="3429000"/>
            <a:ext cx="4232089" cy="1469758"/>
          </a:xfrm>
          <a:prstGeom prst="parallelogram">
            <a:avLst>
              <a:gd name="adj" fmla="val 5772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7" name="Parallelogram 6">
            <a:extLst>
              <a:ext uri="{FF2B5EF4-FFF2-40B4-BE49-F238E27FC236}">
                <a16:creationId xmlns:a16="http://schemas.microsoft.com/office/drawing/2014/main" id="{6351C42C-6196-3F98-5486-FFB2F8C56C68}"/>
              </a:ext>
            </a:extLst>
          </p:cNvPr>
          <p:cNvSpPr/>
          <p:nvPr/>
        </p:nvSpPr>
        <p:spPr>
          <a:xfrm>
            <a:off x="10077994" y="1961259"/>
            <a:ext cx="849086" cy="486747"/>
          </a:xfrm>
          <a:prstGeom prst="parallelogram">
            <a:avLst>
              <a:gd name="adj" fmla="val 5772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8" name="Picture Placeholder 3">
            <a:extLst>
              <a:ext uri="{FF2B5EF4-FFF2-40B4-BE49-F238E27FC236}">
                <a16:creationId xmlns:a16="http://schemas.microsoft.com/office/drawing/2014/main" id="{D25EB1E1-026D-8292-7387-91A33135BF3A}"/>
              </a:ext>
            </a:extLst>
          </p:cNvPr>
          <p:cNvSpPr>
            <a:spLocks noGrp="1"/>
          </p:cNvSpPr>
          <p:nvPr>
            <p:ph type="pic" sz="quarter" idx="59"/>
          </p:nvPr>
        </p:nvSpPr>
        <p:spPr>
          <a:xfrm>
            <a:off x="5724150" y="2446100"/>
            <a:ext cx="4353844" cy="1972379"/>
          </a:xfrm>
          <a:prstGeom prst="parallelogram">
            <a:avLst>
              <a:gd name="adj" fmla="val 56899"/>
            </a:avLst>
          </a:prstGeom>
          <a:solidFill>
            <a:schemeClr val="bg2"/>
          </a:solidFill>
          <a:ln w="3175">
            <a:noFill/>
          </a:ln>
          <a:effectLst/>
        </p:spPr>
        <p:txBody>
          <a:bodyPr tIns="182880" anchor="t" anchorCtr="0">
            <a:normAutofit/>
          </a:bodyPr>
          <a:lstStyle>
            <a:lvl1pPr marL="0" indent="0" algn="ctr">
              <a:buNone/>
              <a:defRPr sz="1050"/>
            </a:lvl1pPr>
          </a:lstStyle>
          <a:p>
            <a:r>
              <a:rPr lang="en-US"/>
              <a:t>Click icon to add picture</a:t>
            </a:r>
          </a:p>
        </p:txBody>
      </p:sp>
      <p:sp>
        <p:nvSpPr>
          <p:cNvPr id="9" name="Picture Placeholder 3">
            <a:extLst>
              <a:ext uri="{FF2B5EF4-FFF2-40B4-BE49-F238E27FC236}">
                <a16:creationId xmlns:a16="http://schemas.microsoft.com/office/drawing/2014/main" id="{95FE7554-EE81-7E2F-DBE1-69070EC937B9}"/>
              </a:ext>
            </a:extLst>
          </p:cNvPr>
          <p:cNvSpPr>
            <a:spLocks noGrp="1"/>
          </p:cNvSpPr>
          <p:nvPr>
            <p:ph type="pic" sz="quarter" idx="60"/>
          </p:nvPr>
        </p:nvSpPr>
        <p:spPr>
          <a:xfrm>
            <a:off x="6947582" y="505089"/>
            <a:ext cx="3171209" cy="1439997"/>
          </a:xfrm>
          <a:prstGeom prst="parallelogram">
            <a:avLst>
              <a:gd name="adj" fmla="val 56899"/>
            </a:avLst>
          </a:prstGeom>
          <a:solidFill>
            <a:schemeClr val="bg2"/>
          </a:solidFill>
          <a:ln w="3175">
            <a:noFill/>
          </a:ln>
          <a:effectLst/>
        </p:spPr>
        <p:txBody>
          <a:bodyPr tIns="0" anchor="t" anchorCtr="0">
            <a:normAutofit/>
          </a:bodyPr>
          <a:lstStyle>
            <a:lvl1pPr marL="0" indent="0" algn="ctr">
              <a:buNone/>
              <a:defRPr sz="1050"/>
            </a:lvl1pPr>
          </a:lstStyle>
          <a:p>
            <a:r>
              <a:rPr lang="en-US"/>
              <a:t>Click icon to add picture</a:t>
            </a:r>
          </a:p>
        </p:txBody>
      </p:sp>
      <p:sp>
        <p:nvSpPr>
          <p:cNvPr id="10" name="Picture Placeholder 3">
            <a:extLst>
              <a:ext uri="{FF2B5EF4-FFF2-40B4-BE49-F238E27FC236}">
                <a16:creationId xmlns:a16="http://schemas.microsoft.com/office/drawing/2014/main" id="{AFE5EEAC-F606-1DD1-F65D-81A38D1DAA42}"/>
              </a:ext>
            </a:extLst>
          </p:cNvPr>
          <p:cNvSpPr>
            <a:spLocks noGrp="1"/>
          </p:cNvSpPr>
          <p:nvPr>
            <p:ph type="pic" sz="quarter" idx="61"/>
          </p:nvPr>
        </p:nvSpPr>
        <p:spPr>
          <a:xfrm>
            <a:off x="7833931" y="4422092"/>
            <a:ext cx="4498781" cy="1972379"/>
          </a:xfrm>
          <a:prstGeom prst="parallelogram">
            <a:avLst>
              <a:gd name="adj" fmla="val 56899"/>
            </a:avLst>
          </a:prstGeom>
          <a:solidFill>
            <a:schemeClr val="bg2"/>
          </a:solidFill>
          <a:ln w="3175">
            <a:noFill/>
          </a:ln>
          <a:effectLst/>
        </p:spPr>
        <p:txBody>
          <a:bodyPr tIns="182880" anchor="t" anchorCtr="0">
            <a:normAutofit/>
          </a:bodyPr>
          <a:lstStyle>
            <a:lvl1pPr marL="0" indent="0" algn="ctr">
              <a:buNone/>
              <a:defRPr sz="1050"/>
            </a:lvl1pPr>
          </a:lstStyle>
          <a:p>
            <a:r>
              <a:rPr lang="en-US"/>
              <a:t>Click icon to add picture</a:t>
            </a:r>
          </a:p>
        </p:txBody>
      </p:sp>
      <p:sp>
        <p:nvSpPr>
          <p:cNvPr id="19" name="Slide Number Placeholder 18">
            <a:extLst>
              <a:ext uri="{FF2B5EF4-FFF2-40B4-BE49-F238E27FC236}">
                <a16:creationId xmlns:a16="http://schemas.microsoft.com/office/drawing/2014/main" id="{5042A27C-8938-81B5-B64E-4063D2C61967}"/>
              </a:ext>
            </a:extLst>
          </p:cNvPr>
          <p:cNvSpPr>
            <a:spLocks noGrp="1"/>
          </p:cNvSpPr>
          <p:nvPr>
            <p:ph type="sldNum" sz="quarter" idx="64"/>
          </p:nvPr>
        </p:nvSpPr>
        <p:spPr/>
        <p:txBody>
          <a:bodyPr/>
          <a:lstStyle>
            <a:lvl1pPr>
              <a:defRPr>
                <a:solidFill>
                  <a:schemeClr val="accent6"/>
                </a:solidFill>
              </a:defRPr>
            </a:lvl1pPr>
          </a:lstStyle>
          <a:p>
            <a:fld id="{C0FA31A7-732C-40C2-A28A-07E96151A6FA}" type="slidenum">
              <a:rPr lang="en-US" smtClean="0"/>
              <a:t>‹#›</a:t>
            </a:fld>
            <a:endParaRPr lang="en-US"/>
          </a:p>
        </p:txBody>
      </p:sp>
      <p:grpSp>
        <p:nvGrpSpPr>
          <p:cNvPr id="4" name="Group 3">
            <a:extLst>
              <a:ext uri="{FF2B5EF4-FFF2-40B4-BE49-F238E27FC236}">
                <a16:creationId xmlns:a16="http://schemas.microsoft.com/office/drawing/2014/main" id="{3BB2EDAB-CC19-8E56-A653-2CBB6F357328}"/>
              </a:ext>
            </a:extLst>
          </p:cNvPr>
          <p:cNvGrpSpPr/>
          <p:nvPr/>
        </p:nvGrpSpPr>
        <p:grpSpPr>
          <a:xfrm>
            <a:off x="457200" y="6469633"/>
            <a:ext cx="3688011" cy="121444"/>
            <a:chOff x="381000" y="6469633"/>
            <a:chExt cx="3688011" cy="121444"/>
          </a:xfrm>
        </p:grpSpPr>
        <p:sp>
          <p:nvSpPr>
            <p:cNvPr id="5" name="object 18">
              <a:extLst>
                <a:ext uri="{FF2B5EF4-FFF2-40B4-BE49-F238E27FC236}">
                  <a16:creationId xmlns:a16="http://schemas.microsoft.com/office/drawing/2014/main" id="{0CD96A98-D7B9-EA94-DA65-08E29023E641}"/>
                </a:ext>
              </a:extLst>
            </p:cNvPr>
            <p:cNvSpPr txBox="1"/>
            <p:nvPr/>
          </p:nvSpPr>
          <p:spPr>
            <a:xfrm>
              <a:off x="381000" y="6469633"/>
              <a:ext cx="2133600" cy="118237"/>
            </a:xfrm>
            <a:prstGeom prst="rect">
              <a:avLst/>
            </a:prstGeom>
          </p:spPr>
          <p:txBody>
            <a:bodyPr vert="horz" wrap="square" lIns="0" tIns="0" rIns="0" bIns="0" rtlCol="0">
              <a:spAutoFit/>
            </a:bodyPr>
            <a:lstStyle/>
            <a:p>
              <a:pPr marL="12700">
                <a:lnSpc>
                  <a:spcPts val="900"/>
                </a:lnSpc>
              </a:pPr>
              <a:r>
                <a:rPr lang="en-US" sz="1000" b="0" dirty="0">
                  <a:solidFill>
                    <a:schemeClr val="tx1">
                      <a:lumMod val="20000"/>
                      <a:lumOff val="80000"/>
                    </a:schemeClr>
                  </a:solidFill>
                  <a:latin typeface="Tenorite" panose="00000500000000000000" pitchFamily="2" charset="0"/>
                  <a:cs typeface="MrEavesXLModOTBook"/>
                </a:rPr>
                <a:t>© 2025 Kellogg Brown &amp; Root LLC </a:t>
              </a:r>
            </a:p>
          </p:txBody>
        </p:sp>
        <p:sp>
          <p:nvSpPr>
            <p:cNvPr id="6" name="object 18">
              <a:extLst>
                <a:ext uri="{FF2B5EF4-FFF2-40B4-BE49-F238E27FC236}">
                  <a16:creationId xmlns:a16="http://schemas.microsoft.com/office/drawing/2014/main" id="{EAB2B8D1-C4A5-EAAC-1B06-8A7E0EAFA859}"/>
                </a:ext>
              </a:extLst>
            </p:cNvPr>
            <p:cNvSpPr txBox="1"/>
            <p:nvPr/>
          </p:nvSpPr>
          <p:spPr>
            <a:xfrm>
              <a:off x="2416905" y="6469633"/>
              <a:ext cx="1652106" cy="121444"/>
            </a:xfrm>
            <a:prstGeom prst="rect">
              <a:avLst/>
            </a:prstGeom>
          </p:spPr>
          <p:txBody>
            <a:bodyPr vert="horz" wrap="square" lIns="0" tIns="0" rIns="0" bIns="0" rtlCol="0">
              <a:spAutoFit/>
            </a:bodyPr>
            <a:lstStyle/>
            <a:p>
              <a:pPr marL="12700">
                <a:lnSpc>
                  <a:spcPts val="900"/>
                </a:lnSpc>
              </a:pPr>
              <a:r>
                <a:rPr lang="en-US" sz="1050" dirty="0">
                  <a:solidFill>
                    <a:schemeClr val="tx1">
                      <a:lumMod val="20000"/>
                      <a:lumOff val="80000"/>
                    </a:schemeClr>
                  </a:solidFill>
                  <a:latin typeface="Tenorite" panose="00000500000000000000" pitchFamily="2" charset="0"/>
                  <a:cs typeface="MrEavesXLModOTBook"/>
                </a:rPr>
                <a:t>KBR CONFIDENTIAL</a:t>
              </a:r>
            </a:p>
          </p:txBody>
        </p:sp>
      </p:grpSp>
    </p:spTree>
    <p:extLst>
      <p:ext uri="{BB962C8B-B14F-4D97-AF65-F5344CB8AC3E}">
        <p14:creationId xmlns:p14="http://schemas.microsoft.com/office/powerpoint/2010/main" val="424336694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End Slide with Legal">
    <p:bg>
      <p:bgPr>
        <a:solidFill>
          <a:schemeClr val="accent1"/>
        </a:solidFill>
        <a:effectLst/>
      </p:bgPr>
    </p:bg>
    <p:spTree>
      <p:nvGrpSpPr>
        <p:cNvPr id="1" name=""/>
        <p:cNvGrpSpPr/>
        <p:nvPr/>
      </p:nvGrpSpPr>
      <p:grpSpPr>
        <a:xfrm>
          <a:off x="0" y="0"/>
          <a:ext cx="0" cy="0"/>
          <a:chOff x="0" y="0"/>
          <a:chExt cx="0" cy="0"/>
        </a:xfrm>
      </p:grpSpPr>
      <p:sp>
        <p:nvSpPr>
          <p:cNvPr id="6" name="Parallelogram 5">
            <a:extLst>
              <a:ext uri="{FF2B5EF4-FFF2-40B4-BE49-F238E27FC236}">
                <a16:creationId xmlns:a16="http://schemas.microsoft.com/office/drawing/2014/main" id="{A3B33AF0-0430-40C9-9764-953E63DFBEB3}"/>
              </a:ext>
            </a:extLst>
          </p:cNvPr>
          <p:cNvSpPr/>
          <p:nvPr/>
        </p:nvSpPr>
        <p:spPr>
          <a:xfrm>
            <a:off x="6613341" y="2942124"/>
            <a:ext cx="4019004" cy="3915875"/>
          </a:xfrm>
          <a:prstGeom prst="parallelogram">
            <a:avLst>
              <a:gd name="adj" fmla="val 5772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 name="Title 1">
            <a:extLst>
              <a:ext uri="{FF2B5EF4-FFF2-40B4-BE49-F238E27FC236}">
                <a16:creationId xmlns:a16="http://schemas.microsoft.com/office/drawing/2014/main" id="{734DE016-794D-A731-1727-A6814BC6E338}"/>
              </a:ext>
            </a:extLst>
          </p:cNvPr>
          <p:cNvSpPr>
            <a:spLocks noGrp="1"/>
          </p:cNvSpPr>
          <p:nvPr>
            <p:ph type="title" hasCustomPrompt="1"/>
          </p:nvPr>
        </p:nvSpPr>
        <p:spPr>
          <a:xfrm>
            <a:off x="468948" y="1571105"/>
            <a:ext cx="4493750" cy="1795550"/>
          </a:xfrm>
        </p:spPr>
        <p:txBody>
          <a:bodyPr/>
          <a:lstStyle>
            <a:lvl1pPr>
              <a:defRPr sz="4000">
                <a:solidFill>
                  <a:schemeClr val="bg1"/>
                </a:solidFill>
              </a:defRPr>
            </a:lvl1pPr>
          </a:lstStyle>
          <a:p>
            <a:r>
              <a:rPr lang="en-US"/>
              <a:t>Thank You</a:t>
            </a:r>
          </a:p>
        </p:txBody>
      </p:sp>
      <p:sp>
        <p:nvSpPr>
          <p:cNvPr id="9" name="Title 16">
            <a:extLst>
              <a:ext uri="{FF2B5EF4-FFF2-40B4-BE49-F238E27FC236}">
                <a16:creationId xmlns:a16="http://schemas.microsoft.com/office/drawing/2014/main" id="{E21F4F6A-78B5-0AC2-69A2-36DE5EE2FEF5}"/>
              </a:ext>
            </a:extLst>
          </p:cNvPr>
          <p:cNvSpPr txBox="1">
            <a:spLocks/>
          </p:cNvSpPr>
          <p:nvPr/>
        </p:nvSpPr>
        <p:spPr>
          <a:xfrm>
            <a:off x="466344" y="4375282"/>
            <a:ext cx="3444753" cy="1808235"/>
          </a:xfrm>
          <a:prstGeom prst="rect">
            <a:avLst/>
          </a:prstGeom>
          <a:noFill/>
        </p:spPr>
        <p:txBody>
          <a:bodyPr wrap="square" lIns="0" tIns="91440" rIns="182880" bIns="91440" anchor="t">
            <a:noAutofit/>
          </a:bodyPr>
          <a:lstStyle>
            <a:lvl1pPr>
              <a:lnSpc>
                <a:spcPct val="90000"/>
              </a:lnSpc>
              <a:defRPr sz="2600" b="0" i="0">
                <a:solidFill>
                  <a:srgbClr val="182857"/>
                </a:solidFill>
                <a:latin typeface="Calibri Light"/>
                <a:ea typeface="+mj-ea"/>
                <a:cs typeface="Calibri Light"/>
              </a:defRPr>
            </a:lvl1pPr>
          </a:lstStyle>
          <a:p>
            <a:pPr>
              <a:lnSpc>
                <a:spcPct val="100000"/>
              </a:lnSpc>
              <a:spcBef>
                <a:spcPts val="600"/>
              </a:spcBef>
            </a:pPr>
            <a:r>
              <a:rPr lang="en-US" sz="1200" b="1" kern="0" baseline="0">
                <a:solidFill>
                  <a:srgbClr val="FFFFFF"/>
                </a:solidFill>
                <a:latin typeface="+mn-lt"/>
              </a:rPr>
              <a:t>LEGAL NOTICE:</a:t>
            </a:r>
          </a:p>
          <a:p>
            <a:pPr>
              <a:lnSpc>
                <a:spcPct val="100000"/>
              </a:lnSpc>
              <a:spcBef>
                <a:spcPts val="600"/>
              </a:spcBef>
            </a:pPr>
            <a:r>
              <a:rPr lang="en-US" sz="1100" kern="0" baseline="0">
                <a:solidFill>
                  <a:schemeClr val="bg2"/>
                </a:solidFill>
                <a:latin typeface="+mn-lt"/>
              </a:rPr>
              <a:t>KBR proprietary and confidential information for the sole use of KBR. Any reproduction, copy, photograph, screenshot, review, use, distribution, or disclosure by others is strictly prohibited. Disclosure by KBR via electronic means (including by virtual meeting) does not waive, negate, or lessen this prohibition. All </a:t>
            </a:r>
            <a:br>
              <a:rPr lang="en-US" sz="1100" kern="0" baseline="0">
                <a:solidFill>
                  <a:schemeClr val="bg2"/>
                </a:solidFill>
                <a:latin typeface="+mn-lt"/>
              </a:rPr>
            </a:br>
            <a:r>
              <a:rPr lang="en-US" sz="1100" kern="0" baseline="0">
                <a:solidFill>
                  <a:schemeClr val="bg2"/>
                </a:solidFill>
                <a:latin typeface="+mn-lt"/>
              </a:rPr>
              <a:t>rights reserved.</a:t>
            </a:r>
          </a:p>
        </p:txBody>
      </p:sp>
      <p:pic>
        <p:nvPicPr>
          <p:cNvPr id="10" name="Graphic 9">
            <a:extLst>
              <a:ext uri="{FF2B5EF4-FFF2-40B4-BE49-F238E27FC236}">
                <a16:creationId xmlns:a16="http://schemas.microsoft.com/office/drawing/2014/main" id="{0F6D9DD4-9489-7E58-D73B-D44F5F001B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84632" y="5878157"/>
            <a:ext cx="1126367" cy="620406"/>
          </a:xfrm>
          <a:prstGeom prst="rect">
            <a:avLst/>
          </a:prstGeom>
        </p:spPr>
      </p:pic>
      <p:sp>
        <p:nvSpPr>
          <p:cNvPr id="8" name="Parallelogram 7">
            <a:extLst>
              <a:ext uri="{FF2B5EF4-FFF2-40B4-BE49-F238E27FC236}">
                <a16:creationId xmlns:a16="http://schemas.microsoft.com/office/drawing/2014/main" id="{F84707FE-CB06-4A67-CB1F-DB362D273F5B}"/>
              </a:ext>
            </a:extLst>
          </p:cNvPr>
          <p:cNvSpPr/>
          <p:nvPr/>
        </p:nvSpPr>
        <p:spPr>
          <a:xfrm>
            <a:off x="5820204" y="1"/>
            <a:ext cx="1995561" cy="1965600"/>
          </a:xfrm>
          <a:prstGeom prst="parallelogram">
            <a:avLst>
              <a:gd name="adj" fmla="val 5772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3" name="Picture Placeholder 2">
            <a:extLst>
              <a:ext uri="{FF2B5EF4-FFF2-40B4-BE49-F238E27FC236}">
                <a16:creationId xmlns:a16="http://schemas.microsoft.com/office/drawing/2014/main" id="{D06787B9-F392-D54E-7F64-79243422EE91}"/>
              </a:ext>
            </a:extLst>
          </p:cNvPr>
          <p:cNvSpPr>
            <a:spLocks noGrp="1"/>
          </p:cNvSpPr>
          <p:nvPr>
            <p:ph type="pic" sz="quarter" idx="60"/>
          </p:nvPr>
        </p:nvSpPr>
        <p:spPr>
          <a:xfrm>
            <a:off x="3564366" y="-2"/>
            <a:ext cx="8477739" cy="6858001"/>
          </a:xfrm>
          <a:custGeom>
            <a:avLst/>
            <a:gdLst>
              <a:gd name="connsiteX0" fmla="*/ 3952472 w 8477739"/>
              <a:gd name="connsiteY0" fmla="*/ 0 h 6858001"/>
              <a:gd name="connsiteX1" fmla="*/ 8477739 w 8477739"/>
              <a:gd name="connsiteY1" fmla="*/ 0 h 6858001"/>
              <a:gd name="connsiteX2" fmla="*/ 4525267 w 8477739"/>
              <a:gd name="connsiteY2" fmla="*/ 6858001 h 6858001"/>
              <a:gd name="connsiteX3" fmla="*/ 0 w 8477739"/>
              <a:gd name="connsiteY3" fmla="*/ 6858001 h 6858001"/>
              <a:gd name="connsiteX4" fmla="*/ 2819637 w 8477739"/>
              <a:gd name="connsiteY4" fmla="*/ 1965602 h 6858001"/>
              <a:gd name="connsiteX5" fmla="*/ 3108009 w 8477739"/>
              <a:gd name="connsiteY5" fmla="*/ 1965602 h 6858001"/>
              <a:gd name="connsiteX6" fmla="*/ 4242691 w 8477739"/>
              <a:gd name="connsiteY6" fmla="*/ 2 h 6858001"/>
              <a:gd name="connsiteX7" fmla="*/ 3952471 w 8477739"/>
              <a:gd name="connsiteY7" fmla="*/ 2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77739" h="6858001">
                <a:moveTo>
                  <a:pt x="3952472" y="0"/>
                </a:moveTo>
                <a:lnTo>
                  <a:pt x="8477739" y="0"/>
                </a:lnTo>
                <a:lnTo>
                  <a:pt x="4525267" y="6858001"/>
                </a:lnTo>
                <a:lnTo>
                  <a:pt x="0" y="6858001"/>
                </a:lnTo>
                <a:lnTo>
                  <a:pt x="2819637" y="1965602"/>
                </a:lnTo>
                <a:lnTo>
                  <a:pt x="3108009" y="1965602"/>
                </a:lnTo>
                <a:lnTo>
                  <a:pt x="4242691" y="2"/>
                </a:lnTo>
                <a:lnTo>
                  <a:pt x="3952471" y="2"/>
                </a:lnTo>
                <a:close/>
              </a:path>
            </a:pathLst>
          </a:custGeom>
          <a:solidFill>
            <a:schemeClr val="bg2"/>
          </a:solidFill>
          <a:ln w="3175">
            <a:noFill/>
          </a:ln>
          <a:effectLst/>
        </p:spPr>
        <p:txBody>
          <a:bodyPr wrap="square" tIns="2834640" anchor="t" anchorCtr="0">
            <a:noAutofit/>
          </a:bodyPr>
          <a:lstStyle>
            <a:lvl1pPr marL="0" indent="0" algn="ctr">
              <a:buNone/>
              <a:defRPr sz="1050"/>
            </a:lvl1pPr>
          </a:lstStyle>
          <a:p>
            <a:r>
              <a:rPr lang="en-US"/>
              <a:t>Click icon to add picture</a:t>
            </a:r>
          </a:p>
        </p:txBody>
      </p:sp>
      <p:sp>
        <p:nvSpPr>
          <p:cNvPr id="16" name="Slide Number Placeholder 15">
            <a:extLst>
              <a:ext uri="{FF2B5EF4-FFF2-40B4-BE49-F238E27FC236}">
                <a16:creationId xmlns:a16="http://schemas.microsoft.com/office/drawing/2014/main" id="{11F77BBA-2753-652E-DD48-669E1E9CBDAA}"/>
              </a:ext>
            </a:extLst>
          </p:cNvPr>
          <p:cNvSpPr>
            <a:spLocks noGrp="1"/>
          </p:cNvSpPr>
          <p:nvPr>
            <p:ph type="sldNum" sz="quarter" idx="63"/>
          </p:nvPr>
        </p:nvSpPr>
        <p:spPr/>
        <p:txBody>
          <a:bodyPr/>
          <a:lstStyle>
            <a:lvl1pPr>
              <a:defRPr>
                <a:solidFill>
                  <a:schemeClr val="bg1">
                    <a:alpha val="0"/>
                  </a:schemeClr>
                </a:solidFill>
              </a:defRPr>
            </a:lvl1pPr>
          </a:lstStyle>
          <a:p>
            <a:fld id="{C0FA31A7-732C-40C2-A28A-07E96151A6FA}" type="slidenum">
              <a:rPr lang="en-US" smtClean="0"/>
              <a:t>‹#›</a:t>
            </a:fld>
            <a:endParaRPr lang="en-US"/>
          </a:p>
        </p:txBody>
      </p:sp>
      <p:sp>
        <p:nvSpPr>
          <p:cNvPr id="4" name="Date Placeholder 3">
            <a:extLst>
              <a:ext uri="{FF2B5EF4-FFF2-40B4-BE49-F238E27FC236}">
                <a16:creationId xmlns:a16="http://schemas.microsoft.com/office/drawing/2014/main" id="{3206669D-F1FB-75F9-01E0-5CE9C979ED81}"/>
              </a:ext>
            </a:extLst>
          </p:cNvPr>
          <p:cNvSpPr>
            <a:spLocks noGrp="1"/>
          </p:cNvSpPr>
          <p:nvPr>
            <p:ph type="dt" sz="half" idx="2"/>
          </p:nvPr>
        </p:nvSpPr>
        <p:spPr>
          <a:xfrm>
            <a:off x="381003" y="6381064"/>
            <a:ext cx="1935478" cy="365125"/>
          </a:xfrm>
          <a:prstGeom prst="rect">
            <a:avLst/>
          </a:prstGeom>
        </p:spPr>
        <p:txBody>
          <a:bodyPr vert="horz" lIns="0" tIns="0" rIns="0" bIns="0" rtlCol="0" anchor="ctr"/>
          <a:lstStyle>
            <a:lvl1pPr algn="l">
              <a:defRPr sz="1000">
                <a:solidFill>
                  <a:schemeClr val="accent6"/>
                </a:solidFill>
              </a:defRPr>
            </a:lvl1pPr>
          </a:lstStyle>
          <a:p>
            <a:fld id="{694D8807-B403-4524-B53B-1793E78DACE4}" type="datetimeFigureOut">
              <a:rPr lang="en-US" smtClean="0"/>
              <a:t>5/7/2025</a:t>
            </a:fld>
            <a:endParaRPr lang="en-US"/>
          </a:p>
        </p:txBody>
      </p:sp>
      <p:sp>
        <p:nvSpPr>
          <p:cNvPr id="5" name="Footer Placeholder 4">
            <a:extLst>
              <a:ext uri="{FF2B5EF4-FFF2-40B4-BE49-F238E27FC236}">
                <a16:creationId xmlns:a16="http://schemas.microsoft.com/office/drawing/2014/main" id="{D334E8A3-5A36-9466-428B-EE1A3306B3DC}"/>
              </a:ext>
            </a:extLst>
          </p:cNvPr>
          <p:cNvSpPr>
            <a:spLocks noGrp="1"/>
          </p:cNvSpPr>
          <p:nvPr>
            <p:ph type="ftr" sz="quarter" idx="3"/>
          </p:nvPr>
        </p:nvSpPr>
        <p:spPr>
          <a:xfrm>
            <a:off x="2474444" y="6381064"/>
            <a:ext cx="1723764" cy="365125"/>
          </a:xfrm>
          <a:prstGeom prst="rect">
            <a:avLst/>
          </a:prstGeom>
        </p:spPr>
        <p:txBody>
          <a:bodyPr vert="horz" lIns="0" tIns="0" rIns="0" bIns="0" rtlCol="0" anchor="ctr"/>
          <a:lstStyle>
            <a:lvl1pPr algn="l">
              <a:defRPr sz="1000">
                <a:solidFill>
                  <a:schemeClr val="accent6"/>
                </a:solidFill>
              </a:defRPr>
            </a:lvl1pPr>
          </a:lstStyle>
          <a:p>
            <a:endParaRPr lang="en-US"/>
          </a:p>
        </p:txBody>
      </p:sp>
    </p:spTree>
    <p:extLst>
      <p:ext uri="{BB962C8B-B14F-4D97-AF65-F5344CB8AC3E}">
        <p14:creationId xmlns:p14="http://schemas.microsoft.com/office/powerpoint/2010/main" val="1740107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739E2-428C-C26F-C78E-244E57C7CC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588672-F028-C03D-9724-3405B8E378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11">
            <a:extLst>
              <a:ext uri="{FF2B5EF4-FFF2-40B4-BE49-F238E27FC236}">
                <a16:creationId xmlns:a16="http://schemas.microsoft.com/office/drawing/2014/main" id="{299F2D97-D1D8-ACEA-2DCA-F60ADFCF94B2}"/>
              </a:ext>
            </a:extLst>
          </p:cNvPr>
          <p:cNvSpPr>
            <a:spLocks noGrp="1"/>
          </p:cNvSpPr>
          <p:nvPr>
            <p:ph type="sldNum" sz="quarter" idx="12"/>
          </p:nvPr>
        </p:nvSpPr>
        <p:spPr/>
        <p:txBody>
          <a:bodyPr/>
          <a:lstStyle/>
          <a:p>
            <a:fld id="{C0FA31A7-732C-40C2-A28A-07E96151A6FA}" type="slidenum">
              <a:rPr lang="en-US" smtClean="0"/>
              <a:t>‹#›</a:t>
            </a:fld>
            <a:endParaRPr lang="en-US"/>
          </a:p>
        </p:txBody>
      </p:sp>
      <p:sp>
        <p:nvSpPr>
          <p:cNvPr id="4" name="Date Placeholder 3">
            <a:extLst>
              <a:ext uri="{FF2B5EF4-FFF2-40B4-BE49-F238E27FC236}">
                <a16:creationId xmlns:a16="http://schemas.microsoft.com/office/drawing/2014/main" id="{FBE6C9BD-3159-04F1-C89D-C242407683D0}"/>
              </a:ext>
            </a:extLst>
          </p:cNvPr>
          <p:cNvSpPr>
            <a:spLocks noGrp="1"/>
          </p:cNvSpPr>
          <p:nvPr>
            <p:ph type="dt" sz="half" idx="2"/>
          </p:nvPr>
        </p:nvSpPr>
        <p:spPr>
          <a:xfrm>
            <a:off x="381002" y="6381064"/>
            <a:ext cx="2143537" cy="365125"/>
          </a:xfrm>
          <a:prstGeom prst="rect">
            <a:avLst/>
          </a:prstGeom>
        </p:spPr>
        <p:txBody>
          <a:bodyPr vert="horz" lIns="91440" tIns="45720" rIns="91440" bIns="45720" rtlCol="0" anchor="ctr"/>
          <a:lstStyle>
            <a:lvl1pPr algn="l">
              <a:defRPr sz="1000">
                <a:solidFill>
                  <a:schemeClr val="accent6"/>
                </a:solidFill>
              </a:defRPr>
            </a:lvl1pPr>
          </a:lstStyle>
          <a:p>
            <a:fld id="{694D8807-B403-4524-B53B-1793E78DACE4}" type="datetimeFigureOut">
              <a:rPr lang="en-US" smtClean="0"/>
              <a:t>5/7/2025</a:t>
            </a:fld>
            <a:endParaRPr lang="en-US"/>
          </a:p>
        </p:txBody>
      </p:sp>
      <p:sp>
        <p:nvSpPr>
          <p:cNvPr id="5" name="Footer Placeholder 4">
            <a:extLst>
              <a:ext uri="{FF2B5EF4-FFF2-40B4-BE49-F238E27FC236}">
                <a16:creationId xmlns:a16="http://schemas.microsoft.com/office/drawing/2014/main" id="{74DD38E3-5E62-8658-2046-7FEF2FF165EC}"/>
              </a:ext>
            </a:extLst>
          </p:cNvPr>
          <p:cNvSpPr>
            <a:spLocks noGrp="1"/>
          </p:cNvSpPr>
          <p:nvPr>
            <p:ph type="ftr" sz="quarter" idx="3"/>
          </p:nvPr>
        </p:nvSpPr>
        <p:spPr>
          <a:xfrm>
            <a:off x="2657324" y="6381064"/>
            <a:ext cx="1723764" cy="365125"/>
          </a:xfrm>
          <a:prstGeom prst="rect">
            <a:avLst/>
          </a:prstGeom>
        </p:spPr>
        <p:txBody>
          <a:bodyPr vert="horz" lIns="91440" tIns="45720" rIns="91440" bIns="45720" rtlCol="0" anchor="ctr"/>
          <a:lstStyle>
            <a:lvl1pPr algn="l">
              <a:defRPr sz="1000">
                <a:solidFill>
                  <a:schemeClr val="accent6"/>
                </a:solidFill>
              </a:defRPr>
            </a:lvl1pPr>
          </a:lstStyle>
          <a:p>
            <a:endParaRPr lang="en-US"/>
          </a:p>
        </p:txBody>
      </p:sp>
    </p:spTree>
    <p:extLst>
      <p:ext uri="{BB962C8B-B14F-4D97-AF65-F5344CB8AC3E}">
        <p14:creationId xmlns:p14="http://schemas.microsoft.com/office/powerpoint/2010/main" val="160652710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040E2C-59F0-0209-109C-6AD5B99ADA94}"/>
              </a:ext>
            </a:extLst>
          </p:cNvPr>
          <p:cNvSpPr/>
          <p:nvPr/>
        </p:nvSpPr>
        <p:spPr>
          <a:xfrm>
            <a:off x="8150575" y="4765461"/>
            <a:ext cx="3575368" cy="96395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AB7A72B2-270C-8443-0381-BD1C6ED4C5AB}"/>
              </a:ext>
            </a:extLst>
          </p:cNvPr>
          <p:cNvCxnSpPr>
            <a:cxnSpLocks/>
          </p:cNvCxnSpPr>
          <p:nvPr/>
        </p:nvCxnSpPr>
        <p:spPr>
          <a:xfrm flipV="1">
            <a:off x="9053691" y="4860387"/>
            <a:ext cx="0" cy="79668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E39E3241-7ECD-AE66-69D1-FCF533E729DA}"/>
              </a:ext>
            </a:extLst>
          </p:cNvPr>
          <p:cNvGrpSpPr/>
          <p:nvPr/>
        </p:nvGrpSpPr>
        <p:grpSpPr>
          <a:xfrm>
            <a:off x="8150575" y="3602706"/>
            <a:ext cx="3575368" cy="963958"/>
            <a:chOff x="8150575" y="3602706"/>
            <a:chExt cx="3575368" cy="963958"/>
          </a:xfrm>
        </p:grpSpPr>
        <p:sp>
          <p:nvSpPr>
            <p:cNvPr id="10" name="Rectangle 9">
              <a:extLst>
                <a:ext uri="{FF2B5EF4-FFF2-40B4-BE49-F238E27FC236}">
                  <a16:creationId xmlns:a16="http://schemas.microsoft.com/office/drawing/2014/main" id="{5DD8E916-9A10-4338-7A78-6F9940C25FD0}"/>
                </a:ext>
              </a:extLst>
            </p:cNvPr>
            <p:cNvSpPr/>
            <p:nvPr/>
          </p:nvSpPr>
          <p:spPr>
            <a:xfrm>
              <a:off x="8150575" y="3602706"/>
              <a:ext cx="3575368" cy="96395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52DBA189-2A0A-48D4-02DB-80D74A3D7B6A}"/>
                </a:ext>
              </a:extLst>
            </p:cNvPr>
            <p:cNvCxnSpPr>
              <a:cxnSpLocks/>
            </p:cNvCxnSpPr>
            <p:nvPr/>
          </p:nvCxnSpPr>
          <p:spPr>
            <a:xfrm flipV="1">
              <a:off x="9053691" y="3697632"/>
              <a:ext cx="0" cy="79668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6CD27ECF-BFDC-BD52-94DF-6559653DE60A}"/>
              </a:ext>
            </a:extLst>
          </p:cNvPr>
          <p:cNvSpPr/>
          <p:nvPr/>
        </p:nvSpPr>
        <p:spPr>
          <a:xfrm>
            <a:off x="8150575" y="2439950"/>
            <a:ext cx="3575368" cy="96395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B7A26363-F7C1-8CE9-9BBB-981E41AA641A}"/>
              </a:ext>
            </a:extLst>
          </p:cNvPr>
          <p:cNvCxnSpPr>
            <a:cxnSpLocks/>
          </p:cNvCxnSpPr>
          <p:nvPr/>
        </p:nvCxnSpPr>
        <p:spPr>
          <a:xfrm flipV="1">
            <a:off x="9053691" y="2534876"/>
            <a:ext cx="0" cy="79668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89DBB640-B966-7A85-37D7-7935D62BF498}"/>
              </a:ext>
            </a:extLst>
          </p:cNvPr>
          <p:cNvGrpSpPr/>
          <p:nvPr/>
        </p:nvGrpSpPr>
        <p:grpSpPr>
          <a:xfrm>
            <a:off x="8150575" y="1299772"/>
            <a:ext cx="3575368" cy="963958"/>
            <a:chOff x="8150575" y="1299772"/>
            <a:chExt cx="3575368" cy="963958"/>
          </a:xfrm>
        </p:grpSpPr>
        <p:sp>
          <p:nvSpPr>
            <p:cNvPr id="34" name="Rectangle 33">
              <a:extLst>
                <a:ext uri="{FF2B5EF4-FFF2-40B4-BE49-F238E27FC236}">
                  <a16:creationId xmlns:a16="http://schemas.microsoft.com/office/drawing/2014/main" id="{5586A464-C67B-250A-78C9-F6DFB54A4561}"/>
                </a:ext>
              </a:extLst>
            </p:cNvPr>
            <p:cNvSpPr/>
            <p:nvPr/>
          </p:nvSpPr>
          <p:spPr>
            <a:xfrm>
              <a:off x="8150575" y="1299772"/>
              <a:ext cx="3575368" cy="96395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A71E8CFA-79D8-AD68-9C32-DDFBBADE03CA}"/>
                </a:ext>
              </a:extLst>
            </p:cNvPr>
            <p:cNvCxnSpPr>
              <a:cxnSpLocks/>
            </p:cNvCxnSpPr>
            <p:nvPr/>
          </p:nvCxnSpPr>
          <p:spPr>
            <a:xfrm flipV="1">
              <a:off x="9053691" y="1394698"/>
              <a:ext cx="0" cy="79668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4ED30A3B-B9ED-6855-0784-514333CA4EBB}"/>
              </a:ext>
            </a:extLst>
          </p:cNvPr>
          <p:cNvGrpSpPr/>
          <p:nvPr/>
        </p:nvGrpSpPr>
        <p:grpSpPr>
          <a:xfrm>
            <a:off x="4312352" y="4765461"/>
            <a:ext cx="3575368" cy="963958"/>
            <a:chOff x="4312352" y="4765461"/>
            <a:chExt cx="3575368" cy="963958"/>
          </a:xfrm>
        </p:grpSpPr>
        <p:sp>
          <p:nvSpPr>
            <p:cNvPr id="37" name="Rectangle 36">
              <a:extLst>
                <a:ext uri="{FF2B5EF4-FFF2-40B4-BE49-F238E27FC236}">
                  <a16:creationId xmlns:a16="http://schemas.microsoft.com/office/drawing/2014/main" id="{B7956257-689F-7C35-81ED-652317680CF2}"/>
                </a:ext>
              </a:extLst>
            </p:cNvPr>
            <p:cNvSpPr/>
            <p:nvPr/>
          </p:nvSpPr>
          <p:spPr>
            <a:xfrm>
              <a:off x="4312352" y="4765461"/>
              <a:ext cx="3575368" cy="96395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4174A85B-5904-4E9E-5727-979918B914F0}"/>
                </a:ext>
              </a:extLst>
            </p:cNvPr>
            <p:cNvCxnSpPr>
              <a:cxnSpLocks/>
            </p:cNvCxnSpPr>
            <p:nvPr/>
          </p:nvCxnSpPr>
          <p:spPr>
            <a:xfrm flipV="1">
              <a:off x="5215468" y="4860387"/>
              <a:ext cx="0" cy="79668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2D98C610-439C-60AC-50DC-F57C2EAE9ABA}"/>
              </a:ext>
            </a:extLst>
          </p:cNvPr>
          <p:cNvGrpSpPr/>
          <p:nvPr/>
        </p:nvGrpSpPr>
        <p:grpSpPr>
          <a:xfrm>
            <a:off x="4312352" y="3602706"/>
            <a:ext cx="3575368" cy="963958"/>
            <a:chOff x="4312352" y="3602706"/>
            <a:chExt cx="3575368" cy="963958"/>
          </a:xfrm>
        </p:grpSpPr>
        <p:sp>
          <p:nvSpPr>
            <p:cNvPr id="40" name="Rectangle 39">
              <a:extLst>
                <a:ext uri="{FF2B5EF4-FFF2-40B4-BE49-F238E27FC236}">
                  <a16:creationId xmlns:a16="http://schemas.microsoft.com/office/drawing/2014/main" id="{1C158474-7808-6881-E043-7080B7EDC578}"/>
                </a:ext>
              </a:extLst>
            </p:cNvPr>
            <p:cNvSpPr/>
            <p:nvPr/>
          </p:nvSpPr>
          <p:spPr>
            <a:xfrm>
              <a:off x="4312352" y="3602706"/>
              <a:ext cx="3575368" cy="96395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07FD31F4-57FF-79B1-B020-8C06E28AC3E3}"/>
                </a:ext>
              </a:extLst>
            </p:cNvPr>
            <p:cNvCxnSpPr>
              <a:cxnSpLocks/>
            </p:cNvCxnSpPr>
            <p:nvPr/>
          </p:nvCxnSpPr>
          <p:spPr>
            <a:xfrm flipV="1">
              <a:off x="5215468" y="3697632"/>
              <a:ext cx="0" cy="79668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63538E73-7035-90A7-0C16-4DCC7DF7FF9E}"/>
              </a:ext>
            </a:extLst>
          </p:cNvPr>
          <p:cNvGrpSpPr/>
          <p:nvPr/>
        </p:nvGrpSpPr>
        <p:grpSpPr>
          <a:xfrm>
            <a:off x="4312352" y="2439950"/>
            <a:ext cx="3575368" cy="963958"/>
            <a:chOff x="4312352" y="2439950"/>
            <a:chExt cx="3575368" cy="963958"/>
          </a:xfrm>
        </p:grpSpPr>
        <p:sp>
          <p:nvSpPr>
            <p:cNvPr id="43" name="Rectangle 42">
              <a:extLst>
                <a:ext uri="{FF2B5EF4-FFF2-40B4-BE49-F238E27FC236}">
                  <a16:creationId xmlns:a16="http://schemas.microsoft.com/office/drawing/2014/main" id="{4BE5A52E-11CB-23D3-95D2-1F311E824B23}"/>
                </a:ext>
              </a:extLst>
            </p:cNvPr>
            <p:cNvSpPr/>
            <p:nvPr/>
          </p:nvSpPr>
          <p:spPr>
            <a:xfrm>
              <a:off x="4312352" y="2439950"/>
              <a:ext cx="3575368" cy="96395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18D6221C-ED9C-C17D-2133-FEEE241FA89D}"/>
                </a:ext>
              </a:extLst>
            </p:cNvPr>
            <p:cNvCxnSpPr>
              <a:cxnSpLocks/>
            </p:cNvCxnSpPr>
            <p:nvPr/>
          </p:nvCxnSpPr>
          <p:spPr>
            <a:xfrm flipV="1">
              <a:off x="5215468" y="2534876"/>
              <a:ext cx="0" cy="79668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85D36A37-D6FB-615C-2542-D073EACA0EB0}"/>
              </a:ext>
            </a:extLst>
          </p:cNvPr>
          <p:cNvGrpSpPr/>
          <p:nvPr/>
        </p:nvGrpSpPr>
        <p:grpSpPr>
          <a:xfrm>
            <a:off x="4312352" y="1299772"/>
            <a:ext cx="3575368" cy="963958"/>
            <a:chOff x="4312352" y="1299772"/>
            <a:chExt cx="3575368" cy="963958"/>
          </a:xfrm>
        </p:grpSpPr>
        <p:sp>
          <p:nvSpPr>
            <p:cNvPr id="46" name="Rectangle 45">
              <a:extLst>
                <a:ext uri="{FF2B5EF4-FFF2-40B4-BE49-F238E27FC236}">
                  <a16:creationId xmlns:a16="http://schemas.microsoft.com/office/drawing/2014/main" id="{DD3BD8BB-D2D7-8E77-5DBB-BA1D78DBC29A}"/>
                </a:ext>
              </a:extLst>
            </p:cNvPr>
            <p:cNvSpPr/>
            <p:nvPr/>
          </p:nvSpPr>
          <p:spPr>
            <a:xfrm>
              <a:off x="4312352" y="1299772"/>
              <a:ext cx="3575368" cy="96395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FE46AF79-EE78-1749-C066-D40BE89E292A}"/>
                </a:ext>
              </a:extLst>
            </p:cNvPr>
            <p:cNvCxnSpPr>
              <a:cxnSpLocks/>
            </p:cNvCxnSpPr>
            <p:nvPr/>
          </p:nvCxnSpPr>
          <p:spPr>
            <a:xfrm flipV="1">
              <a:off x="5215468" y="1394698"/>
              <a:ext cx="0" cy="79668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21EFFB65-6611-01C3-7B7A-8ADB502EA058}"/>
              </a:ext>
            </a:extLst>
          </p:cNvPr>
          <p:cNvGrpSpPr/>
          <p:nvPr/>
        </p:nvGrpSpPr>
        <p:grpSpPr>
          <a:xfrm>
            <a:off x="462842" y="4765461"/>
            <a:ext cx="3575368" cy="963958"/>
            <a:chOff x="462842" y="4765461"/>
            <a:chExt cx="3575368" cy="963958"/>
          </a:xfrm>
        </p:grpSpPr>
        <p:sp>
          <p:nvSpPr>
            <p:cNvPr id="49" name="Rectangle 48">
              <a:extLst>
                <a:ext uri="{FF2B5EF4-FFF2-40B4-BE49-F238E27FC236}">
                  <a16:creationId xmlns:a16="http://schemas.microsoft.com/office/drawing/2014/main" id="{3CA7F36C-7DB7-CECD-C2B6-CE238B6732B4}"/>
                </a:ext>
              </a:extLst>
            </p:cNvPr>
            <p:cNvSpPr/>
            <p:nvPr/>
          </p:nvSpPr>
          <p:spPr>
            <a:xfrm>
              <a:off x="462842" y="4765461"/>
              <a:ext cx="3575368" cy="96395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0454A5B1-D598-D4A2-BC9D-B5E14A9C1CCF}"/>
                </a:ext>
              </a:extLst>
            </p:cNvPr>
            <p:cNvCxnSpPr>
              <a:cxnSpLocks/>
            </p:cNvCxnSpPr>
            <p:nvPr/>
          </p:nvCxnSpPr>
          <p:spPr>
            <a:xfrm flipV="1">
              <a:off x="1365958" y="4860387"/>
              <a:ext cx="0" cy="79668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161FDB7D-3A96-B792-FAB1-484646FC7289}"/>
              </a:ext>
            </a:extLst>
          </p:cNvPr>
          <p:cNvGrpSpPr/>
          <p:nvPr/>
        </p:nvGrpSpPr>
        <p:grpSpPr>
          <a:xfrm>
            <a:off x="462842" y="3602706"/>
            <a:ext cx="3575368" cy="963958"/>
            <a:chOff x="462842" y="3602706"/>
            <a:chExt cx="3575368" cy="963958"/>
          </a:xfrm>
        </p:grpSpPr>
        <p:sp>
          <p:nvSpPr>
            <p:cNvPr id="52" name="Rectangle 51">
              <a:extLst>
                <a:ext uri="{FF2B5EF4-FFF2-40B4-BE49-F238E27FC236}">
                  <a16:creationId xmlns:a16="http://schemas.microsoft.com/office/drawing/2014/main" id="{B10BC01B-99E8-63FF-2F4D-22E40FAB9D21}"/>
                </a:ext>
              </a:extLst>
            </p:cNvPr>
            <p:cNvSpPr/>
            <p:nvPr/>
          </p:nvSpPr>
          <p:spPr>
            <a:xfrm>
              <a:off x="462842" y="3602706"/>
              <a:ext cx="3575368" cy="96395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FB5552A0-99A1-969B-54CE-C03D42A7C1C4}"/>
                </a:ext>
              </a:extLst>
            </p:cNvPr>
            <p:cNvCxnSpPr>
              <a:cxnSpLocks/>
            </p:cNvCxnSpPr>
            <p:nvPr/>
          </p:nvCxnSpPr>
          <p:spPr>
            <a:xfrm flipV="1">
              <a:off x="1365958" y="3697632"/>
              <a:ext cx="0" cy="79668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4D524289-2A9F-09A1-196D-2654CDDCE4E7}"/>
              </a:ext>
            </a:extLst>
          </p:cNvPr>
          <p:cNvGrpSpPr/>
          <p:nvPr/>
        </p:nvGrpSpPr>
        <p:grpSpPr>
          <a:xfrm>
            <a:off x="462842" y="2439950"/>
            <a:ext cx="3575368" cy="963958"/>
            <a:chOff x="462842" y="2439950"/>
            <a:chExt cx="3575368" cy="963958"/>
          </a:xfrm>
        </p:grpSpPr>
        <p:sp>
          <p:nvSpPr>
            <p:cNvPr id="55" name="Rectangle 54">
              <a:extLst>
                <a:ext uri="{FF2B5EF4-FFF2-40B4-BE49-F238E27FC236}">
                  <a16:creationId xmlns:a16="http://schemas.microsoft.com/office/drawing/2014/main" id="{82D528FD-51DD-997E-85C5-E9FFE498511E}"/>
                </a:ext>
              </a:extLst>
            </p:cNvPr>
            <p:cNvSpPr/>
            <p:nvPr/>
          </p:nvSpPr>
          <p:spPr>
            <a:xfrm>
              <a:off x="462842" y="2439950"/>
              <a:ext cx="3575368" cy="96395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738938EE-4D32-6C7F-5D28-F0072EE8BF66}"/>
                </a:ext>
              </a:extLst>
            </p:cNvPr>
            <p:cNvCxnSpPr>
              <a:cxnSpLocks/>
            </p:cNvCxnSpPr>
            <p:nvPr/>
          </p:nvCxnSpPr>
          <p:spPr>
            <a:xfrm flipV="1">
              <a:off x="1365958" y="2534876"/>
              <a:ext cx="0" cy="79668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E9ED56C6-E9FD-C564-3B32-796797D435AA}"/>
              </a:ext>
            </a:extLst>
          </p:cNvPr>
          <p:cNvGrpSpPr/>
          <p:nvPr/>
        </p:nvGrpSpPr>
        <p:grpSpPr>
          <a:xfrm>
            <a:off x="462842" y="1299772"/>
            <a:ext cx="3575368" cy="963958"/>
            <a:chOff x="462842" y="1299772"/>
            <a:chExt cx="3575368" cy="963958"/>
          </a:xfrm>
        </p:grpSpPr>
        <p:sp>
          <p:nvSpPr>
            <p:cNvPr id="58" name="Rectangle 57">
              <a:extLst>
                <a:ext uri="{FF2B5EF4-FFF2-40B4-BE49-F238E27FC236}">
                  <a16:creationId xmlns:a16="http://schemas.microsoft.com/office/drawing/2014/main" id="{564AC2B6-211A-E493-B006-F651158D0D68}"/>
                </a:ext>
              </a:extLst>
            </p:cNvPr>
            <p:cNvSpPr/>
            <p:nvPr/>
          </p:nvSpPr>
          <p:spPr>
            <a:xfrm>
              <a:off x="462842" y="1299772"/>
              <a:ext cx="3575368" cy="96395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6D3DBFAF-76AC-BDA0-E356-5FD39E767D65}"/>
                </a:ext>
              </a:extLst>
            </p:cNvPr>
            <p:cNvCxnSpPr>
              <a:cxnSpLocks/>
            </p:cNvCxnSpPr>
            <p:nvPr/>
          </p:nvCxnSpPr>
          <p:spPr>
            <a:xfrm flipV="1">
              <a:off x="1365958" y="1394698"/>
              <a:ext cx="0" cy="79668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pic>
        <p:nvPicPr>
          <p:cNvPr id="24" name="Graphic 23">
            <a:extLst>
              <a:ext uri="{FF2B5EF4-FFF2-40B4-BE49-F238E27FC236}">
                <a16:creationId xmlns:a16="http://schemas.microsoft.com/office/drawing/2014/main" id="{A273FA4A-DA6F-C943-A2DD-AC7E67F5A1C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39977" y="5601455"/>
            <a:ext cx="2359769" cy="718190"/>
          </a:xfrm>
          <a:prstGeom prst="rect">
            <a:avLst/>
          </a:prstGeom>
        </p:spPr>
      </p:pic>
      <p:sp>
        <p:nvSpPr>
          <p:cNvPr id="11" name="Title 10">
            <a:extLst>
              <a:ext uri="{FF2B5EF4-FFF2-40B4-BE49-F238E27FC236}">
                <a16:creationId xmlns:a16="http://schemas.microsoft.com/office/drawing/2014/main" id="{DA076337-40FD-2E89-9A31-15071C0D63B0}"/>
              </a:ext>
            </a:extLst>
          </p:cNvPr>
          <p:cNvSpPr>
            <a:spLocks noGrp="1"/>
          </p:cNvSpPr>
          <p:nvPr>
            <p:ph type="title"/>
          </p:nvPr>
        </p:nvSpPr>
        <p:spPr/>
        <p:txBody>
          <a:bodyPr/>
          <a:lstStyle/>
          <a:p>
            <a:r>
              <a:rPr lang="en-US"/>
              <a:t>Click to edit Master title style</a:t>
            </a:r>
          </a:p>
        </p:txBody>
      </p:sp>
      <p:sp>
        <p:nvSpPr>
          <p:cNvPr id="33" name="Slide Number Placeholder 32">
            <a:extLst>
              <a:ext uri="{FF2B5EF4-FFF2-40B4-BE49-F238E27FC236}">
                <a16:creationId xmlns:a16="http://schemas.microsoft.com/office/drawing/2014/main" id="{1E6C281E-0C27-FCA6-6205-8E1F1AF7ED27}"/>
              </a:ext>
            </a:extLst>
          </p:cNvPr>
          <p:cNvSpPr>
            <a:spLocks noGrp="1"/>
          </p:cNvSpPr>
          <p:nvPr>
            <p:ph type="sldNum" sz="quarter" idx="134"/>
          </p:nvPr>
        </p:nvSpPr>
        <p:spPr/>
        <p:txBody>
          <a:bodyPr/>
          <a:lstStyle/>
          <a:p>
            <a:fld id="{C0FA31A7-732C-40C2-A28A-07E96151A6FA}" type="slidenum">
              <a:rPr lang="en-US" smtClean="0"/>
              <a:t>‹#›</a:t>
            </a:fld>
            <a:endParaRPr lang="en-US"/>
          </a:p>
        </p:txBody>
      </p:sp>
      <p:sp>
        <p:nvSpPr>
          <p:cNvPr id="104" name="Text Placeholder 2">
            <a:extLst>
              <a:ext uri="{FF2B5EF4-FFF2-40B4-BE49-F238E27FC236}">
                <a16:creationId xmlns:a16="http://schemas.microsoft.com/office/drawing/2014/main" id="{759A8F8A-9EB3-A74A-88D0-8E48B1DE592C}"/>
              </a:ext>
            </a:extLst>
          </p:cNvPr>
          <p:cNvSpPr>
            <a:spLocks noGrp="1"/>
          </p:cNvSpPr>
          <p:nvPr>
            <p:ph type="body" idx="141" hasCustomPrompt="1"/>
          </p:nvPr>
        </p:nvSpPr>
        <p:spPr>
          <a:xfrm>
            <a:off x="4378091" y="1304977"/>
            <a:ext cx="785054" cy="932614"/>
          </a:xfrm>
          <a:prstGeom prst="rect">
            <a:avLst/>
          </a:prstGeom>
          <a:noFill/>
        </p:spPr>
        <p:txBody>
          <a:bodyPr lIns="0" tIns="91440" rIns="0" bIns="0" anchor="ctr" anchorCtr="0"/>
          <a:lstStyle>
            <a:lvl1pPr marL="0" indent="0" algn="ctr">
              <a:lnSpc>
                <a:spcPct val="90000"/>
              </a:lnSpc>
              <a:buNone/>
              <a:defRPr sz="32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05</a:t>
            </a:r>
          </a:p>
        </p:txBody>
      </p:sp>
      <p:sp>
        <p:nvSpPr>
          <p:cNvPr id="105" name="Text Placeholder 2">
            <a:extLst>
              <a:ext uri="{FF2B5EF4-FFF2-40B4-BE49-F238E27FC236}">
                <a16:creationId xmlns:a16="http://schemas.microsoft.com/office/drawing/2014/main" id="{AFD60B19-8FA6-22EB-CAD8-9B30961499EB}"/>
              </a:ext>
            </a:extLst>
          </p:cNvPr>
          <p:cNvSpPr>
            <a:spLocks noGrp="1"/>
          </p:cNvSpPr>
          <p:nvPr>
            <p:ph type="body" idx="142" hasCustomPrompt="1"/>
          </p:nvPr>
        </p:nvSpPr>
        <p:spPr>
          <a:xfrm>
            <a:off x="5257799" y="1288483"/>
            <a:ext cx="2584937" cy="493443"/>
          </a:xfrm>
          <a:prstGeom prst="rect">
            <a:avLst/>
          </a:prstGeom>
          <a:noFill/>
        </p:spPr>
        <p:txBody>
          <a:bodyPr lIns="91440" tIns="0" rIns="91440" bIns="45720" anchor="b" anchorCtr="0"/>
          <a:lstStyle>
            <a:lvl1pPr marL="0" indent="0" algn="l">
              <a:lnSpc>
                <a:spcPct val="90000"/>
              </a:lnSpc>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Text</a:t>
            </a:r>
          </a:p>
        </p:txBody>
      </p:sp>
      <p:sp>
        <p:nvSpPr>
          <p:cNvPr id="106" name="Text Placeholder 2">
            <a:extLst>
              <a:ext uri="{FF2B5EF4-FFF2-40B4-BE49-F238E27FC236}">
                <a16:creationId xmlns:a16="http://schemas.microsoft.com/office/drawing/2014/main" id="{5902AA82-DE48-B131-D73B-56B3A6D063EF}"/>
              </a:ext>
            </a:extLst>
          </p:cNvPr>
          <p:cNvSpPr>
            <a:spLocks noGrp="1"/>
          </p:cNvSpPr>
          <p:nvPr>
            <p:ph type="body" idx="143" hasCustomPrompt="1"/>
          </p:nvPr>
        </p:nvSpPr>
        <p:spPr>
          <a:xfrm>
            <a:off x="5257799" y="1832443"/>
            <a:ext cx="2584937" cy="404057"/>
          </a:xfrm>
          <a:prstGeom prst="rect">
            <a:avLst/>
          </a:prstGeom>
          <a:noFill/>
        </p:spPr>
        <p:txBody>
          <a:bodyPr lIns="91440" tIns="0" rIns="91440" bIns="0" anchor="t" anchorCtr="0"/>
          <a:lstStyle>
            <a:lvl1pPr marL="0" indent="0" algn="l">
              <a:lnSpc>
                <a:spcPct val="90000"/>
              </a:lnSpc>
              <a:buNone/>
              <a:defRPr sz="1200" b="0" i="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Subtext</a:t>
            </a:r>
          </a:p>
        </p:txBody>
      </p:sp>
      <p:sp>
        <p:nvSpPr>
          <p:cNvPr id="107" name="Text Placeholder 2">
            <a:extLst>
              <a:ext uri="{FF2B5EF4-FFF2-40B4-BE49-F238E27FC236}">
                <a16:creationId xmlns:a16="http://schemas.microsoft.com/office/drawing/2014/main" id="{0E7A22D8-06F0-C746-7074-A81E8EF3D9E4}"/>
              </a:ext>
            </a:extLst>
          </p:cNvPr>
          <p:cNvSpPr>
            <a:spLocks noGrp="1"/>
          </p:cNvSpPr>
          <p:nvPr>
            <p:ph type="body" idx="144" hasCustomPrompt="1"/>
          </p:nvPr>
        </p:nvSpPr>
        <p:spPr>
          <a:xfrm>
            <a:off x="4378091" y="2439028"/>
            <a:ext cx="785054" cy="932614"/>
          </a:xfrm>
          <a:prstGeom prst="rect">
            <a:avLst/>
          </a:prstGeom>
          <a:noFill/>
        </p:spPr>
        <p:txBody>
          <a:bodyPr lIns="0" tIns="91440" rIns="0" bIns="0" anchor="ctr" anchorCtr="0"/>
          <a:lstStyle>
            <a:lvl1pPr marL="0" indent="0" algn="ctr">
              <a:lnSpc>
                <a:spcPct val="90000"/>
              </a:lnSpc>
              <a:buNone/>
              <a:defRPr sz="32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06</a:t>
            </a:r>
          </a:p>
        </p:txBody>
      </p:sp>
      <p:sp>
        <p:nvSpPr>
          <p:cNvPr id="108" name="Text Placeholder 2">
            <a:extLst>
              <a:ext uri="{FF2B5EF4-FFF2-40B4-BE49-F238E27FC236}">
                <a16:creationId xmlns:a16="http://schemas.microsoft.com/office/drawing/2014/main" id="{D5B11623-9740-2871-78AB-BF5D11C3A18E}"/>
              </a:ext>
            </a:extLst>
          </p:cNvPr>
          <p:cNvSpPr>
            <a:spLocks noGrp="1"/>
          </p:cNvSpPr>
          <p:nvPr>
            <p:ph type="body" idx="145" hasCustomPrompt="1"/>
          </p:nvPr>
        </p:nvSpPr>
        <p:spPr>
          <a:xfrm>
            <a:off x="4378091" y="4778018"/>
            <a:ext cx="785054" cy="932614"/>
          </a:xfrm>
          <a:prstGeom prst="rect">
            <a:avLst/>
          </a:prstGeom>
          <a:noFill/>
        </p:spPr>
        <p:txBody>
          <a:bodyPr lIns="0" tIns="91440" rIns="0" bIns="0" anchor="ctr" anchorCtr="0"/>
          <a:lstStyle>
            <a:lvl1pPr marL="0" indent="0" algn="ctr">
              <a:lnSpc>
                <a:spcPct val="90000"/>
              </a:lnSpc>
              <a:buNone/>
              <a:defRPr sz="32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08</a:t>
            </a:r>
          </a:p>
        </p:txBody>
      </p:sp>
      <p:sp>
        <p:nvSpPr>
          <p:cNvPr id="109" name="Text Placeholder 2">
            <a:extLst>
              <a:ext uri="{FF2B5EF4-FFF2-40B4-BE49-F238E27FC236}">
                <a16:creationId xmlns:a16="http://schemas.microsoft.com/office/drawing/2014/main" id="{2C07758A-3830-02D2-6D0C-A398FF66166C}"/>
              </a:ext>
            </a:extLst>
          </p:cNvPr>
          <p:cNvSpPr>
            <a:spLocks noGrp="1"/>
          </p:cNvSpPr>
          <p:nvPr>
            <p:ph type="body" idx="146" hasCustomPrompt="1"/>
          </p:nvPr>
        </p:nvSpPr>
        <p:spPr>
          <a:xfrm>
            <a:off x="5257799" y="2431483"/>
            <a:ext cx="2584937" cy="493443"/>
          </a:xfrm>
          <a:prstGeom prst="rect">
            <a:avLst/>
          </a:prstGeom>
          <a:noFill/>
        </p:spPr>
        <p:txBody>
          <a:bodyPr lIns="91440" tIns="0" rIns="91440" bIns="45720" anchor="b" anchorCtr="0"/>
          <a:lstStyle>
            <a:lvl1pPr marL="0" indent="0" algn="l">
              <a:lnSpc>
                <a:spcPct val="90000"/>
              </a:lnSpc>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Text</a:t>
            </a:r>
          </a:p>
        </p:txBody>
      </p:sp>
      <p:sp>
        <p:nvSpPr>
          <p:cNvPr id="110" name="Text Placeholder 2">
            <a:extLst>
              <a:ext uri="{FF2B5EF4-FFF2-40B4-BE49-F238E27FC236}">
                <a16:creationId xmlns:a16="http://schemas.microsoft.com/office/drawing/2014/main" id="{554D92DA-C03D-EF7B-09A9-5A47B6C3D5CE}"/>
              </a:ext>
            </a:extLst>
          </p:cNvPr>
          <p:cNvSpPr>
            <a:spLocks noGrp="1"/>
          </p:cNvSpPr>
          <p:nvPr>
            <p:ph type="body" idx="147" hasCustomPrompt="1"/>
          </p:nvPr>
        </p:nvSpPr>
        <p:spPr>
          <a:xfrm>
            <a:off x="5257799" y="2975443"/>
            <a:ext cx="2584937" cy="404057"/>
          </a:xfrm>
          <a:prstGeom prst="rect">
            <a:avLst/>
          </a:prstGeom>
          <a:noFill/>
        </p:spPr>
        <p:txBody>
          <a:bodyPr lIns="91440" tIns="0" rIns="91440" bIns="0" anchor="t" anchorCtr="0"/>
          <a:lstStyle>
            <a:lvl1pPr marL="0" indent="0" algn="l">
              <a:lnSpc>
                <a:spcPct val="90000"/>
              </a:lnSpc>
              <a:buNone/>
              <a:defRPr sz="1200" b="0" i="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Subtext</a:t>
            </a:r>
          </a:p>
        </p:txBody>
      </p:sp>
      <p:sp>
        <p:nvSpPr>
          <p:cNvPr id="111" name="Text Placeholder 2">
            <a:extLst>
              <a:ext uri="{FF2B5EF4-FFF2-40B4-BE49-F238E27FC236}">
                <a16:creationId xmlns:a16="http://schemas.microsoft.com/office/drawing/2014/main" id="{A33731EC-9D26-BE8A-73C0-792CA79AC1C9}"/>
              </a:ext>
            </a:extLst>
          </p:cNvPr>
          <p:cNvSpPr>
            <a:spLocks noGrp="1"/>
          </p:cNvSpPr>
          <p:nvPr>
            <p:ph type="body" idx="148" hasCustomPrompt="1"/>
          </p:nvPr>
        </p:nvSpPr>
        <p:spPr>
          <a:xfrm>
            <a:off x="5257799" y="3609653"/>
            <a:ext cx="2584937" cy="493443"/>
          </a:xfrm>
          <a:prstGeom prst="rect">
            <a:avLst/>
          </a:prstGeom>
          <a:noFill/>
        </p:spPr>
        <p:txBody>
          <a:bodyPr lIns="91440" tIns="0" rIns="91440" bIns="45720" anchor="b" anchorCtr="0"/>
          <a:lstStyle>
            <a:lvl1pPr marL="0" indent="0" algn="l">
              <a:lnSpc>
                <a:spcPct val="90000"/>
              </a:lnSpc>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Text</a:t>
            </a:r>
          </a:p>
        </p:txBody>
      </p:sp>
      <p:sp>
        <p:nvSpPr>
          <p:cNvPr id="112" name="Text Placeholder 2">
            <a:extLst>
              <a:ext uri="{FF2B5EF4-FFF2-40B4-BE49-F238E27FC236}">
                <a16:creationId xmlns:a16="http://schemas.microsoft.com/office/drawing/2014/main" id="{BBFC00A1-1F19-F23E-108C-F538719F7492}"/>
              </a:ext>
            </a:extLst>
          </p:cNvPr>
          <p:cNvSpPr>
            <a:spLocks noGrp="1"/>
          </p:cNvSpPr>
          <p:nvPr>
            <p:ph type="body" idx="149" hasCustomPrompt="1"/>
          </p:nvPr>
        </p:nvSpPr>
        <p:spPr>
          <a:xfrm>
            <a:off x="5257799" y="4153613"/>
            <a:ext cx="2584937" cy="404057"/>
          </a:xfrm>
          <a:prstGeom prst="rect">
            <a:avLst/>
          </a:prstGeom>
          <a:noFill/>
        </p:spPr>
        <p:txBody>
          <a:bodyPr lIns="91440" tIns="0" rIns="91440" bIns="0" anchor="t" anchorCtr="0"/>
          <a:lstStyle>
            <a:lvl1pPr marL="0" indent="0" algn="l">
              <a:lnSpc>
                <a:spcPct val="90000"/>
              </a:lnSpc>
              <a:buNone/>
              <a:defRPr sz="1200" b="0" i="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Subtext</a:t>
            </a:r>
          </a:p>
        </p:txBody>
      </p:sp>
      <p:sp>
        <p:nvSpPr>
          <p:cNvPr id="113" name="Text Placeholder 2">
            <a:extLst>
              <a:ext uri="{FF2B5EF4-FFF2-40B4-BE49-F238E27FC236}">
                <a16:creationId xmlns:a16="http://schemas.microsoft.com/office/drawing/2014/main" id="{E1634DBF-93DD-0683-6890-E744B6296040}"/>
              </a:ext>
            </a:extLst>
          </p:cNvPr>
          <p:cNvSpPr>
            <a:spLocks noGrp="1"/>
          </p:cNvSpPr>
          <p:nvPr>
            <p:ph type="body" idx="150" hasCustomPrompt="1"/>
          </p:nvPr>
        </p:nvSpPr>
        <p:spPr>
          <a:xfrm>
            <a:off x="5257799" y="4770237"/>
            <a:ext cx="2584937" cy="493443"/>
          </a:xfrm>
          <a:prstGeom prst="rect">
            <a:avLst/>
          </a:prstGeom>
          <a:noFill/>
        </p:spPr>
        <p:txBody>
          <a:bodyPr lIns="91440" tIns="0" rIns="91440" bIns="45720" anchor="b" anchorCtr="0"/>
          <a:lstStyle>
            <a:lvl1pPr marL="0" indent="0" algn="l">
              <a:lnSpc>
                <a:spcPct val="90000"/>
              </a:lnSpc>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Text</a:t>
            </a:r>
          </a:p>
        </p:txBody>
      </p:sp>
      <p:sp>
        <p:nvSpPr>
          <p:cNvPr id="114" name="Text Placeholder 2">
            <a:extLst>
              <a:ext uri="{FF2B5EF4-FFF2-40B4-BE49-F238E27FC236}">
                <a16:creationId xmlns:a16="http://schemas.microsoft.com/office/drawing/2014/main" id="{58DB90EC-3335-EC68-5044-50168AB56903}"/>
              </a:ext>
            </a:extLst>
          </p:cNvPr>
          <p:cNvSpPr>
            <a:spLocks noGrp="1"/>
          </p:cNvSpPr>
          <p:nvPr>
            <p:ph type="body" idx="151" hasCustomPrompt="1"/>
          </p:nvPr>
        </p:nvSpPr>
        <p:spPr>
          <a:xfrm>
            <a:off x="5257799" y="5314197"/>
            <a:ext cx="2584937" cy="404057"/>
          </a:xfrm>
          <a:prstGeom prst="rect">
            <a:avLst/>
          </a:prstGeom>
          <a:noFill/>
        </p:spPr>
        <p:txBody>
          <a:bodyPr lIns="91440" tIns="0" rIns="91440" bIns="0" anchor="t" anchorCtr="0"/>
          <a:lstStyle>
            <a:lvl1pPr marL="0" indent="0" algn="l">
              <a:lnSpc>
                <a:spcPct val="90000"/>
              </a:lnSpc>
              <a:buNone/>
              <a:defRPr sz="1200" b="0" i="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Subtext</a:t>
            </a:r>
          </a:p>
        </p:txBody>
      </p:sp>
      <p:sp>
        <p:nvSpPr>
          <p:cNvPr id="116" name="Text Placeholder 2">
            <a:extLst>
              <a:ext uri="{FF2B5EF4-FFF2-40B4-BE49-F238E27FC236}">
                <a16:creationId xmlns:a16="http://schemas.microsoft.com/office/drawing/2014/main" id="{85C98826-8466-BC45-1D3D-2E5A19BFDFAE}"/>
              </a:ext>
            </a:extLst>
          </p:cNvPr>
          <p:cNvSpPr>
            <a:spLocks noGrp="1"/>
          </p:cNvSpPr>
          <p:nvPr>
            <p:ph type="body" idx="152" hasCustomPrompt="1"/>
          </p:nvPr>
        </p:nvSpPr>
        <p:spPr>
          <a:xfrm>
            <a:off x="535850" y="1304977"/>
            <a:ext cx="785054" cy="932614"/>
          </a:xfrm>
          <a:prstGeom prst="rect">
            <a:avLst/>
          </a:prstGeom>
          <a:noFill/>
        </p:spPr>
        <p:txBody>
          <a:bodyPr lIns="0" tIns="91440" rIns="0" bIns="0" anchor="ctr" anchorCtr="0"/>
          <a:lstStyle>
            <a:lvl1pPr marL="0" indent="0" algn="ctr">
              <a:lnSpc>
                <a:spcPct val="90000"/>
              </a:lnSpc>
              <a:buNone/>
              <a:defRPr sz="32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01</a:t>
            </a:r>
          </a:p>
        </p:txBody>
      </p:sp>
      <p:sp>
        <p:nvSpPr>
          <p:cNvPr id="117" name="Text Placeholder 2">
            <a:extLst>
              <a:ext uri="{FF2B5EF4-FFF2-40B4-BE49-F238E27FC236}">
                <a16:creationId xmlns:a16="http://schemas.microsoft.com/office/drawing/2014/main" id="{A7875935-3ABF-FC83-493D-B95E32CD78D6}"/>
              </a:ext>
            </a:extLst>
          </p:cNvPr>
          <p:cNvSpPr>
            <a:spLocks noGrp="1"/>
          </p:cNvSpPr>
          <p:nvPr>
            <p:ph type="body" idx="153" hasCustomPrompt="1"/>
          </p:nvPr>
        </p:nvSpPr>
        <p:spPr>
          <a:xfrm>
            <a:off x="1415558" y="1288483"/>
            <a:ext cx="2584937" cy="493443"/>
          </a:xfrm>
          <a:prstGeom prst="rect">
            <a:avLst/>
          </a:prstGeom>
          <a:noFill/>
        </p:spPr>
        <p:txBody>
          <a:bodyPr lIns="91440" tIns="0" rIns="91440" bIns="45720" anchor="b" anchorCtr="0"/>
          <a:lstStyle>
            <a:lvl1pPr marL="0" indent="0" algn="l">
              <a:lnSpc>
                <a:spcPct val="90000"/>
              </a:lnSpc>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Text</a:t>
            </a:r>
          </a:p>
        </p:txBody>
      </p:sp>
      <p:sp>
        <p:nvSpPr>
          <p:cNvPr id="118" name="Text Placeholder 2">
            <a:extLst>
              <a:ext uri="{FF2B5EF4-FFF2-40B4-BE49-F238E27FC236}">
                <a16:creationId xmlns:a16="http://schemas.microsoft.com/office/drawing/2014/main" id="{02704E23-9208-E25E-CF81-90BDCFBE37E1}"/>
              </a:ext>
            </a:extLst>
          </p:cNvPr>
          <p:cNvSpPr>
            <a:spLocks noGrp="1"/>
          </p:cNvSpPr>
          <p:nvPr>
            <p:ph type="body" idx="154" hasCustomPrompt="1"/>
          </p:nvPr>
        </p:nvSpPr>
        <p:spPr>
          <a:xfrm>
            <a:off x="1415558" y="1832443"/>
            <a:ext cx="2584937" cy="404057"/>
          </a:xfrm>
          <a:prstGeom prst="rect">
            <a:avLst/>
          </a:prstGeom>
          <a:noFill/>
        </p:spPr>
        <p:txBody>
          <a:bodyPr lIns="91440" tIns="0" rIns="91440" bIns="0" anchor="t" anchorCtr="0"/>
          <a:lstStyle>
            <a:lvl1pPr marL="0" indent="0" algn="l">
              <a:lnSpc>
                <a:spcPct val="90000"/>
              </a:lnSpc>
              <a:buNone/>
              <a:defRPr sz="1200" b="0" i="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Subtext</a:t>
            </a:r>
          </a:p>
        </p:txBody>
      </p:sp>
      <p:sp>
        <p:nvSpPr>
          <p:cNvPr id="119" name="Text Placeholder 2">
            <a:extLst>
              <a:ext uri="{FF2B5EF4-FFF2-40B4-BE49-F238E27FC236}">
                <a16:creationId xmlns:a16="http://schemas.microsoft.com/office/drawing/2014/main" id="{CC8A5F8C-A071-7288-FA42-FC8305CFB17E}"/>
              </a:ext>
            </a:extLst>
          </p:cNvPr>
          <p:cNvSpPr>
            <a:spLocks noGrp="1"/>
          </p:cNvSpPr>
          <p:nvPr>
            <p:ph type="body" idx="155" hasCustomPrompt="1"/>
          </p:nvPr>
        </p:nvSpPr>
        <p:spPr>
          <a:xfrm>
            <a:off x="535850" y="2439028"/>
            <a:ext cx="785054" cy="932614"/>
          </a:xfrm>
          <a:prstGeom prst="rect">
            <a:avLst/>
          </a:prstGeom>
          <a:noFill/>
        </p:spPr>
        <p:txBody>
          <a:bodyPr lIns="0" tIns="91440" rIns="0" bIns="0" anchor="ctr" anchorCtr="0"/>
          <a:lstStyle>
            <a:lvl1pPr marL="0" indent="0" algn="ctr">
              <a:lnSpc>
                <a:spcPct val="90000"/>
              </a:lnSpc>
              <a:buNone/>
              <a:defRPr sz="32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02</a:t>
            </a:r>
          </a:p>
        </p:txBody>
      </p:sp>
      <p:sp>
        <p:nvSpPr>
          <p:cNvPr id="120" name="Text Placeholder 2">
            <a:extLst>
              <a:ext uri="{FF2B5EF4-FFF2-40B4-BE49-F238E27FC236}">
                <a16:creationId xmlns:a16="http://schemas.microsoft.com/office/drawing/2014/main" id="{B2EA562B-BD19-5903-7A2A-DA2A37128EAA}"/>
              </a:ext>
            </a:extLst>
          </p:cNvPr>
          <p:cNvSpPr>
            <a:spLocks noGrp="1"/>
          </p:cNvSpPr>
          <p:nvPr>
            <p:ph type="body" idx="156" hasCustomPrompt="1"/>
          </p:nvPr>
        </p:nvSpPr>
        <p:spPr>
          <a:xfrm>
            <a:off x="535850" y="4778018"/>
            <a:ext cx="785054" cy="932614"/>
          </a:xfrm>
          <a:prstGeom prst="rect">
            <a:avLst/>
          </a:prstGeom>
          <a:noFill/>
        </p:spPr>
        <p:txBody>
          <a:bodyPr lIns="0" tIns="91440" rIns="0" bIns="0" anchor="ctr" anchorCtr="0"/>
          <a:lstStyle>
            <a:lvl1pPr marL="0" indent="0" algn="ctr">
              <a:lnSpc>
                <a:spcPct val="90000"/>
              </a:lnSpc>
              <a:buNone/>
              <a:defRPr sz="32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04</a:t>
            </a:r>
          </a:p>
        </p:txBody>
      </p:sp>
      <p:sp>
        <p:nvSpPr>
          <p:cNvPr id="121" name="Text Placeholder 2">
            <a:extLst>
              <a:ext uri="{FF2B5EF4-FFF2-40B4-BE49-F238E27FC236}">
                <a16:creationId xmlns:a16="http://schemas.microsoft.com/office/drawing/2014/main" id="{11FFFB57-53B6-A500-9280-0B64C82ECC32}"/>
              </a:ext>
            </a:extLst>
          </p:cNvPr>
          <p:cNvSpPr>
            <a:spLocks noGrp="1"/>
          </p:cNvSpPr>
          <p:nvPr>
            <p:ph type="body" idx="157" hasCustomPrompt="1"/>
          </p:nvPr>
        </p:nvSpPr>
        <p:spPr>
          <a:xfrm>
            <a:off x="1415558" y="2431483"/>
            <a:ext cx="2584937" cy="493443"/>
          </a:xfrm>
          <a:prstGeom prst="rect">
            <a:avLst/>
          </a:prstGeom>
          <a:noFill/>
        </p:spPr>
        <p:txBody>
          <a:bodyPr lIns="91440" tIns="0" rIns="91440" bIns="45720" anchor="b" anchorCtr="0"/>
          <a:lstStyle>
            <a:lvl1pPr marL="0" indent="0" algn="l">
              <a:lnSpc>
                <a:spcPct val="90000"/>
              </a:lnSpc>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Text</a:t>
            </a:r>
          </a:p>
        </p:txBody>
      </p:sp>
      <p:sp>
        <p:nvSpPr>
          <p:cNvPr id="122" name="Text Placeholder 2">
            <a:extLst>
              <a:ext uri="{FF2B5EF4-FFF2-40B4-BE49-F238E27FC236}">
                <a16:creationId xmlns:a16="http://schemas.microsoft.com/office/drawing/2014/main" id="{3D20DBCE-295E-B458-460E-E7C555A260BD}"/>
              </a:ext>
            </a:extLst>
          </p:cNvPr>
          <p:cNvSpPr>
            <a:spLocks noGrp="1"/>
          </p:cNvSpPr>
          <p:nvPr>
            <p:ph type="body" idx="158" hasCustomPrompt="1"/>
          </p:nvPr>
        </p:nvSpPr>
        <p:spPr>
          <a:xfrm>
            <a:off x="1415558" y="2975443"/>
            <a:ext cx="2584937" cy="404057"/>
          </a:xfrm>
          <a:prstGeom prst="rect">
            <a:avLst/>
          </a:prstGeom>
          <a:noFill/>
        </p:spPr>
        <p:txBody>
          <a:bodyPr lIns="91440" tIns="0" rIns="91440" bIns="0" anchor="t" anchorCtr="0"/>
          <a:lstStyle>
            <a:lvl1pPr marL="0" indent="0" algn="l">
              <a:lnSpc>
                <a:spcPct val="90000"/>
              </a:lnSpc>
              <a:buNone/>
              <a:defRPr sz="1200" b="0" i="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Subtext</a:t>
            </a:r>
          </a:p>
        </p:txBody>
      </p:sp>
      <p:sp>
        <p:nvSpPr>
          <p:cNvPr id="123" name="Text Placeholder 2">
            <a:extLst>
              <a:ext uri="{FF2B5EF4-FFF2-40B4-BE49-F238E27FC236}">
                <a16:creationId xmlns:a16="http://schemas.microsoft.com/office/drawing/2014/main" id="{B208A07C-8763-ACED-9FBC-42043286824A}"/>
              </a:ext>
            </a:extLst>
          </p:cNvPr>
          <p:cNvSpPr>
            <a:spLocks noGrp="1"/>
          </p:cNvSpPr>
          <p:nvPr>
            <p:ph type="body" idx="159" hasCustomPrompt="1"/>
          </p:nvPr>
        </p:nvSpPr>
        <p:spPr>
          <a:xfrm>
            <a:off x="1415558" y="3609653"/>
            <a:ext cx="2584937" cy="493443"/>
          </a:xfrm>
          <a:prstGeom prst="rect">
            <a:avLst/>
          </a:prstGeom>
          <a:noFill/>
        </p:spPr>
        <p:txBody>
          <a:bodyPr lIns="91440" tIns="0" rIns="91440" bIns="45720" anchor="b" anchorCtr="0"/>
          <a:lstStyle>
            <a:lvl1pPr marL="0" indent="0" algn="l">
              <a:lnSpc>
                <a:spcPct val="90000"/>
              </a:lnSpc>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Text</a:t>
            </a:r>
          </a:p>
        </p:txBody>
      </p:sp>
      <p:sp>
        <p:nvSpPr>
          <p:cNvPr id="124" name="Text Placeholder 2">
            <a:extLst>
              <a:ext uri="{FF2B5EF4-FFF2-40B4-BE49-F238E27FC236}">
                <a16:creationId xmlns:a16="http://schemas.microsoft.com/office/drawing/2014/main" id="{83756943-A5B4-1DFA-1177-D884305591FC}"/>
              </a:ext>
            </a:extLst>
          </p:cNvPr>
          <p:cNvSpPr>
            <a:spLocks noGrp="1"/>
          </p:cNvSpPr>
          <p:nvPr>
            <p:ph type="body" idx="160" hasCustomPrompt="1"/>
          </p:nvPr>
        </p:nvSpPr>
        <p:spPr>
          <a:xfrm>
            <a:off x="1415558" y="4153613"/>
            <a:ext cx="2584937" cy="404057"/>
          </a:xfrm>
          <a:prstGeom prst="rect">
            <a:avLst/>
          </a:prstGeom>
          <a:noFill/>
        </p:spPr>
        <p:txBody>
          <a:bodyPr lIns="91440" tIns="0" rIns="91440" bIns="0" anchor="t" anchorCtr="0"/>
          <a:lstStyle>
            <a:lvl1pPr marL="0" indent="0" algn="l">
              <a:lnSpc>
                <a:spcPct val="90000"/>
              </a:lnSpc>
              <a:buNone/>
              <a:defRPr sz="1200" b="0" i="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Subtext</a:t>
            </a:r>
          </a:p>
        </p:txBody>
      </p:sp>
      <p:sp>
        <p:nvSpPr>
          <p:cNvPr id="125" name="Text Placeholder 2">
            <a:extLst>
              <a:ext uri="{FF2B5EF4-FFF2-40B4-BE49-F238E27FC236}">
                <a16:creationId xmlns:a16="http://schemas.microsoft.com/office/drawing/2014/main" id="{D6371317-939D-B06A-A100-2BA38E78903D}"/>
              </a:ext>
            </a:extLst>
          </p:cNvPr>
          <p:cNvSpPr>
            <a:spLocks noGrp="1"/>
          </p:cNvSpPr>
          <p:nvPr>
            <p:ph type="body" idx="161" hasCustomPrompt="1"/>
          </p:nvPr>
        </p:nvSpPr>
        <p:spPr>
          <a:xfrm>
            <a:off x="1415558" y="4770237"/>
            <a:ext cx="2584937" cy="493443"/>
          </a:xfrm>
          <a:prstGeom prst="rect">
            <a:avLst/>
          </a:prstGeom>
          <a:noFill/>
        </p:spPr>
        <p:txBody>
          <a:bodyPr lIns="91440" tIns="0" rIns="91440" bIns="45720" anchor="b" anchorCtr="0"/>
          <a:lstStyle>
            <a:lvl1pPr marL="0" indent="0" algn="l">
              <a:lnSpc>
                <a:spcPct val="90000"/>
              </a:lnSpc>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Text</a:t>
            </a:r>
          </a:p>
        </p:txBody>
      </p:sp>
      <p:sp>
        <p:nvSpPr>
          <p:cNvPr id="126" name="Text Placeholder 2">
            <a:extLst>
              <a:ext uri="{FF2B5EF4-FFF2-40B4-BE49-F238E27FC236}">
                <a16:creationId xmlns:a16="http://schemas.microsoft.com/office/drawing/2014/main" id="{552FC13A-D48F-A7B7-DBDA-F6922A10B877}"/>
              </a:ext>
            </a:extLst>
          </p:cNvPr>
          <p:cNvSpPr>
            <a:spLocks noGrp="1"/>
          </p:cNvSpPr>
          <p:nvPr>
            <p:ph type="body" idx="162" hasCustomPrompt="1"/>
          </p:nvPr>
        </p:nvSpPr>
        <p:spPr>
          <a:xfrm>
            <a:off x="1415558" y="5314197"/>
            <a:ext cx="2584937" cy="404057"/>
          </a:xfrm>
          <a:prstGeom prst="rect">
            <a:avLst/>
          </a:prstGeom>
          <a:noFill/>
        </p:spPr>
        <p:txBody>
          <a:bodyPr lIns="91440" tIns="0" rIns="91440" bIns="0" anchor="t" anchorCtr="0"/>
          <a:lstStyle>
            <a:lvl1pPr marL="0" indent="0" algn="l">
              <a:lnSpc>
                <a:spcPct val="90000"/>
              </a:lnSpc>
              <a:buNone/>
              <a:defRPr sz="1200" b="0" i="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Subtext</a:t>
            </a:r>
          </a:p>
        </p:txBody>
      </p:sp>
      <p:sp>
        <p:nvSpPr>
          <p:cNvPr id="128" name="Text Placeholder 2">
            <a:extLst>
              <a:ext uri="{FF2B5EF4-FFF2-40B4-BE49-F238E27FC236}">
                <a16:creationId xmlns:a16="http://schemas.microsoft.com/office/drawing/2014/main" id="{815C4E09-FFA6-BBA5-0F5F-E20E04E4488D}"/>
              </a:ext>
            </a:extLst>
          </p:cNvPr>
          <p:cNvSpPr>
            <a:spLocks noGrp="1"/>
          </p:cNvSpPr>
          <p:nvPr>
            <p:ph type="body" idx="163" hasCustomPrompt="1"/>
          </p:nvPr>
        </p:nvSpPr>
        <p:spPr>
          <a:xfrm>
            <a:off x="8229119" y="1304977"/>
            <a:ext cx="785054" cy="932614"/>
          </a:xfrm>
          <a:prstGeom prst="rect">
            <a:avLst/>
          </a:prstGeom>
          <a:noFill/>
        </p:spPr>
        <p:txBody>
          <a:bodyPr lIns="0" tIns="91440" rIns="0" bIns="0" anchor="ctr" anchorCtr="0"/>
          <a:lstStyle>
            <a:lvl1pPr marL="0" indent="0" algn="ctr">
              <a:lnSpc>
                <a:spcPct val="90000"/>
              </a:lnSpc>
              <a:buNone/>
              <a:defRPr sz="32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09</a:t>
            </a:r>
          </a:p>
        </p:txBody>
      </p:sp>
      <p:sp>
        <p:nvSpPr>
          <p:cNvPr id="129" name="Text Placeholder 2">
            <a:extLst>
              <a:ext uri="{FF2B5EF4-FFF2-40B4-BE49-F238E27FC236}">
                <a16:creationId xmlns:a16="http://schemas.microsoft.com/office/drawing/2014/main" id="{1CEF1A2F-FC19-D262-10E4-DAACE43C74B1}"/>
              </a:ext>
            </a:extLst>
          </p:cNvPr>
          <p:cNvSpPr>
            <a:spLocks noGrp="1"/>
          </p:cNvSpPr>
          <p:nvPr>
            <p:ph type="body" idx="164" hasCustomPrompt="1"/>
          </p:nvPr>
        </p:nvSpPr>
        <p:spPr>
          <a:xfrm>
            <a:off x="9108827" y="1288483"/>
            <a:ext cx="2584937" cy="493443"/>
          </a:xfrm>
          <a:prstGeom prst="rect">
            <a:avLst/>
          </a:prstGeom>
          <a:noFill/>
        </p:spPr>
        <p:txBody>
          <a:bodyPr lIns="91440" tIns="0" rIns="91440" bIns="45720" anchor="b" anchorCtr="0"/>
          <a:lstStyle>
            <a:lvl1pPr marL="0" indent="0" algn="l">
              <a:lnSpc>
                <a:spcPct val="90000"/>
              </a:lnSpc>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Text</a:t>
            </a:r>
          </a:p>
        </p:txBody>
      </p:sp>
      <p:sp>
        <p:nvSpPr>
          <p:cNvPr id="130" name="Text Placeholder 2">
            <a:extLst>
              <a:ext uri="{FF2B5EF4-FFF2-40B4-BE49-F238E27FC236}">
                <a16:creationId xmlns:a16="http://schemas.microsoft.com/office/drawing/2014/main" id="{C47E913C-8693-6ACB-763E-07CB24CE06CE}"/>
              </a:ext>
            </a:extLst>
          </p:cNvPr>
          <p:cNvSpPr>
            <a:spLocks noGrp="1"/>
          </p:cNvSpPr>
          <p:nvPr>
            <p:ph type="body" idx="165" hasCustomPrompt="1"/>
          </p:nvPr>
        </p:nvSpPr>
        <p:spPr>
          <a:xfrm>
            <a:off x="9108827" y="1832443"/>
            <a:ext cx="2584937" cy="404057"/>
          </a:xfrm>
          <a:prstGeom prst="rect">
            <a:avLst/>
          </a:prstGeom>
          <a:noFill/>
        </p:spPr>
        <p:txBody>
          <a:bodyPr lIns="91440" tIns="0" rIns="91440" bIns="0" anchor="t" anchorCtr="0"/>
          <a:lstStyle>
            <a:lvl1pPr marL="0" indent="0" algn="l">
              <a:lnSpc>
                <a:spcPct val="90000"/>
              </a:lnSpc>
              <a:buNone/>
              <a:defRPr sz="1200" b="0" i="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Subtext</a:t>
            </a:r>
          </a:p>
        </p:txBody>
      </p:sp>
      <p:sp>
        <p:nvSpPr>
          <p:cNvPr id="131" name="Text Placeholder 2">
            <a:extLst>
              <a:ext uri="{FF2B5EF4-FFF2-40B4-BE49-F238E27FC236}">
                <a16:creationId xmlns:a16="http://schemas.microsoft.com/office/drawing/2014/main" id="{31B6AE53-805A-1F78-6C74-6E77BE8BD161}"/>
              </a:ext>
            </a:extLst>
          </p:cNvPr>
          <p:cNvSpPr>
            <a:spLocks noGrp="1"/>
          </p:cNvSpPr>
          <p:nvPr>
            <p:ph type="body" idx="166" hasCustomPrompt="1"/>
          </p:nvPr>
        </p:nvSpPr>
        <p:spPr>
          <a:xfrm>
            <a:off x="8229119" y="2439028"/>
            <a:ext cx="785054" cy="932614"/>
          </a:xfrm>
          <a:prstGeom prst="rect">
            <a:avLst/>
          </a:prstGeom>
          <a:noFill/>
        </p:spPr>
        <p:txBody>
          <a:bodyPr lIns="0" tIns="91440" rIns="0" bIns="0" anchor="ctr" anchorCtr="0"/>
          <a:lstStyle>
            <a:lvl1pPr marL="0" indent="0" algn="ctr">
              <a:lnSpc>
                <a:spcPct val="90000"/>
              </a:lnSpc>
              <a:buNone/>
              <a:defRPr sz="32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10</a:t>
            </a:r>
          </a:p>
        </p:txBody>
      </p:sp>
      <p:sp>
        <p:nvSpPr>
          <p:cNvPr id="132" name="Text Placeholder 2">
            <a:extLst>
              <a:ext uri="{FF2B5EF4-FFF2-40B4-BE49-F238E27FC236}">
                <a16:creationId xmlns:a16="http://schemas.microsoft.com/office/drawing/2014/main" id="{65AFE1E2-EDD7-1921-92E5-7A508F01A31D}"/>
              </a:ext>
            </a:extLst>
          </p:cNvPr>
          <p:cNvSpPr>
            <a:spLocks noGrp="1"/>
          </p:cNvSpPr>
          <p:nvPr>
            <p:ph type="body" idx="167" hasCustomPrompt="1"/>
          </p:nvPr>
        </p:nvSpPr>
        <p:spPr>
          <a:xfrm>
            <a:off x="8229119" y="4778018"/>
            <a:ext cx="785054" cy="932614"/>
          </a:xfrm>
          <a:prstGeom prst="rect">
            <a:avLst/>
          </a:prstGeom>
          <a:noFill/>
        </p:spPr>
        <p:txBody>
          <a:bodyPr lIns="0" tIns="91440" rIns="0" bIns="0" anchor="ctr" anchorCtr="0"/>
          <a:lstStyle>
            <a:lvl1pPr marL="0" indent="0" algn="ctr">
              <a:lnSpc>
                <a:spcPct val="90000"/>
              </a:lnSpc>
              <a:buNone/>
              <a:defRPr sz="32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12</a:t>
            </a:r>
          </a:p>
        </p:txBody>
      </p:sp>
      <p:sp>
        <p:nvSpPr>
          <p:cNvPr id="133" name="Text Placeholder 2">
            <a:extLst>
              <a:ext uri="{FF2B5EF4-FFF2-40B4-BE49-F238E27FC236}">
                <a16:creationId xmlns:a16="http://schemas.microsoft.com/office/drawing/2014/main" id="{1478EADF-FD80-FAB0-F781-C99C70ABAD6D}"/>
              </a:ext>
            </a:extLst>
          </p:cNvPr>
          <p:cNvSpPr>
            <a:spLocks noGrp="1"/>
          </p:cNvSpPr>
          <p:nvPr>
            <p:ph type="body" idx="168" hasCustomPrompt="1"/>
          </p:nvPr>
        </p:nvSpPr>
        <p:spPr>
          <a:xfrm>
            <a:off x="9108827" y="2431483"/>
            <a:ext cx="2584937" cy="493443"/>
          </a:xfrm>
          <a:prstGeom prst="rect">
            <a:avLst/>
          </a:prstGeom>
          <a:noFill/>
        </p:spPr>
        <p:txBody>
          <a:bodyPr lIns="91440" tIns="0" rIns="91440" bIns="45720" anchor="b" anchorCtr="0"/>
          <a:lstStyle>
            <a:lvl1pPr marL="0" indent="0" algn="l">
              <a:lnSpc>
                <a:spcPct val="90000"/>
              </a:lnSpc>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Text</a:t>
            </a:r>
          </a:p>
        </p:txBody>
      </p:sp>
      <p:sp>
        <p:nvSpPr>
          <p:cNvPr id="134" name="Text Placeholder 2">
            <a:extLst>
              <a:ext uri="{FF2B5EF4-FFF2-40B4-BE49-F238E27FC236}">
                <a16:creationId xmlns:a16="http://schemas.microsoft.com/office/drawing/2014/main" id="{4E2F3599-1423-B9D0-6363-8E5F90B34C4D}"/>
              </a:ext>
            </a:extLst>
          </p:cNvPr>
          <p:cNvSpPr>
            <a:spLocks noGrp="1"/>
          </p:cNvSpPr>
          <p:nvPr>
            <p:ph type="body" idx="169" hasCustomPrompt="1"/>
          </p:nvPr>
        </p:nvSpPr>
        <p:spPr>
          <a:xfrm>
            <a:off x="9108827" y="2975443"/>
            <a:ext cx="2584937" cy="404057"/>
          </a:xfrm>
          <a:prstGeom prst="rect">
            <a:avLst/>
          </a:prstGeom>
          <a:noFill/>
        </p:spPr>
        <p:txBody>
          <a:bodyPr lIns="91440" tIns="0" rIns="91440" bIns="0" anchor="t" anchorCtr="0"/>
          <a:lstStyle>
            <a:lvl1pPr marL="0" indent="0" algn="l">
              <a:lnSpc>
                <a:spcPct val="90000"/>
              </a:lnSpc>
              <a:buNone/>
              <a:defRPr sz="1200" b="0" i="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Subtext</a:t>
            </a:r>
          </a:p>
        </p:txBody>
      </p:sp>
      <p:sp>
        <p:nvSpPr>
          <p:cNvPr id="135" name="Text Placeholder 2">
            <a:extLst>
              <a:ext uri="{FF2B5EF4-FFF2-40B4-BE49-F238E27FC236}">
                <a16:creationId xmlns:a16="http://schemas.microsoft.com/office/drawing/2014/main" id="{E25DB690-3038-0B2B-909D-447F11B905B3}"/>
              </a:ext>
            </a:extLst>
          </p:cNvPr>
          <p:cNvSpPr>
            <a:spLocks noGrp="1"/>
          </p:cNvSpPr>
          <p:nvPr>
            <p:ph type="body" idx="170" hasCustomPrompt="1"/>
          </p:nvPr>
        </p:nvSpPr>
        <p:spPr>
          <a:xfrm>
            <a:off x="9108827" y="3609653"/>
            <a:ext cx="2584937" cy="493443"/>
          </a:xfrm>
          <a:prstGeom prst="rect">
            <a:avLst/>
          </a:prstGeom>
          <a:noFill/>
        </p:spPr>
        <p:txBody>
          <a:bodyPr lIns="91440" tIns="0" rIns="91440" bIns="45720" anchor="b" anchorCtr="0"/>
          <a:lstStyle>
            <a:lvl1pPr marL="0" indent="0" algn="l">
              <a:lnSpc>
                <a:spcPct val="90000"/>
              </a:lnSpc>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Text</a:t>
            </a:r>
          </a:p>
        </p:txBody>
      </p:sp>
      <p:sp>
        <p:nvSpPr>
          <p:cNvPr id="136" name="Text Placeholder 2">
            <a:extLst>
              <a:ext uri="{FF2B5EF4-FFF2-40B4-BE49-F238E27FC236}">
                <a16:creationId xmlns:a16="http://schemas.microsoft.com/office/drawing/2014/main" id="{4E3C78B8-3A40-A223-D440-15690F975A2A}"/>
              </a:ext>
            </a:extLst>
          </p:cNvPr>
          <p:cNvSpPr>
            <a:spLocks noGrp="1"/>
          </p:cNvSpPr>
          <p:nvPr>
            <p:ph type="body" idx="171" hasCustomPrompt="1"/>
          </p:nvPr>
        </p:nvSpPr>
        <p:spPr>
          <a:xfrm>
            <a:off x="9108827" y="4153613"/>
            <a:ext cx="2584937" cy="404057"/>
          </a:xfrm>
          <a:prstGeom prst="rect">
            <a:avLst/>
          </a:prstGeom>
          <a:noFill/>
        </p:spPr>
        <p:txBody>
          <a:bodyPr lIns="91440" tIns="0" rIns="91440" bIns="0" anchor="t" anchorCtr="0"/>
          <a:lstStyle>
            <a:lvl1pPr marL="0" indent="0" algn="l">
              <a:lnSpc>
                <a:spcPct val="90000"/>
              </a:lnSpc>
              <a:buNone/>
              <a:defRPr sz="1200" b="0" i="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Subtext</a:t>
            </a:r>
          </a:p>
        </p:txBody>
      </p:sp>
      <p:sp>
        <p:nvSpPr>
          <p:cNvPr id="137" name="Text Placeholder 2">
            <a:extLst>
              <a:ext uri="{FF2B5EF4-FFF2-40B4-BE49-F238E27FC236}">
                <a16:creationId xmlns:a16="http://schemas.microsoft.com/office/drawing/2014/main" id="{BD35B4D8-3CEC-72E4-3D4D-832EF0A22A0B}"/>
              </a:ext>
            </a:extLst>
          </p:cNvPr>
          <p:cNvSpPr>
            <a:spLocks noGrp="1"/>
          </p:cNvSpPr>
          <p:nvPr>
            <p:ph type="body" idx="172" hasCustomPrompt="1"/>
          </p:nvPr>
        </p:nvSpPr>
        <p:spPr>
          <a:xfrm>
            <a:off x="9108827" y="4770237"/>
            <a:ext cx="2584937" cy="493443"/>
          </a:xfrm>
          <a:prstGeom prst="rect">
            <a:avLst/>
          </a:prstGeom>
          <a:noFill/>
        </p:spPr>
        <p:txBody>
          <a:bodyPr lIns="91440" tIns="0" rIns="91440" bIns="45720" anchor="b" anchorCtr="0"/>
          <a:lstStyle>
            <a:lvl1pPr marL="0" indent="0" algn="l">
              <a:lnSpc>
                <a:spcPct val="90000"/>
              </a:lnSpc>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Text</a:t>
            </a:r>
          </a:p>
        </p:txBody>
      </p:sp>
      <p:sp>
        <p:nvSpPr>
          <p:cNvPr id="138" name="Text Placeholder 2">
            <a:extLst>
              <a:ext uri="{FF2B5EF4-FFF2-40B4-BE49-F238E27FC236}">
                <a16:creationId xmlns:a16="http://schemas.microsoft.com/office/drawing/2014/main" id="{A652BEB3-BD17-29B0-71E5-DCF2883906A3}"/>
              </a:ext>
            </a:extLst>
          </p:cNvPr>
          <p:cNvSpPr>
            <a:spLocks noGrp="1"/>
          </p:cNvSpPr>
          <p:nvPr>
            <p:ph type="body" idx="173" hasCustomPrompt="1"/>
          </p:nvPr>
        </p:nvSpPr>
        <p:spPr>
          <a:xfrm>
            <a:off x="9108827" y="5314197"/>
            <a:ext cx="2584937" cy="404057"/>
          </a:xfrm>
          <a:prstGeom prst="rect">
            <a:avLst/>
          </a:prstGeom>
          <a:noFill/>
        </p:spPr>
        <p:txBody>
          <a:bodyPr lIns="91440" tIns="0" rIns="91440" bIns="0" anchor="t" anchorCtr="0"/>
          <a:lstStyle>
            <a:lvl1pPr marL="0" indent="0" algn="l">
              <a:lnSpc>
                <a:spcPct val="90000"/>
              </a:lnSpc>
              <a:buNone/>
              <a:defRPr sz="1200" b="0" i="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Subtext</a:t>
            </a:r>
          </a:p>
        </p:txBody>
      </p:sp>
      <p:sp>
        <p:nvSpPr>
          <p:cNvPr id="139" name="Text Placeholder 2">
            <a:extLst>
              <a:ext uri="{FF2B5EF4-FFF2-40B4-BE49-F238E27FC236}">
                <a16:creationId xmlns:a16="http://schemas.microsoft.com/office/drawing/2014/main" id="{9CB7B5D3-FAD7-DA95-8597-DBD8B62455BC}"/>
              </a:ext>
            </a:extLst>
          </p:cNvPr>
          <p:cNvSpPr>
            <a:spLocks noGrp="1"/>
          </p:cNvSpPr>
          <p:nvPr>
            <p:ph type="body" idx="174" hasCustomPrompt="1"/>
          </p:nvPr>
        </p:nvSpPr>
        <p:spPr>
          <a:xfrm>
            <a:off x="4378091" y="3608641"/>
            <a:ext cx="785054" cy="932614"/>
          </a:xfrm>
          <a:prstGeom prst="rect">
            <a:avLst/>
          </a:prstGeom>
          <a:noFill/>
        </p:spPr>
        <p:txBody>
          <a:bodyPr lIns="0" tIns="91440" rIns="0" bIns="0" anchor="ctr" anchorCtr="0"/>
          <a:lstStyle>
            <a:lvl1pPr marL="0" indent="0" algn="ctr">
              <a:lnSpc>
                <a:spcPct val="90000"/>
              </a:lnSpc>
              <a:buNone/>
              <a:defRPr sz="32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07</a:t>
            </a:r>
          </a:p>
        </p:txBody>
      </p:sp>
      <p:sp>
        <p:nvSpPr>
          <p:cNvPr id="140" name="Text Placeholder 2">
            <a:extLst>
              <a:ext uri="{FF2B5EF4-FFF2-40B4-BE49-F238E27FC236}">
                <a16:creationId xmlns:a16="http://schemas.microsoft.com/office/drawing/2014/main" id="{0B52E9E9-CE3A-0ACA-78AD-3E2AE6E26457}"/>
              </a:ext>
            </a:extLst>
          </p:cNvPr>
          <p:cNvSpPr>
            <a:spLocks noGrp="1"/>
          </p:cNvSpPr>
          <p:nvPr>
            <p:ph type="body" idx="175" hasCustomPrompt="1"/>
          </p:nvPr>
        </p:nvSpPr>
        <p:spPr>
          <a:xfrm>
            <a:off x="535850" y="3608641"/>
            <a:ext cx="785054" cy="932614"/>
          </a:xfrm>
          <a:prstGeom prst="rect">
            <a:avLst/>
          </a:prstGeom>
          <a:noFill/>
        </p:spPr>
        <p:txBody>
          <a:bodyPr lIns="0" tIns="91440" rIns="0" bIns="0" anchor="ctr" anchorCtr="0"/>
          <a:lstStyle>
            <a:lvl1pPr marL="0" indent="0" algn="ctr">
              <a:lnSpc>
                <a:spcPct val="90000"/>
              </a:lnSpc>
              <a:buNone/>
              <a:defRPr sz="32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03</a:t>
            </a:r>
          </a:p>
        </p:txBody>
      </p:sp>
      <p:sp>
        <p:nvSpPr>
          <p:cNvPr id="141" name="Text Placeholder 2">
            <a:extLst>
              <a:ext uri="{FF2B5EF4-FFF2-40B4-BE49-F238E27FC236}">
                <a16:creationId xmlns:a16="http://schemas.microsoft.com/office/drawing/2014/main" id="{4E0AB9EA-3A75-5A71-93B1-C1529C730EEF}"/>
              </a:ext>
            </a:extLst>
          </p:cNvPr>
          <p:cNvSpPr>
            <a:spLocks noGrp="1"/>
          </p:cNvSpPr>
          <p:nvPr>
            <p:ph type="body" idx="176" hasCustomPrompt="1"/>
          </p:nvPr>
        </p:nvSpPr>
        <p:spPr>
          <a:xfrm>
            <a:off x="8229119" y="3608641"/>
            <a:ext cx="785054" cy="932614"/>
          </a:xfrm>
          <a:prstGeom prst="rect">
            <a:avLst/>
          </a:prstGeom>
          <a:noFill/>
        </p:spPr>
        <p:txBody>
          <a:bodyPr lIns="0" tIns="91440" rIns="0" bIns="0" anchor="ctr" anchorCtr="0"/>
          <a:lstStyle>
            <a:lvl1pPr marL="0" indent="0" algn="ctr">
              <a:lnSpc>
                <a:spcPct val="90000"/>
              </a:lnSpc>
              <a:buNone/>
              <a:defRPr sz="32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11</a:t>
            </a:r>
          </a:p>
        </p:txBody>
      </p:sp>
      <p:sp>
        <p:nvSpPr>
          <p:cNvPr id="2" name="Date Placeholder 3">
            <a:extLst>
              <a:ext uri="{FF2B5EF4-FFF2-40B4-BE49-F238E27FC236}">
                <a16:creationId xmlns:a16="http://schemas.microsoft.com/office/drawing/2014/main" id="{4F53B036-7E48-8077-2C82-4260A9C28726}"/>
              </a:ext>
            </a:extLst>
          </p:cNvPr>
          <p:cNvSpPr>
            <a:spLocks noGrp="1"/>
          </p:cNvSpPr>
          <p:nvPr>
            <p:ph type="dt" sz="half" idx="2"/>
          </p:nvPr>
        </p:nvSpPr>
        <p:spPr>
          <a:xfrm>
            <a:off x="381002" y="6381064"/>
            <a:ext cx="2143537" cy="365125"/>
          </a:xfrm>
          <a:prstGeom prst="rect">
            <a:avLst/>
          </a:prstGeom>
        </p:spPr>
        <p:txBody>
          <a:bodyPr vert="horz" lIns="91440" tIns="45720" rIns="91440" bIns="45720" rtlCol="0" anchor="ctr"/>
          <a:lstStyle>
            <a:lvl1pPr algn="l">
              <a:defRPr sz="1000">
                <a:solidFill>
                  <a:schemeClr val="accent6"/>
                </a:solidFill>
              </a:defRPr>
            </a:lvl1pPr>
          </a:lstStyle>
          <a:p>
            <a:fld id="{694D8807-B403-4524-B53B-1793E78DACE4}" type="datetimeFigureOut">
              <a:rPr lang="en-US" smtClean="0"/>
              <a:t>5/7/2025</a:t>
            </a:fld>
            <a:endParaRPr lang="en-US"/>
          </a:p>
        </p:txBody>
      </p:sp>
      <p:sp>
        <p:nvSpPr>
          <p:cNvPr id="3" name="Footer Placeholder 4">
            <a:extLst>
              <a:ext uri="{FF2B5EF4-FFF2-40B4-BE49-F238E27FC236}">
                <a16:creationId xmlns:a16="http://schemas.microsoft.com/office/drawing/2014/main" id="{95BF620D-44BF-0D9D-583B-7E79F2CBE47F}"/>
              </a:ext>
            </a:extLst>
          </p:cNvPr>
          <p:cNvSpPr>
            <a:spLocks noGrp="1"/>
          </p:cNvSpPr>
          <p:nvPr>
            <p:ph type="ftr" sz="quarter" idx="3"/>
          </p:nvPr>
        </p:nvSpPr>
        <p:spPr>
          <a:xfrm>
            <a:off x="2657324" y="6381064"/>
            <a:ext cx="1723764" cy="365125"/>
          </a:xfrm>
          <a:prstGeom prst="rect">
            <a:avLst/>
          </a:prstGeom>
        </p:spPr>
        <p:txBody>
          <a:bodyPr vert="horz" lIns="91440" tIns="45720" rIns="91440" bIns="45720" rtlCol="0" anchor="ctr"/>
          <a:lstStyle>
            <a:lvl1pPr algn="l">
              <a:defRPr sz="1000">
                <a:solidFill>
                  <a:schemeClr val="accent6"/>
                </a:solidFill>
              </a:defRPr>
            </a:lvl1pPr>
          </a:lstStyle>
          <a:p>
            <a:endParaRPr lang="en-US"/>
          </a:p>
        </p:txBody>
      </p:sp>
    </p:spTree>
    <p:extLst>
      <p:ext uri="{BB962C8B-B14F-4D97-AF65-F5344CB8AC3E}">
        <p14:creationId xmlns:p14="http://schemas.microsoft.com/office/powerpoint/2010/main" val="1552089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Agenda - Opt2">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921B918-29CF-6F46-73E7-28AFBE4D099D}"/>
              </a:ext>
            </a:extLst>
          </p:cNvPr>
          <p:cNvSpPr/>
          <p:nvPr/>
        </p:nvSpPr>
        <p:spPr>
          <a:xfrm>
            <a:off x="0" y="-1"/>
            <a:ext cx="3332285" cy="679645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577793B-F88F-2799-8BB3-6410B2A94EA4}"/>
              </a:ext>
            </a:extLst>
          </p:cNvPr>
          <p:cNvGrpSpPr/>
          <p:nvPr/>
        </p:nvGrpSpPr>
        <p:grpSpPr>
          <a:xfrm>
            <a:off x="0" y="6311607"/>
            <a:ext cx="12192000" cy="549314"/>
            <a:chOff x="0" y="6308685"/>
            <a:chExt cx="12192000" cy="549314"/>
          </a:xfrm>
        </p:grpSpPr>
        <p:sp>
          <p:nvSpPr>
            <p:cNvPr id="11" name="Rectangle 10">
              <a:extLst>
                <a:ext uri="{FF2B5EF4-FFF2-40B4-BE49-F238E27FC236}">
                  <a16:creationId xmlns:a16="http://schemas.microsoft.com/office/drawing/2014/main" id="{58B72E51-7BEC-66E3-4D18-6A5031BB2369}"/>
                </a:ext>
              </a:extLst>
            </p:cNvPr>
            <p:cNvSpPr/>
            <p:nvPr userDrawn="1"/>
          </p:nvSpPr>
          <p:spPr>
            <a:xfrm>
              <a:off x="0" y="6308685"/>
              <a:ext cx="12192000" cy="548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2" name="Freeform: Shape 11">
              <a:extLst>
                <a:ext uri="{FF2B5EF4-FFF2-40B4-BE49-F238E27FC236}">
                  <a16:creationId xmlns:a16="http://schemas.microsoft.com/office/drawing/2014/main" id="{6C90EEA9-D8E1-0452-4463-1732C98E8872}"/>
                </a:ext>
              </a:extLst>
            </p:cNvPr>
            <p:cNvSpPr>
              <a:spLocks noChangeAspect="1"/>
            </p:cNvSpPr>
            <p:nvPr userDrawn="1"/>
          </p:nvSpPr>
          <p:spPr>
            <a:xfrm>
              <a:off x="6397037" y="6308685"/>
              <a:ext cx="5794958" cy="549314"/>
            </a:xfrm>
            <a:custGeom>
              <a:avLst/>
              <a:gdLst>
                <a:gd name="connsiteX0" fmla="*/ 318955 w 5801358"/>
                <a:gd name="connsiteY0" fmla="*/ 0 h 549921"/>
                <a:gd name="connsiteX1" fmla="*/ 318955 w 5801358"/>
                <a:gd name="connsiteY1" fmla="*/ 2 h 549921"/>
                <a:gd name="connsiteX2" fmla="*/ 318955 w 5801358"/>
                <a:gd name="connsiteY2" fmla="*/ 0 h 549921"/>
                <a:gd name="connsiteX3" fmla="*/ 2193219 w 5801358"/>
                <a:gd name="connsiteY3" fmla="*/ 0 h 549921"/>
                <a:gd name="connsiteX4" fmla="*/ 2193220 w 5801358"/>
                <a:gd name="connsiteY4" fmla="*/ 0 h 549921"/>
                <a:gd name="connsiteX5" fmla="*/ 3927093 w 5801358"/>
                <a:gd name="connsiteY5" fmla="*/ 0 h 549921"/>
                <a:gd name="connsiteX6" fmla="*/ 5801358 w 5801358"/>
                <a:gd name="connsiteY6" fmla="*/ 0 h 549921"/>
                <a:gd name="connsiteX7" fmla="*/ 5801358 w 5801358"/>
                <a:gd name="connsiteY7" fmla="*/ 549921 h 549921"/>
                <a:gd name="connsiteX8" fmla="*/ 3927093 w 5801358"/>
                <a:gd name="connsiteY8" fmla="*/ 549921 h 549921"/>
                <a:gd name="connsiteX9" fmla="*/ 2512173 w 5801358"/>
                <a:gd name="connsiteY9" fmla="*/ 549921 h 549921"/>
                <a:gd name="connsiteX10" fmla="*/ 2193220 w 5801358"/>
                <a:gd name="connsiteY10" fmla="*/ 549921 h 549921"/>
                <a:gd name="connsiteX11" fmla="*/ 1874265 w 5801358"/>
                <a:gd name="connsiteY11" fmla="*/ 549921 h 549921"/>
                <a:gd name="connsiteX12" fmla="*/ 637908 w 5801358"/>
                <a:gd name="connsiteY12" fmla="*/ 549921 h 549921"/>
                <a:gd name="connsiteX13" fmla="*/ 318955 w 5801358"/>
                <a:gd name="connsiteY13" fmla="*/ 549921 h 549921"/>
                <a:gd name="connsiteX14" fmla="*/ 0 w 5801358"/>
                <a:gd name="connsiteY14" fmla="*/ 549921 h 549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01358" h="549921">
                  <a:moveTo>
                    <a:pt x="318955" y="0"/>
                  </a:moveTo>
                  <a:lnTo>
                    <a:pt x="318955" y="2"/>
                  </a:lnTo>
                  <a:lnTo>
                    <a:pt x="318955" y="0"/>
                  </a:lnTo>
                  <a:lnTo>
                    <a:pt x="2193219" y="0"/>
                  </a:lnTo>
                  <a:lnTo>
                    <a:pt x="2193220" y="0"/>
                  </a:lnTo>
                  <a:lnTo>
                    <a:pt x="3927093" y="0"/>
                  </a:lnTo>
                  <a:lnTo>
                    <a:pt x="5801358" y="0"/>
                  </a:lnTo>
                  <a:lnTo>
                    <a:pt x="5801358" y="549921"/>
                  </a:lnTo>
                  <a:lnTo>
                    <a:pt x="3927093" y="549921"/>
                  </a:lnTo>
                  <a:lnTo>
                    <a:pt x="2512173" y="549921"/>
                  </a:lnTo>
                  <a:lnTo>
                    <a:pt x="2193220" y="549921"/>
                  </a:lnTo>
                  <a:lnTo>
                    <a:pt x="1874265" y="549921"/>
                  </a:lnTo>
                  <a:lnTo>
                    <a:pt x="637908" y="549921"/>
                  </a:lnTo>
                  <a:lnTo>
                    <a:pt x="318955" y="549921"/>
                  </a:lnTo>
                  <a:lnTo>
                    <a:pt x="0" y="54992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75000"/>
                    <a:lumOff val="25000"/>
                  </a:schemeClr>
                </a:solidFill>
              </a:endParaRPr>
            </a:p>
          </p:txBody>
        </p:sp>
      </p:grpSp>
      <p:pic>
        <p:nvPicPr>
          <p:cNvPr id="13" name="Graphic 12">
            <a:extLst>
              <a:ext uri="{FF2B5EF4-FFF2-40B4-BE49-F238E27FC236}">
                <a16:creationId xmlns:a16="http://schemas.microsoft.com/office/drawing/2014/main" id="{079831E2-16EF-427E-5207-5E54ECF0B0F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33611" y="6524384"/>
            <a:ext cx="3248025" cy="161925"/>
          </a:xfrm>
          <a:prstGeom prst="rect">
            <a:avLst/>
          </a:prstGeom>
        </p:spPr>
      </p:pic>
      <p:sp>
        <p:nvSpPr>
          <p:cNvPr id="2" name="Title 1">
            <a:extLst>
              <a:ext uri="{FF2B5EF4-FFF2-40B4-BE49-F238E27FC236}">
                <a16:creationId xmlns:a16="http://schemas.microsoft.com/office/drawing/2014/main" id="{377D1D56-ABC3-7668-FAC5-D0F3F6D3BD9C}"/>
              </a:ext>
            </a:extLst>
          </p:cNvPr>
          <p:cNvSpPr>
            <a:spLocks noGrp="1"/>
          </p:cNvSpPr>
          <p:nvPr>
            <p:ph type="title" hasCustomPrompt="1"/>
          </p:nvPr>
        </p:nvSpPr>
        <p:spPr>
          <a:xfrm>
            <a:off x="468948" y="1186961"/>
            <a:ext cx="2425144" cy="483577"/>
          </a:xfrm>
          <a:prstGeom prst="rect">
            <a:avLst/>
          </a:prstGeom>
        </p:spPr>
        <p:txBody>
          <a:bodyPr anchor="t"/>
          <a:lstStyle>
            <a:lvl1pPr>
              <a:defRPr sz="3600">
                <a:solidFill>
                  <a:schemeClr val="bg1"/>
                </a:solidFill>
              </a:defRPr>
            </a:lvl1pPr>
          </a:lstStyle>
          <a:p>
            <a:r>
              <a:rPr lang="en-US"/>
              <a:t>Agenda</a:t>
            </a:r>
          </a:p>
        </p:txBody>
      </p:sp>
      <p:sp>
        <p:nvSpPr>
          <p:cNvPr id="5" name="Slide Number Placeholder 4">
            <a:extLst>
              <a:ext uri="{FF2B5EF4-FFF2-40B4-BE49-F238E27FC236}">
                <a16:creationId xmlns:a16="http://schemas.microsoft.com/office/drawing/2014/main" id="{02110969-3A63-3755-5F52-260C7D30A566}"/>
              </a:ext>
            </a:extLst>
          </p:cNvPr>
          <p:cNvSpPr>
            <a:spLocks noGrp="1"/>
          </p:cNvSpPr>
          <p:nvPr>
            <p:ph type="sldNum" sz="quarter" idx="12"/>
          </p:nvPr>
        </p:nvSpPr>
        <p:spPr/>
        <p:txBody>
          <a:bodyPr/>
          <a:lstStyle/>
          <a:p>
            <a:fld id="{C0FA31A7-732C-40C2-A28A-07E96151A6FA}" type="slidenum">
              <a:rPr lang="en-US" smtClean="0"/>
              <a:t>‹#›</a:t>
            </a:fld>
            <a:endParaRPr lang="en-US"/>
          </a:p>
        </p:txBody>
      </p:sp>
      <p:sp>
        <p:nvSpPr>
          <p:cNvPr id="8" name="Text Placeholder 2">
            <a:extLst>
              <a:ext uri="{FF2B5EF4-FFF2-40B4-BE49-F238E27FC236}">
                <a16:creationId xmlns:a16="http://schemas.microsoft.com/office/drawing/2014/main" id="{E3D3E20B-AED5-A461-2A15-0AA4EB81AEDC}"/>
              </a:ext>
            </a:extLst>
          </p:cNvPr>
          <p:cNvSpPr>
            <a:spLocks noGrp="1"/>
          </p:cNvSpPr>
          <p:nvPr>
            <p:ph type="body" idx="1" hasCustomPrompt="1"/>
          </p:nvPr>
        </p:nvSpPr>
        <p:spPr>
          <a:xfrm>
            <a:off x="459146" y="1754925"/>
            <a:ext cx="2433524" cy="1115459"/>
          </a:xfrm>
          <a:prstGeom prst="rect">
            <a:avLst/>
          </a:prstGeom>
        </p:spPr>
        <p:txBody>
          <a:bodyPr/>
          <a:lstStyle>
            <a:lvl1pPr marL="0" indent="0">
              <a:buNone/>
              <a:defRPr sz="2000" baseline="0">
                <a:solidFill>
                  <a:schemeClr val="accent6"/>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Date</a:t>
            </a:r>
          </a:p>
        </p:txBody>
      </p:sp>
      <p:sp>
        <p:nvSpPr>
          <p:cNvPr id="14" name="Content Placeholder 3">
            <a:extLst>
              <a:ext uri="{FF2B5EF4-FFF2-40B4-BE49-F238E27FC236}">
                <a16:creationId xmlns:a16="http://schemas.microsoft.com/office/drawing/2014/main" id="{B726B234-5805-B68B-D25E-E1401B2C60E3}"/>
              </a:ext>
            </a:extLst>
          </p:cNvPr>
          <p:cNvSpPr>
            <a:spLocks noGrp="1"/>
          </p:cNvSpPr>
          <p:nvPr>
            <p:ph sz="half" idx="69"/>
          </p:nvPr>
        </p:nvSpPr>
        <p:spPr>
          <a:xfrm>
            <a:off x="4510454" y="1186962"/>
            <a:ext cx="7224820" cy="4929139"/>
          </a:xfrm>
        </p:spPr>
        <p:txBody>
          <a:bodyPr/>
          <a:lstStyle>
            <a:lvl1pPr marL="0" indent="0">
              <a:buNone/>
              <a:defRPr b="1">
                <a:solidFill>
                  <a:schemeClr val="tx1"/>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7" name="Picture 16" descr="Logo&#10;&#10;Description automatically generated">
            <a:extLst>
              <a:ext uri="{FF2B5EF4-FFF2-40B4-BE49-F238E27FC236}">
                <a16:creationId xmlns:a16="http://schemas.microsoft.com/office/drawing/2014/main" id="{A5CFC7A3-63D8-6BF3-0089-7046DC5151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30096" y="172081"/>
            <a:ext cx="805180" cy="445946"/>
          </a:xfrm>
          <a:prstGeom prst="rect">
            <a:avLst/>
          </a:prstGeom>
        </p:spPr>
      </p:pic>
      <p:sp>
        <p:nvSpPr>
          <p:cNvPr id="6" name="Date Placeholder 3">
            <a:extLst>
              <a:ext uri="{FF2B5EF4-FFF2-40B4-BE49-F238E27FC236}">
                <a16:creationId xmlns:a16="http://schemas.microsoft.com/office/drawing/2014/main" id="{4926C740-818C-A1CA-B5A6-C3470918C3F8}"/>
              </a:ext>
            </a:extLst>
          </p:cNvPr>
          <p:cNvSpPr>
            <a:spLocks noGrp="1"/>
          </p:cNvSpPr>
          <p:nvPr>
            <p:ph type="dt" sz="half" idx="2"/>
          </p:nvPr>
        </p:nvSpPr>
        <p:spPr>
          <a:xfrm>
            <a:off x="381002" y="6381064"/>
            <a:ext cx="2143537" cy="365125"/>
          </a:xfrm>
          <a:prstGeom prst="rect">
            <a:avLst/>
          </a:prstGeom>
        </p:spPr>
        <p:txBody>
          <a:bodyPr vert="horz" lIns="91440" tIns="45720" rIns="91440" bIns="45720" rtlCol="0" anchor="ctr"/>
          <a:lstStyle>
            <a:lvl1pPr algn="l">
              <a:defRPr sz="1000">
                <a:solidFill>
                  <a:schemeClr val="accent6"/>
                </a:solidFill>
              </a:defRPr>
            </a:lvl1pPr>
          </a:lstStyle>
          <a:p>
            <a:fld id="{694D8807-B403-4524-B53B-1793E78DACE4}" type="datetimeFigureOut">
              <a:rPr lang="en-US" smtClean="0"/>
              <a:t>5/7/2025</a:t>
            </a:fld>
            <a:endParaRPr lang="en-US"/>
          </a:p>
        </p:txBody>
      </p:sp>
      <p:sp>
        <p:nvSpPr>
          <p:cNvPr id="9" name="Footer Placeholder 4">
            <a:extLst>
              <a:ext uri="{FF2B5EF4-FFF2-40B4-BE49-F238E27FC236}">
                <a16:creationId xmlns:a16="http://schemas.microsoft.com/office/drawing/2014/main" id="{EA1D9510-B5AF-BBE5-4E68-E39BB50ADF2B}"/>
              </a:ext>
            </a:extLst>
          </p:cNvPr>
          <p:cNvSpPr>
            <a:spLocks noGrp="1"/>
          </p:cNvSpPr>
          <p:nvPr>
            <p:ph type="ftr" sz="quarter" idx="3"/>
          </p:nvPr>
        </p:nvSpPr>
        <p:spPr>
          <a:xfrm>
            <a:off x="2657324" y="6381064"/>
            <a:ext cx="1723764" cy="365125"/>
          </a:xfrm>
          <a:prstGeom prst="rect">
            <a:avLst/>
          </a:prstGeom>
        </p:spPr>
        <p:txBody>
          <a:bodyPr vert="horz" lIns="91440" tIns="45720" rIns="91440" bIns="45720" rtlCol="0" anchor="ctr"/>
          <a:lstStyle>
            <a:lvl1pPr algn="l">
              <a:defRPr sz="1000">
                <a:solidFill>
                  <a:schemeClr val="accent6"/>
                </a:solidFill>
              </a:defRPr>
            </a:lvl1pPr>
          </a:lstStyle>
          <a:p>
            <a:endParaRPr lang="en-US"/>
          </a:p>
        </p:txBody>
      </p:sp>
    </p:spTree>
    <p:extLst>
      <p:ext uri="{BB962C8B-B14F-4D97-AF65-F5344CB8AC3E}">
        <p14:creationId xmlns:p14="http://schemas.microsoft.com/office/powerpoint/2010/main" val="2938869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93DEC3A-0A95-2E9E-075C-0C1D930E7915}"/>
              </a:ext>
            </a:extLst>
          </p:cNvPr>
          <p:cNvGrpSpPr/>
          <p:nvPr/>
        </p:nvGrpSpPr>
        <p:grpSpPr>
          <a:xfrm>
            <a:off x="0" y="6311607"/>
            <a:ext cx="12192000" cy="549314"/>
            <a:chOff x="0" y="6308685"/>
            <a:chExt cx="12192000" cy="549314"/>
          </a:xfrm>
        </p:grpSpPr>
        <p:sp>
          <p:nvSpPr>
            <p:cNvPr id="12" name="Rectangle 11">
              <a:extLst>
                <a:ext uri="{FF2B5EF4-FFF2-40B4-BE49-F238E27FC236}">
                  <a16:creationId xmlns:a16="http://schemas.microsoft.com/office/drawing/2014/main" id="{F4C32549-99ED-1C30-2A06-9C388CEA32B6}"/>
                </a:ext>
              </a:extLst>
            </p:cNvPr>
            <p:cNvSpPr/>
            <p:nvPr userDrawn="1"/>
          </p:nvSpPr>
          <p:spPr>
            <a:xfrm>
              <a:off x="0" y="6308685"/>
              <a:ext cx="12192000" cy="548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3" name="Freeform: Shape 12">
              <a:extLst>
                <a:ext uri="{FF2B5EF4-FFF2-40B4-BE49-F238E27FC236}">
                  <a16:creationId xmlns:a16="http://schemas.microsoft.com/office/drawing/2014/main" id="{D9DA3A0C-C170-6ABF-EE20-AFD2C32A9FFE}"/>
                </a:ext>
              </a:extLst>
            </p:cNvPr>
            <p:cNvSpPr>
              <a:spLocks noChangeAspect="1"/>
            </p:cNvSpPr>
            <p:nvPr userDrawn="1"/>
          </p:nvSpPr>
          <p:spPr>
            <a:xfrm>
              <a:off x="6397037" y="6308685"/>
              <a:ext cx="5794958" cy="549314"/>
            </a:xfrm>
            <a:custGeom>
              <a:avLst/>
              <a:gdLst>
                <a:gd name="connsiteX0" fmla="*/ 318955 w 5801358"/>
                <a:gd name="connsiteY0" fmla="*/ 0 h 549921"/>
                <a:gd name="connsiteX1" fmla="*/ 318955 w 5801358"/>
                <a:gd name="connsiteY1" fmla="*/ 2 h 549921"/>
                <a:gd name="connsiteX2" fmla="*/ 318955 w 5801358"/>
                <a:gd name="connsiteY2" fmla="*/ 0 h 549921"/>
                <a:gd name="connsiteX3" fmla="*/ 2193219 w 5801358"/>
                <a:gd name="connsiteY3" fmla="*/ 0 h 549921"/>
                <a:gd name="connsiteX4" fmla="*/ 2193220 w 5801358"/>
                <a:gd name="connsiteY4" fmla="*/ 0 h 549921"/>
                <a:gd name="connsiteX5" fmla="*/ 3927093 w 5801358"/>
                <a:gd name="connsiteY5" fmla="*/ 0 h 549921"/>
                <a:gd name="connsiteX6" fmla="*/ 5801358 w 5801358"/>
                <a:gd name="connsiteY6" fmla="*/ 0 h 549921"/>
                <a:gd name="connsiteX7" fmla="*/ 5801358 w 5801358"/>
                <a:gd name="connsiteY7" fmla="*/ 549921 h 549921"/>
                <a:gd name="connsiteX8" fmla="*/ 3927093 w 5801358"/>
                <a:gd name="connsiteY8" fmla="*/ 549921 h 549921"/>
                <a:gd name="connsiteX9" fmla="*/ 2512173 w 5801358"/>
                <a:gd name="connsiteY9" fmla="*/ 549921 h 549921"/>
                <a:gd name="connsiteX10" fmla="*/ 2193220 w 5801358"/>
                <a:gd name="connsiteY10" fmla="*/ 549921 h 549921"/>
                <a:gd name="connsiteX11" fmla="*/ 1874265 w 5801358"/>
                <a:gd name="connsiteY11" fmla="*/ 549921 h 549921"/>
                <a:gd name="connsiteX12" fmla="*/ 637908 w 5801358"/>
                <a:gd name="connsiteY12" fmla="*/ 549921 h 549921"/>
                <a:gd name="connsiteX13" fmla="*/ 318955 w 5801358"/>
                <a:gd name="connsiteY13" fmla="*/ 549921 h 549921"/>
                <a:gd name="connsiteX14" fmla="*/ 0 w 5801358"/>
                <a:gd name="connsiteY14" fmla="*/ 549921 h 549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01358" h="549921">
                  <a:moveTo>
                    <a:pt x="318955" y="0"/>
                  </a:moveTo>
                  <a:lnTo>
                    <a:pt x="318955" y="2"/>
                  </a:lnTo>
                  <a:lnTo>
                    <a:pt x="318955" y="0"/>
                  </a:lnTo>
                  <a:lnTo>
                    <a:pt x="2193219" y="0"/>
                  </a:lnTo>
                  <a:lnTo>
                    <a:pt x="2193220" y="0"/>
                  </a:lnTo>
                  <a:lnTo>
                    <a:pt x="3927093" y="0"/>
                  </a:lnTo>
                  <a:lnTo>
                    <a:pt x="5801358" y="0"/>
                  </a:lnTo>
                  <a:lnTo>
                    <a:pt x="5801358" y="549921"/>
                  </a:lnTo>
                  <a:lnTo>
                    <a:pt x="3927093" y="549921"/>
                  </a:lnTo>
                  <a:lnTo>
                    <a:pt x="2512173" y="549921"/>
                  </a:lnTo>
                  <a:lnTo>
                    <a:pt x="2193220" y="549921"/>
                  </a:lnTo>
                  <a:lnTo>
                    <a:pt x="1874265" y="549921"/>
                  </a:lnTo>
                  <a:lnTo>
                    <a:pt x="637908" y="549921"/>
                  </a:lnTo>
                  <a:lnTo>
                    <a:pt x="318955" y="549921"/>
                  </a:lnTo>
                  <a:lnTo>
                    <a:pt x="0" y="54992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75000"/>
                    <a:lumOff val="25000"/>
                  </a:schemeClr>
                </a:solidFill>
              </a:endParaRPr>
            </a:p>
          </p:txBody>
        </p:sp>
      </p:grpSp>
      <p:pic>
        <p:nvPicPr>
          <p:cNvPr id="14" name="Graphic 13">
            <a:extLst>
              <a:ext uri="{FF2B5EF4-FFF2-40B4-BE49-F238E27FC236}">
                <a16:creationId xmlns:a16="http://schemas.microsoft.com/office/drawing/2014/main" id="{9E3D434E-D959-D386-A4CA-680E61CC70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33611" y="6524384"/>
            <a:ext cx="3248025" cy="161925"/>
          </a:xfrm>
          <a:prstGeom prst="rect">
            <a:avLst/>
          </a:prstGeom>
        </p:spPr>
      </p:pic>
      <p:sp>
        <p:nvSpPr>
          <p:cNvPr id="2" name="Title 1">
            <a:extLst>
              <a:ext uri="{FF2B5EF4-FFF2-40B4-BE49-F238E27FC236}">
                <a16:creationId xmlns:a16="http://schemas.microsoft.com/office/drawing/2014/main" id="{377D1D56-ABC3-7668-FAC5-D0F3F6D3BD9C}"/>
              </a:ext>
            </a:extLst>
          </p:cNvPr>
          <p:cNvSpPr>
            <a:spLocks noGrp="1"/>
          </p:cNvSpPr>
          <p:nvPr>
            <p:ph type="title"/>
          </p:nvPr>
        </p:nvSpPr>
        <p:spPr>
          <a:xfrm>
            <a:off x="468948" y="165637"/>
            <a:ext cx="10260012" cy="587767"/>
          </a:xfrm>
          <a:prstGeom prst="rect">
            <a:avLst/>
          </a:prstGeom>
        </p:spPr>
        <p:txBody>
          <a:bodyPr/>
          <a:lstStyle/>
          <a:p>
            <a:r>
              <a:rPr lang="en-US"/>
              <a:t>Click to edit Master title style</a:t>
            </a:r>
          </a:p>
        </p:txBody>
      </p:sp>
      <p:cxnSp>
        <p:nvCxnSpPr>
          <p:cNvPr id="7" name="Straight Connector 6">
            <a:extLst>
              <a:ext uri="{FF2B5EF4-FFF2-40B4-BE49-F238E27FC236}">
                <a16:creationId xmlns:a16="http://schemas.microsoft.com/office/drawing/2014/main" id="{D082F153-C2A6-D2C3-9B34-37688E437044}"/>
              </a:ext>
            </a:extLst>
          </p:cNvPr>
          <p:cNvCxnSpPr>
            <a:cxnSpLocks/>
          </p:cNvCxnSpPr>
          <p:nvPr/>
        </p:nvCxnSpPr>
        <p:spPr>
          <a:xfrm>
            <a:off x="456724" y="759460"/>
            <a:ext cx="11278552"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pic>
        <p:nvPicPr>
          <p:cNvPr id="8" name="Picture 7" descr="Logo&#10;&#10;Description automatically generated">
            <a:extLst>
              <a:ext uri="{FF2B5EF4-FFF2-40B4-BE49-F238E27FC236}">
                <a16:creationId xmlns:a16="http://schemas.microsoft.com/office/drawing/2014/main" id="{A6F8D798-03AD-E5D2-B0AE-057F1BFFF63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30096" y="172081"/>
            <a:ext cx="805180" cy="445946"/>
          </a:xfrm>
          <a:prstGeom prst="rect">
            <a:avLst/>
          </a:prstGeom>
        </p:spPr>
      </p:pic>
      <p:sp>
        <p:nvSpPr>
          <p:cNvPr id="5" name="Slide Number Placeholder 4">
            <a:extLst>
              <a:ext uri="{FF2B5EF4-FFF2-40B4-BE49-F238E27FC236}">
                <a16:creationId xmlns:a16="http://schemas.microsoft.com/office/drawing/2014/main" id="{0C645E71-7DB0-77EA-01E1-21652335A224}"/>
              </a:ext>
            </a:extLst>
          </p:cNvPr>
          <p:cNvSpPr>
            <a:spLocks noGrp="1"/>
          </p:cNvSpPr>
          <p:nvPr>
            <p:ph type="sldNum" sz="quarter" idx="12"/>
          </p:nvPr>
        </p:nvSpPr>
        <p:spPr/>
        <p:txBody>
          <a:bodyPr/>
          <a:lstStyle/>
          <a:p>
            <a:fld id="{C0FA31A7-732C-40C2-A28A-07E96151A6FA}" type="slidenum">
              <a:rPr lang="en-US" smtClean="0"/>
              <a:t>‹#›</a:t>
            </a:fld>
            <a:endParaRPr lang="en-US"/>
          </a:p>
        </p:txBody>
      </p:sp>
      <p:sp>
        <p:nvSpPr>
          <p:cNvPr id="6" name="Date Placeholder 3">
            <a:extLst>
              <a:ext uri="{FF2B5EF4-FFF2-40B4-BE49-F238E27FC236}">
                <a16:creationId xmlns:a16="http://schemas.microsoft.com/office/drawing/2014/main" id="{BBE87BB0-474B-067E-EF41-C391C316AE84}"/>
              </a:ext>
            </a:extLst>
          </p:cNvPr>
          <p:cNvSpPr>
            <a:spLocks noGrp="1"/>
          </p:cNvSpPr>
          <p:nvPr>
            <p:ph type="dt" sz="half" idx="2"/>
          </p:nvPr>
        </p:nvSpPr>
        <p:spPr>
          <a:xfrm>
            <a:off x="381002" y="6381064"/>
            <a:ext cx="2143537" cy="365125"/>
          </a:xfrm>
          <a:prstGeom prst="rect">
            <a:avLst/>
          </a:prstGeom>
        </p:spPr>
        <p:txBody>
          <a:bodyPr vert="horz" lIns="91440" tIns="45720" rIns="91440" bIns="45720" rtlCol="0" anchor="ctr"/>
          <a:lstStyle>
            <a:lvl1pPr algn="l">
              <a:defRPr sz="1000">
                <a:solidFill>
                  <a:schemeClr val="accent6"/>
                </a:solidFill>
              </a:defRPr>
            </a:lvl1pPr>
          </a:lstStyle>
          <a:p>
            <a:fld id="{694D8807-B403-4524-B53B-1793E78DACE4}" type="datetimeFigureOut">
              <a:rPr lang="en-US" smtClean="0"/>
              <a:t>5/7/2025</a:t>
            </a:fld>
            <a:endParaRPr lang="en-US"/>
          </a:p>
        </p:txBody>
      </p:sp>
      <p:sp>
        <p:nvSpPr>
          <p:cNvPr id="9" name="Footer Placeholder 4">
            <a:extLst>
              <a:ext uri="{FF2B5EF4-FFF2-40B4-BE49-F238E27FC236}">
                <a16:creationId xmlns:a16="http://schemas.microsoft.com/office/drawing/2014/main" id="{D595986F-3592-F219-0B12-5F2FFF8458AB}"/>
              </a:ext>
            </a:extLst>
          </p:cNvPr>
          <p:cNvSpPr>
            <a:spLocks noGrp="1"/>
          </p:cNvSpPr>
          <p:nvPr>
            <p:ph type="ftr" sz="quarter" idx="3"/>
          </p:nvPr>
        </p:nvSpPr>
        <p:spPr>
          <a:xfrm>
            <a:off x="2657324" y="6381064"/>
            <a:ext cx="1723764" cy="365125"/>
          </a:xfrm>
          <a:prstGeom prst="rect">
            <a:avLst/>
          </a:prstGeom>
        </p:spPr>
        <p:txBody>
          <a:bodyPr vert="horz" lIns="91440" tIns="45720" rIns="91440" bIns="45720" rtlCol="0" anchor="ctr"/>
          <a:lstStyle>
            <a:lvl1pPr algn="l">
              <a:defRPr sz="1000">
                <a:solidFill>
                  <a:schemeClr val="accent6"/>
                </a:solidFill>
              </a:defRPr>
            </a:lvl1pPr>
          </a:lstStyle>
          <a:p>
            <a:endParaRPr lang="en-US"/>
          </a:p>
        </p:txBody>
      </p:sp>
    </p:spTree>
    <p:extLst>
      <p:ext uri="{BB962C8B-B14F-4D97-AF65-F5344CB8AC3E}">
        <p14:creationId xmlns:p14="http://schemas.microsoft.com/office/powerpoint/2010/main" val="4272656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Opt2">
    <p:bg>
      <p:bgPr>
        <a:solidFill>
          <a:schemeClr val="accent1"/>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DA076337-40FD-2E89-9A31-15071C0D63B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0" name="Slide Number Placeholder 29">
            <a:extLst>
              <a:ext uri="{FF2B5EF4-FFF2-40B4-BE49-F238E27FC236}">
                <a16:creationId xmlns:a16="http://schemas.microsoft.com/office/drawing/2014/main" id="{FCA73EF9-04BE-5668-2937-762343E80BCF}"/>
              </a:ext>
            </a:extLst>
          </p:cNvPr>
          <p:cNvSpPr>
            <a:spLocks noGrp="1"/>
          </p:cNvSpPr>
          <p:nvPr>
            <p:ph type="sldNum" sz="quarter" idx="134"/>
          </p:nvPr>
        </p:nvSpPr>
        <p:spPr/>
        <p:txBody>
          <a:bodyPr/>
          <a:lstStyle/>
          <a:p>
            <a:fld id="{C0FA31A7-732C-40C2-A28A-07E96151A6FA}" type="slidenum">
              <a:rPr lang="en-US" smtClean="0"/>
              <a:t>‹#›</a:t>
            </a:fld>
            <a:endParaRPr lang="en-US"/>
          </a:p>
        </p:txBody>
      </p:sp>
      <p:pic>
        <p:nvPicPr>
          <p:cNvPr id="2" name="Picture 1">
            <a:extLst>
              <a:ext uri="{FF2B5EF4-FFF2-40B4-BE49-F238E27FC236}">
                <a16:creationId xmlns:a16="http://schemas.microsoft.com/office/drawing/2014/main" id="{32877747-05D8-1AA6-7853-EF67C51B0CC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0930096" y="172419"/>
            <a:ext cx="805180" cy="445270"/>
          </a:xfrm>
          <a:prstGeom prst="rect">
            <a:avLst/>
          </a:prstGeom>
        </p:spPr>
      </p:pic>
      <p:sp>
        <p:nvSpPr>
          <p:cNvPr id="3" name="Date Placeholder 3">
            <a:extLst>
              <a:ext uri="{FF2B5EF4-FFF2-40B4-BE49-F238E27FC236}">
                <a16:creationId xmlns:a16="http://schemas.microsoft.com/office/drawing/2014/main" id="{3628285D-E9C7-E112-3BEF-13DE8865810B}"/>
              </a:ext>
            </a:extLst>
          </p:cNvPr>
          <p:cNvSpPr>
            <a:spLocks noGrp="1"/>
          </p:cNvSpPr>
          <p:nvPr>
            <p:ph type="dt" sz="half" idx="2"/>
          </p:nvPr>
        </p:nvSpPr>
        <p:spPr>
          <a:xfrm>
            <a:off x="381002" y="6381064"/>
            <a:ext cx="2143537" cy="365125"/>
          </a:xfrm>
          <a:prstGeom prst="rect">
            <a:avLst/>
          </a:prstGeom>
        </p:spPr>
        <p:txBody>
          <a:bodyPr vert="horz" lIns="91440" tIns="45720" rIns="91440" bIns="45720" rtlCol="0" anchor="ctr"/>
          <a:lstStyle>
            <a:lvl1pPr algn="l">
              <a:defRPr sz="1000">
                <a:solidFill>
                  <a:schemeClr val="accent6"/>
                </a:solidFill>
              </a:defRPr>
            </a:lvl1pPr>
          </a:lstStyle>
          <a:p>
            <a:fld id="{694D8807-B403-4524-B53B-1793E78DACE4}" type="datetimeFigureOut">
              <a:rPr lang="en-US" smtClean="0"/>
              <a:t>5/7/2025</a:t>
            </a:fld>
            <a:endParaRPr lang="en-US"/>
          </a:p>
        </p:txBody>
      </p:sp>
      <p:sp>
        <p:nvSpPr>
          <p:cNvPr id="4" name="Footer Placeholder 4">
            <a:extLst>
              <a:ext uri="{FF2B5EF4-FFF2-40B4-BE49-F238E27FC236}">
                <a16:creationId xmlns:a16="http://schemas.microsoft.com/office/drawing/2014/main" id="{85688AF0-2C20-6B8E-195C-C64EBF7CBB8D}"/>
              </a:ext>
            </a:extLst>
          </p:cNvPr>
          <p:cNvSpPr>
            <a:spLocks noGrp="1"/>
          </p:cNvSpPr>
          <p:nvPr>
            <p:ph type="ftr" sz="quarter" idx="3"/>
          </p:nvPr>
        </p:nvSpPr>
        <p:spPr>
          <a:xfrm>
            <a:off x="2657324" y="6381064"/>
            <a:ext cx="1723764" cy="365125"/>
          </a:xfrm>
          <a:prstGeom prst="rect">
            <a:avLst/>
          </a:prstGeom>
        </p:spPr>
        <p:txBody>
          <a:bodyPr vert="horz" lIns="91440" tIns="45720" rIns="91440" bIns="45720" rtlCol="0" anchor="ctr"/>
          <a:lstStyle>
            <a:lvl1pPr algn="l">
              <a:defRPr sz="1000">
                <a:solidFill>
                  <a:schemeClr val="accent6"/>
                </a:solidFill>
              </a:defRPr>
            </a:lvl1pPr>
          </a:lstStyle>
          <a:p>
            <a:endParaRPr lang="en-US"/>
          </a:p>
        </p:txBody>
      </p:sp>
    </p:spTree>
    <p:extLst>
      <p:ext uri="{BB962C8B-B14F-4D97-AF65-F5344CB8AC3E}">
        <p14:creationId xmlns:p14="http://schemas.microsoft.com/office/powerpoint/2010/main" val="2430340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3.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2EC52F39-4E5B-C9BD-0C5B-5ED5D87FC4AB}"/>
              </a:ext>
            </a:extLst>
          </p:cNvPr>
          <p:cNvCxnSpPr>
            <a:cxnSpLocks/>
          </p:cNvCxnSpPr>
          <p:nvPr/>
        </p:nvCxnSpPr>
        <p:spPr>
          <a:xfrm>
            <a:off x="456724" y="759460"/>
            <a:ext cx="11278552"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pic>
        <p:nvPicPr>
          <p:cNvPr id="9" name="Picture 8" descr="Logo&#10;&#10;Description automatically generated">
            <a:extLst>
              <a:ext uri="{FF2B5EF4-FFF2-40B4-BE49-F238E27FC236}">
                <a16:creationId xmlns:a16="http://schemas.microsoft.com/office/drawing/2014/main" id="{66EA1D9D-A765-8EDB-327E-E15DE5F792A9}"/>
              </a:ext>
            </a:extLst>
          </p:cNvPr>
          <p:cNvPicPr>
            <a:picLocks noChangeAspect="1"/>
          </p:cNvPicPr>
          <p:nvPr/>
        </p:nvPicPr>
        <p:blipFill>
          <a:blip r:embed="rId42" cstate="print">
            <a:extLst>
              <a:ext uri="{28A0092B-C50C-407E-A947-70E740481C1C}">
                <a14:useLocalDpi xmlns:a14="http://schemas.microsoft.com/office/drawing/2010/main" val="0"/>
              </a:ext>
            </a:extLst>
          </a:blip>
          <a:stretch>
            <a:fillRect/>
          </a:stretch>
        </p:blipFill>
        <p:spPr>
          <a:xfrm>
            <a:off x="10930096" y="172081"/>
            <a:ext cx="805180" cy="445946"/>
          </a:xfrm>
          <a:prstGeom prst="rect">
            <a:avLst/>
          </a:prstGeom>
        </p:spPr>
      </p:pic>
      <p:grpSp>
        <p:nvGrpSpPr>
          <p:cNvPr id="12" name="Group 11">
            <a:extLst>
              <a:ext uri="{FF2B5EF4-FFF2-40B4-BE49-F238E27FC236}">
                <a16:creationId xmlns:a16="http://schemas.microsoft.com/office/drawing/2014/main" id="{05D95350-9C43-4883-32E3-18441CCF2EE3}"/>
              </a:ext>
            </a:extLst>
          </p:cNvPr>
          <p:cNvGrpSpPr/>
          <p:nvPr/>
        </p:nvGrpSpPr>
        <p:grpSpPr>
          <a:xfrm>
            <a:off x="0" y="6311607"/>
            <a:ext cx="12192000" cy="549314"/>
            <a:chOff x="0" y="6308685"/>
            <a:chExt cx="12192000" cy="549314"/>
          </a:xfrm>
        </p:grpSpPr>
        <p:sp>
          <p:nvSpPr>
            <p:cNvPr id="7" name="Rectangle 6">
              <a:extLst>
                <a:ext uri="{FF2B5EF4-FFF2-40B4-BE49-F238E27FC236}">
                  <a16:creationId xmlns:a16="http://schemas.microsoft.com/office/drawing/2014/main" id="{7E7E7A66-DFB5-0937-F5F7-FE726B4C65F4}"/>
                </a:ext>
              </a:extLst>
            </p:cNvPr>
            <p:cNvSpPr/>
            <p:nvPr userDrawn="1"/>
          </p:nvSpPr>
          <p:spPr>
            <a:xfrm>
              <a:off x="0" y="6308685"/>
              <a:ext cx="12192000" cy="548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0" name="Freeform: Shape 9">
              <a:extLst>
                <a:ext uri="{FF2B5EF4-FFF2-40B4-BE49-F238E27FC236}">
                  <a16:creationId xmlns:a16="http://schemas.microsoft.com/office/drawing/2014/main" id="{5FC99E81-4D57-3EFA-2FE6-FED0E4E286D7}"/>
                </a:ext>
              </a:extLst>
            </p:cNvPr>
            <p:cNvSpPr>
              <a:spLocks noChangeAspect="1"/>
            </p:cNvSpPr>
            <p:nvPr userDrawn="1"/>
          </p:nvSpPr>
          <p:spPr>
            <a:xfrm>
              <a:off x="6397037" y="6308685"/>
              <a:ext cx="5794958" cy="549314"/>
            </a:xfrm>
            <a:custGeom>
              <a:avLst/>
              <a:gdLst>
                <a:gd name="connsiteX0" fmla="*/ 318955 w 5801358"/>
                <a:gd name="connsiteY0" fmla="*/ 0 h 549921"/>
                <a:gd name="connsiteX1" fmla="*/ 318955 w 5801358"/>
                <a:gd name="connsiteY1" fmla="*/ 2 h 549921"/>
                <a:gd name="connsiteX2" fmla="*/ 318955 w 5801358"/>
                <a:gd name="connsiteY2" fmla="*/ 0 h 549921"/>
                <a:gd name="connsiteX3" fmla="*/ 2193219 w 5801358"/>
                <a:gd name="connsiteY3" fmla="*/ 0 h 549921"/>
                <a:gd name="connsiteX4" fmla="*/ 2193220 w 5801358"/>
                <a:gd name="connsiteY4" fmla="*/ 0 h 549921"/>
                <a:gd name="connsiteX5" fmla="*/ 3927093 w 5801358"/>
                <a:gd name="connsiteY5" fmla="*/ 0 h 549921"/>
                <a:gd name="connsiteX6" fmla="*/ 5801358 w 5801358"/>
                <a:gd name="connsiteY6" fmla="*/ 0 h 549921"/>
                <a:gd name="connsiteX7" fmla="*/ 5801358 w 5801358"/>
                <a:gd name="connsiteY7" fmla="*/ 549921 h 549921"/>
                <a:gd name="connsiteX8" fmla="*/ 3927093 w 5801358"/>
                <a:gd name="connsiteY8" fmla="*/ 549921 h 549921"/>
                <a:gd name="connsiteX9" fmla="*/ 2512173 w 5801358"/>
                <a:gd name="connsiteY9" fmla="*/ 549921 h 549921"/>
                <a:gd name="connsiteX10" fmla="*/ 2193220 w 5801358"/>
                <a:gd name="connsiteY10" fmla="*/ 549921 h 549921"/>
                <a:gd name="connsiteX11" fmla="*/ 1874265 w 5801358"/>
                <a:gd name="connsiteY11" fmla="*/ 549921 h 549921"/>
                <a:gd name="connsiteX12" fmla="*/ 637908 w 5801358"/>
                <a:gd name="connsiteY12" fmla="*/ 549921 h 549921"/>
                <a:gd name="connsiteX13" fmla="*/ 318955 w 5801358"/>
                <a:gd name="connsiteY13" fmla="*/ 549921 h 549921"/>
                <a:gd name="connsiteX14" fmla="*/ 0 w 5801358"/>
                <a:gd name="connsiteY14" fmla="*/ 549921 h 549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01358" h="549921">
                  <a:moveTo>
                    <a:pt x="318955" y="0"/>
                  </a:moveTo>
                  <a:lnTo>
                    <a:pt x="318955" y="2"/>
                  </a:lnTo>
                  <a:lnTo>
                    <a:pt x="318955" y="0"/>
                  </a:lnTo>
                  <a:lnTo>
                    <a:pt x="2193219" y="0"/>
                  </a:lnTo>
                  <a:lnTo>
                    <a:pt x="2193220" y="0"/>
                  </a:lnTo>
                  <a:lnTo>
                    <a:pt x="3927093" y="0"/>
                  </a:lnTo>
                  <a:lnTo>
                    <a:pt x="5801358" y="0"/>
                  </a:lnTo>
                  <a:lnTo>
                    <a:pt x="5801358" y="549921"/>
                  </a:lnTo>
                  <a:lnTo>
                    <a:pt x="3927093" y="549921"/>
                  </a:lnTo>
                  <a:lnTo>
                    <a:pt x="2512173" y="549921"/>
                  </a:lnTo>
                  <a:lnTo>
                    <a:pt x="2193220" y="549921"/>
                  </a:lnTo>
                  <a:lnTo>
                    <a:pt x="1874265" y="549921"/>
                  </a:lnTo>
                  <a:lnTo>
                    <a:pt x="637908" y="549921"/>
                  </a:lnTo>
                  <a:lnTo>
                    <a:pt x="318955" y="549921"/>
                  </a:lnTo>
                  <a:lnTo>
                    <a:pt x="0" y="54992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75000"/>
                    <a:lumOff val="25000"/>
                  </a:schemeClr>
                </a:solidFill>
              </a:endParaRPr>
            </a:p>
          </p:txBody>
        </p:sp>
      </p:grpSp>
      <p:pic>
        <p:nvPicPr>
          <p:cNvPr id="11" name="Graphic 10">
            <a:extLst>
              <a:ext uri="{FF2B5EF4-FFF2-40B4-BE49-F238E27FC236}">
                <a16:creationId xmlns:a16="http://schemas.microsoft.com/office/drawing/2014/main" id="{60CE2F4A-1924-47C7-9405-EEEF4DA525FF}"/>
              </a:ext>
            </a:extLst>
          </p:cNvPr>
          <p:cNvPicPr>
            <a:picLocks noChangeAspect="1"/>
          </p:cNvPicPr>
          <p:nvPr/>
        </p:nvPicPr>
        <p:blipFill>
          <a:blip r:embed="rId43">
            <a:extLst>
              <a:ext uri="{96DAC541-7B7A-43D3-8B79-37D633B846F1}">
                <asvg:svgBlip xmlns:asvg="http://schemas.microsoft.com/office/drawing/2016/SVG/main" r:embed="rId44"/>
              </a:ext>
            </a:extLst>
          </a:blip>
          <a:stretch>
            <a:fillRect/>
          </a:stretch>
        </p:blipFill>
        <p:spPr>
          <a:xfrm>
            <a:off x="7733611" y="6524384"/>
            <a:ext cx="3248025" cy="161925"/>
          </a:xfrm>
          <a:prstGeom prst="rect">
            <a:avLst/>
          </a:prstGeom>
        </p:spPr>
      </p:pic>
      <p:sp>
        <p:nvSpPr>
          <p:cNvPr id="2" name="Title Placeholder 1">
            <a:extLst>
              <a:ext uri="{FF2B5EF4-FFF2-40B4-BE49-F238E27FC236}">
                <a16:creationId xmlns:a16="http://schemas.microsoft.com/office/drawing/2014/main" id="{E260ADE8-7797-DCE6-5063-9B5309EC1018}"/>
              </a:ext>
            </a:extLst>
          </p:cNvPr>
          <p:cNvSpPr>
            <a:spLocks noGrp="1"/>
          </p:cNvSpPr>
          <p:nvPr>
            <p:ph type="title"/>
          </p:nvPr>
        </p:nvSpPr>
        <p:spPr>
          <a:xfrm>
            <a:off x="456724" y="39812"/>
            <a:ext cx="10349022" cy="708763"/>
          </a:xfrm>
          <a:prstGeom prst="rect">
            <a:avLst/>
          </a:prstGeom>
        </p:spPr>
        <p:txBody>
          <a:bodyPr vert="horz" lIns="0" tIns="0" rIns="0" bIns="0" rtlCol="0" anchor="b">
            <a:noAutofit/>
          </a:bodyPr>
          <a:lstStyle/>
          <a:p>
            <a:r>
              <a:rPr lang="en-US"/>
              <a:t>Click to edit Master title style</a:t>
            </a:r>
          </a:p>
        </p:txBody>
      </p:sp>
      <p:sp>
        <p:nvSpPr>
          <p:cNvPr id="3" name="Text Placeholder 2">
            <a:extLst>
              <a:ext uri="{FF2B5EF4-FFF2-40B4-BE49-F238E27FC236}">
                <a16:creationId xmlns:a16="http://schemas.microsoft.com/office/drawing/2014/main" id="{7D316DBC-FC66-EF33-7FCE-50C984D18429}"/>
              </a:ext>
            </a:extLst>
          </p:cNvPr>
          <p:cNvSpPr>
            <a:spLocks noGrp="1"/>
          </p:cNvSpPr>
          <p:nvPr>
            <p:ph type="body" idx="1"/>
          </p:nvPr>
        </p:nvSpPr>
        <p:spPr>
          <a:xfrm>
            <a:off x="456723" y="963599"/>
            <a:ext cx="11278551" cy="5172789"/>
          </a:xfrm>
          <a:prstGeom prst="rect">
            <a:avLst/>
          </a:prstGeom>
        </p:spPr>
        <p:txBody>
          <a:bodyPr vert="horz" lIns="0" tIns="0" rIns="18288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lide Number Placeholder 5">
            <a:extLst>
              <a:ext uri="{FF2B5EF4-FFF2-40B4-BE49-F238E27FC236}">
                <a16:creationId xmlns:a16="http://schemas.microsoft.com/office/drawing/2014/main" id="{32A71728-B6F8-A029-02A2-679C8AA96155}"/>
              </a:ext>
            </a:extLst>
          </p:cNvPr>
          <p:cNvSpPr>
            <a:spLocks noGrp="1"/>
          </p:cNvSpPr>
          <p:nvPr>
            <p:ph type="sldNum" sz="quarter" idx="4"/>
          </p:nvPr>
        </p:nvSpPr>
        <p:spPr>
          <a:xfrm>
            <a:off x="11308256" y="6381064"/>
            <a:ext cx="548054" cy="365125"/>
          </a:xfrm>
          <a:prstGeom prst="rect">
            <a:avLst/>
          </a:prstGeom>
        </p:spPr>
        <p:txBody>
          <a:bodyPr vert="horz" lIns="91440" tIns="45720" rIns="91440" bIns="45720" rtlCol="0" anchor="ctr"/>
          <a:lstStyle>
            <a:lvl1pPr algn="r">
              <a:defRPr sz="1000">
                <a:solidFill>
                  <a:schemeClr val="bg1"/>
                </a:solidFill>
              </a:defRPr>
            </a:lvl1pPr>
          </a:lstStyle>
          <a:p>
            <a:fld id="{C0FA31A7-732C-40C2-A28A-07E96151A6FA}" type="slidenum">
              <a:rPr lang="en-US" smtClean="0"/>
              <a:t>‹#›</a:t>
            </a:fld>
            <a:endParaRPr lang="en-US"/>
          </a:p>
        </p:txBody>
      </p:sp>
      <p:sp>
        <p:nvSpPr>
          <p:cNvPr id="4" name="Date Placeholder 3">
            <a:extLst>
              <a:ext uri="{FF2B5EF4-FFF2-40B4-BE49-F238E27FC236}">
                <a16:creationId xmlns:a16="http://schemas.microsoft.com/office/drawing/2014/main" id="{1D6F627F-3C26-5A81-ABAF-C9058F1F31DF}"/>
              </a:ext>
            </a:extLst>
          </p:cNvPr>
          <p:cNvSpPr>
            <a:spLocks noGrp="1"/>
          </p:cNvSpPr>
          <p:nvPr>
            <p:ph type="dt" sz="half" idx="2"/>
          </p:nvPr>
        </p:nvSpPr>
        <p:spPr>
          <a:xfrm>
            <a:off x="381002" y="6381064"/>
            <a:ext cx="2143537" cy="365125"/>
          </a:xfrm>
          <a:prstGeom prst="rect">
            <a:avLst/>
          </a:prstGeom>
        </p:spPr>
        <p:txBody>
          <a:bodyPr vert="horz" lIns="91440" tIns="45720" rIns="91440" bIns="45720" rtlCol="0" anchor="ctr"/>
          <a:lstStyle>
            <a:lvl1pPr algn="l">
              <a:defRPr sz="1000">
                <a:solidFill>
                  <a:schemeClr val="accent6"/>
                </a:solidFill>
              </a:defRPr>
            </a:lvl1pPr>
          </a:lstStyle>
          <a:p>
            <a:fld id="{694D8807-B403-4524-B53B-1793E78DACE4}" type="datetimeFigureOut">
              <a:rPr lang="en-US" smtClean="0"/>
              <a:t>5/7/2025</a:t>
            </a:fld>
            <a:endParaRPr lang="en-US"/>
          </a:p>
        </p:txBody>
      </p:sp>
      <p:sp>
        <p:nvSpPr>
          <p:cNvPr id="5" name="Footer Placeholder 4">
            <a:extLst>
              <a:ext uri="{FF2B5EF4-FFF2-40B4-BE49-F238E27FC236}">
                <a16:creationId xmlns:a16="http://schemas.microsoft.com/office/drawing/2014/main" id="{CCA8B2AB-4B33-DDC2-8A12-58B767C8015E}"/>
              </a:ext>
            </a:extLst>
          </p:cNvPr>
          <p:cNvSpPr>
            <a:spLocks noGrp="1"/>
          </p:cNvSpPr>
          <p:nvPr>
            <p:ph type="ftr" sz="quarter" idx="3"/>
          </p:nvPr>
        </p:nvSpPr>
        <p:spPr>
          <a:xfrm>
            <a:off x="2657324" y="6381064"/>
            <a:ext cx="1723764" cy="365125"/>
          </a:xfrm>
          <a:prstGeom prst="rect">
            <a:avLst/>
          </a:prstGeom>
        </p:spPr>
        <p:txBody>
          <a:bodyPr vert="horz" lIns="91440" tIns="45720" rIns="91440" bIns="45720" rtlCol="0" anchor="ctr"/>
          <a:lstStyle>
            <a:lvl1pPr algn="l">
              <a:defRPr sz="1000">
                <a:solidFill>
                  <a:schemeClr val="accent6"/>
                </a:solidFill>
              </a:defRPr>
            </a:lvl1pPr>
          </a:lstStyle>
          <a:p>
            <a:endParaRPr lang="en-US"/>
          </a:p>
        </p:txBody>
      </p:sp>
    </p:spTree>
    <p:extLst>
      <p:ext uri="{BB962C8B-B14F-4D97-AF65-F5344CB8AC3E}">
        <p14:creationId xmlns:p14="http://schemas.microsoft.com/office/powerpoint/2010/main" val="22543950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Lst>
  <p:txStyles>
    <p:titleStyle>
      <a:lvl1pPr algn="l" defTabSz="914400" rtl="0" eaLnBrk="1" latinLnBrk="0" hangingPunct="1">
        <a:lnSpc>
          <a:spcPct val="80000"/>
        </a:lnSpc>
        <a:spcBef>
          <a:spcPct val="0"/>
        </a:spcBef>
        <a:buNone/>
        <a:defRPr sz="2600" b="1" kern="1200">
          <a:solidFill>
            <a:schemeClr val="tx1"/>
          </a:solidFill>
          <a:latin typeface="Tenorite" panose="00000500000000000000" pitchFamily="2" charset="0"/>
          <a:ea typeface="+mj-ea"/>
          <a:cs typeface="+mj-cs"/>
        </a:defRPr>
      </a:lvl1pPr>
    </p:titleStyle>
    <p:bodyStyle>
      <a:lvl1pPr marL="176213" indent="-176213" algn="l" defTabSz="914400" rtl="0" eaLnBrk="1" latinLnBrk="0" hangingPunct="1">
        <a:lnSpc>
          <a:spcPct val="90000"/>
        </a:lnSpc>
        <a:spcBef>
          <a:spcPts val="1000"/>
        </a:spcBef>
        <a:buClr>
          <a:schemeClr val="accent2"/>
        </a:buClr>
        <a:buFont typeface="Arial" panose="020B0604020202020204" pitchFamily="34" charset="0"/>
        <a:buChar char="•"/>
        <a:defRPr sz="1600" kern="1200">
          <a:solidFill>
            <a:schemeClr val="tx2"/>
          </a:solidFill>
          <a:latin typeface="Tenorite" panose="00000500000000000000" pitchFamily="2" charset="0"/>
          <a:ea typeface="+mn-ea"/>
          <a:cs typeface="+mn-cs"/>
        </a:defRPr>
      </a:lvl1pPr>
      <a:lvl2pPr marL="342900" indent="-1666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2"/>
          </a:solidFill>
          <a:latin typeface="Tenorite" panose="00000500000000000000" pitchFamily="2" charset="0"/>
          <a:ea typeface="+mn-ea"/>
          <a:cs typeface="+mn-cs"/>
        </a:defRPr>
      </a:lvl2pPr>
      <a:lvl3pPr marL="519113" indent="-176213"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2"/>
          </a:solidFill>
          <a:latin typeface="Tenorite" panose="00000500000000000000" pitchFamily="2" charset="0"/>
          <a:ea typeface="+mn-ea"/>
          <a:cs typeface="+mn-cs"/>
        </a:defRPr>
      </a:lvl3pPr>
      <a:lvl4pPr marL="685800" indent="-166688"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tx2"/>
          </a:solidFill>
          <a:latin typeface="Tenorite" panose="00000500000000000000" pitchFamily="2" charset="0"/>
          <a:ea typeface="+mn-ea"/>
          <a:cs typeface="+mn-cs"/>
        </a:defRPr>
      </a:lvl4pPr>
      <a:lvl5pPr marL="862013" indent="-176213"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tx2"/>
          </a:solidFill>
          <a:latin typeface="Tenorite"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customXml" Target="../ink/ink1.xml"/><Relationship Id="rId1" Type="http://schemas.openxmlformats.org/officeDocument/2006/relationships/slideLayout" Target="../slideLayouts/slideLayout5.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customXml" Target="../ink/ink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D61A1-2C0E-E8D0-3D2F-8998872CE4FD}"/>
              </a:ext>
            </a:extLst>
          </p:cNvPr>
          <p:cNvSpPr>
            <a:spLocks noGrp="1"/>
          </p:cNvSpPr>
          <p:nvPr>
            <p:ph type="ctrTitle"/>
          </p:nvPr>
        </p:nvSpPr>
        <p:spPr/>
        <p:txBody>
          <a:bodyPr/>
          <a:lstStyle/>
          <a:p>
            <a:r>
              <a:rPr lang="en-US"/>
              <a:t>Habilis Project</a:t>
            </a:r>
            <a:endParaRPr lang="en-US" dirty="0"/>
          </a:p>
        </p:txBody>
      </p:sp>
      <p:sp>
        <p:nvSpPr>
          <p:cNvPr id="3" name="Subtitle 2">
            <a:extLst>
              <a:ext uri="{FF2B5EF4-FFF2-40B4-BE49-F238E27FC236}">
                <a16:creationId xmlns:a16="http://schemas.microsoft.com/office/drawing/2014/main" id="{C7376D18-958A-8E81-1F2D-B6874CB6AB74}"/>
              </a:ext>
            </a:extLst>
          </p:cNvPr>
          <p:cNvSpPr>
            <a:spLocks noGrp="1"/>
          </p:cNvSpPr>
          <p:nvPr>
            <p:ph type="subTitle" idx="1"/>
          </p:nvPr>
        </p:nvSpPr>
        <p:spPr>
          <a:xfrm>
            <a:off x="419074" y="2872059"/>
            <a:ext cx="4546180" cy="2267208"/>
          </a:xfrm>
        </p:spPr>
        <p:txBody>
          <a:bodyPr/>
          <a:lstStyle/>
          <a:p>
            <a:pPr algn="ctr"/>
            <a:r>
              <a:rPr lang="en-US" b="1"/>
              <a:t>Gianluigi Caldiera</a:t>
            </a:r>
            <a:br>
              <a:rPr lang="en-US" b="1"/>
            </a:br>
            <a:r>
              <a:rPr lang="en-US" b="1"/>
              <a:t>Anish George </a:t>
            </a:r>
            <a:br>
              <a:rPr lang="en-US" b="1"/>
            </a:br>
            <a:r>
              <a:rPr lang="en-US" b="1"/>
              <a:t>Sri Vidhya</a:t>
            </a:r>
            <a:br>
              <a:rPr lang="en-US" b="1"/>
            </a:br>
            <a:r>
              <a:rPr lang="en-US" b="1"/>
              <a:t>Prasanth Rajasekaran Shubham Kumar</a:t>
            </a:r>
            <a:endParaRPr lang="en-US" b="1" dirty="0"/>
          </a:p>
        </p:txBody>
      </p:sp>
      <p:sp>
        <p:nvSpPr>
          <p:cNvPr id="26" name="Picture Placeholder 25">
            <a:extLst>
              <a:ext uri="{FF2B5EF4-FFF2-40B4-BE49-F238E27FC236}">
                <a16:creationId xmlns:a16="http://schemas.microsoft.com/office/drawing/2014/main" id="{76D3129B-2511-6576-3B00-3AA6877793F3}"/>
              </a:ext>
            </a:extLst>
          </p:cNvPr>
          <p:cNvSpPr>
            <a:spLocks noGrp="1"/>
          </p:cNvSpPr>
          <p:nvPr>
            <p:ph type="pic" sz="quarter" idx="61"/>
          </p:nvPr>
        </p:nvSpPr>
        <p:spPr>
          <a:xfrm>
            <a:off x="5695385" y="2255411"/>
            <a:ext cx="4498781" cy="1972379"/>
          </a:xfrm>
          <a:solidFill>
            <a:srgbClr val="C5E5F1"/>
          </a:solidFill>
        </p:spPr>
        <p:txBody>
          <a:bodyPr/>
          <a:lstStyle/>
          <a:p>
            <a:endParaRPr lang="en-US"/>
          </a:p>
        </p:txBody>
      </p:sp>
    </p:spTree>
    <p:extLst>
      <p:ext uri="{BB962C8B-B14F-4D97-AF65-F5344CB8AC3E}">
        <p14:creationId xmlns:p14="http://schemas.microsoft.com/office/powerpoint/2010/main" val="1043778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F270E824-086F-F32A-5302-11E5E19EF16F}"/>
              </a:ext>
            </a:extLst>
          </p:cNvPr>
          <p:cNvSpPr>
            <a:spLocks noGrp="1"/>
          </p:cNvSpPr>
          <p:nvPr>
            <p:ph type="title"/>
          </p:nvPr>
        </p:nvSpPr>
        <p:spPr>
          <a:xfrm>
            <a:off x="456724" y="39812"/>
            <a:ext cx="10349022" cy="708763"/>
          </a:xfrm>
        </p:spPr>
        <p:txBody>
          <a:bodyPr/>
          <a:lstStyle/>
          <a:p>
            <a:r>
              <a:rPr lang="en-US" dirty="0"/>
              <a:t>LLM-Based Chatbot Using Amazon Bedrock</a:t>
            </a:r>
          </a:p>
        </p:txBody>
      </p:sp>
      <p:graphicFrame>
        <p:nvGraphicFramePr>
          <p:cNvPr id="5" name="Content Placeholder 2">
            <a:extLst>
              <a:ext uri="{FF2B5EF4-FFF2-40B4-BE49-F238E27FC236}">
                <a16:creationId xmlns:a16="http://schemas.microsoft.com/office/drawing/2014/main" id="{BAC80E42-AD09-C34A-A668-8EC5EC06A491}"/>
              </a:ext>
            </a:extLst>
          </p:cNvPr>
          <p:cNvGraphicFramePr>
            <a:graphicFrameLocks noGrp="1"/>
          </p:cNvGraphicFramePr>
          <p:nvPr>
            <p:ph idx="1"/>
            <p:extLst>
              <p:ext uri="{D42A27DB-BD31-4B8C-83A1-F6EECF244321}">
                <p14:modId xmlns:p14="http://schemas.microsoft.com/office/powerpoint/2010/main" val="2978696072"/>
              </p:ext>
            </p:extLst>
          </p:nvPr>
        </p:nvGraphicFramePr>
        <p:xfrm>
          <a:off x="456723" y="963599"/>
          <a:ext cx="11278551" cy="5172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1834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E7E55-FC3A-770F-5D22-164F849BD656}"/>
              </a:ext>
            </a:extLst>
          </p:cNvPr>
          <p:cNvSpPr>
            <a:spLocks noGrp="1"/>
          </p:cNvSpPr>
          <p:nvPr>
            <p:ph type="title"/>
          </p:nvPr>
        </p:nvSpPr>
        <p:spPr/>
        <p:txBody>
          <a:bodyPr/>
          <a:lstStyle/>
          <a:p>
            <a:r>
              <a:rPr lang="en-US" sz="2800" b="1" dirty="0">
                <a:effectLst/>
                <a:latin typeface="Aptos" panose="020B0004020202020204" pitchFamily="34" charset="0"/>
                <a:ea typeface="Aptos" panose="020B0004020202020204" pitchFamily="34" charset="0"/>
                <a:cs typeface="Times New Roman" panose="02020603050405020304" pitchFamily="18" charset="0"/>
              </a:rPr>
              <a:t>Server-Based Architecture (using EC2 + Amazon Bedrock)</a:t>
            </a:r>
            <a:endParaRPr lang="en-US" sz="2800" dirty="0"/>
          </a:p>
        </p:txBody>
      </p:sp>
      <p:pic>
        <p:nvPicPr>
          <p:cNvPr id="5" name="Content Placeholder 4" descr="A screenshot of a computer&#10;&#10;AI-generated content may be incorrect.">
            <a:extLst>
              <a:ext uri="{FF2B5EF4-FFF2-40B4-BE49-F238E27FC236}">
                <a16:creationId xmlns:a16="http://schemas.microsoft.com/office/drawing/2014/main" id="{92F9B101-FD93-868F-6296-EE8BE557ECA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2295" t="13781" r="11601" b="6269"/>
          <a:stretch/>
        </p:blipFill>
        <p:spPr>
          <a:xfrm>
            <a:off x="3013165" y="900509"/>
            <a:ext cx="9178841" cy="5278469"/>
          </a:xfrm>
        </p:spPr>
      </p:pic>
      <p:cxnSp>
        <p:nvCxnSpPr>
          <p:cNvPr id="7" name="Straight Connector 6">
            <a:extLst>
              <a:ext uri="{FF2B5EF4-FFF2-40B4-BE49-F238E27FC236}">
                <a16:creationId xmlns:a16="http://schemas.microsoft.com/office/drawing/2014/main" id="{3A35146D-6BE3-5FC6-A3CE-5BF2BB5D62E8}"/>
              </a:ext>
            </a:extLst>
          </p:cNvPr>
          <p:cNvCxnSpPr/>
          <p:nvPr/>
        </p:nvCxnSpPr>
        <p:spPr>
          <a:xfrm>
            <a:off x="2887133" y="982133"/>
            <a:ext cx="0" cy="4995334"/>
          </a:xfrm>
          <a:prstGeom prst="line">
            <a:avLst/>
          </a:prstGeom>
        </p:spPr>
        <p:style>
          <a:lnRef idx="2">
            <a:schemeClr val="accent1"/>
          </a:lnRef>
          <a:fillRef idx="0">
            <a:schemeClr val="accent1"/>
          </a:fillRef>
          <a:effectRef idx="1">
            <a:schemeClr val="accent1"/>
          </a:effectRef>
          <a:fontRef idx="minor">
            <a:schemeClr val="tx1"/>
          </a:fontRef>
        </p:style>
      </p:cxnSp>
      <p:pic>
        <p:nvPicPr>
          <p:cNvPr id="8" name="Content Placeholder 4" descr="A diagram of a serverless application&#10;&#10;AI-generated content may be incorrect.">
            <a:extLst>
              <a:ext uri="{FF2B5EF4-FFF2-40B4-BE49-F238E27FC236}">
                <a16:creationId xmlns:a16="http://schemas.microsoft.com/office/drawing/2014/main" id="{0CA4C34A-8D35-3532-2827-4EC83BE248CC}"/>
              </a:ext>
            </a:extLst>
          </p:cNvPr>
          <p:cNvPicPr>
            <a:picLocks noChangeAspect="1"/>
          </p:cNvPicPr>
          <p:nvPr/>
        </p:nvPicPr>
        <p:blipFill>
          <a:blip r:embed="rId3"/>
          <a:srcRect l="58840"/>
          <a:stretch/>
        </p:blipFill>
        <p:spPr>
          <a:xfrm>
            <a:off x="592667" y="982134"/>
            <a:ext cx="1888067" cy="486833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9" name="Rectangle 8">
            <a:extLst>
              <a:ext uri="{FF2B5EF4-FFF2-40B4-BE49-F238E27FC236}">
                <a16:creationId xmlns:a16="http://schemas.microsoft.com/office/drawing/2014/main" id="{D84D17DB-D119-A1E1-3406-939C7DB08AB2}"/>
              </a:ext>
            </a:extLst>
          </p:cNvPr>
          <p:cNvSpPr/>
          <p:nvPr/>
        </p:nvSpPr>
        <p:spPr>
          <a:xfrm>
            <a:off x="9144006" y="3065418"/>
            <a:ext cx="250115" cy="6966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9804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47B40E-5A07-13B3-B79F-2A77EAA689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9C5B0A-FD47-FED2-5D72-ED29CD567F1E}"/>
              </a:ext>
            </a:extLst>
          </p:cNvPr>
          <p:cNvSpPr>
            <a:spLocks noGrp="1"/>
          </p:cNvSpPr>
          <p:nvPr>
            <p:ph type="title"/>
          </p:nvPr>
        </p:nvSpPr>
        <p:spPr/>
        <p:txBody>
          <a:bodyPr/>
          <a:lstStyle/>
          <a:p>
            <a:r>
              <a:rPr lang="en-US" sz="2800" b="1" dirty="0">
                <a:effectLst/>
                <a:latin typeface="Aptos" panose="020B0004020202020204" pitchFamily="34" charset="0"/>
                <a:ea typeface="Aptos" panose="020B0004020202020204" pitchFamily="34" charset="0"/>
                <a:cs typeface="Times New Roman" panose="02020603050405020304" pitchFamily="18" charset="0"/>
              </a:rPr>
              <a:t>Serverless Architecture (using AWS Lambda + Amazon Bedrock)</a:t>
            </a:r>
            <a:endParaRPr lang="en-US" sz="2800" dirty="0"/>
          </a:p>
        </p:txBody>
      </p:sp>
      <p:sp>
        <p:nvSpPr>
          <p:cNvPr id="4" name="Rectangle 3">
            <a:extLst>
              <a:ext uri="{FF2B5EF4-FFF2-40B4-BE49-F238E27FC236}">
                <a16:creationId xmlns:a16="http://schemas.microsoft.com/office/drawing/2014/main" id="{BF6A3B69-1AB5-1988-A198-4042EC356153}"/>
              </a:ext>
            </a:extLst>
          </p:cNvPr>
          <p:cNvSpPr/>
          <p:nvPr/>
        </p:nvSpPr>
        <p:spPr>
          <a:xfrm>
            <a:off x="3750731" y="3556000"/>
            <a:ext cx="1498600" cy="67225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2">
            <p14:nvContentPartPr>
              <p14:cNvPr id="17" name="Ink 16">
                <a:extLst>
                  <a:ext uri="{FF2B5EF4-FFF2-40B4-BE49-F238E27FC236}">
                    <a16:creationId xmlns:a16="http://schemas.microsoft.com/office/drawing/2014/main" id="{BBA49FF0-3AB6-D26F-21EC-2CB92FEEF7D2}"/>
                  </a:ext>
                </a:extLst>
              </p14:cNvPr>
              <p14:cNvContentPartPr/>
              <p14:nvPr/>
            </p14:nvContentPartPr>
            <p14:xfrm>
              <a:off x="8737651" y="3386600"/>
              <a:ext cx="360" cy="360"/>
            </p14:xfrm>
          </p:contentPart>
        </mc:Choice>
        <mc:Fallback>
          <p:pic>
            <p:nvPicPr>
              <p:cNvPr id="17" name="Ink 16">
                <a:extLst>
                  <a:ext uri="{FF2B5EF4-FFF2-40B4-BE49-F238E27FC236}">
                    <a16:creationId xmlns:a16="http://schemas.microsoft.com/office/drawing/2014/main" id="{BBA49FF0-3AB6-D26F-21EC-2CB92FEEF7D2}"/>
                  </a:ext>
                </a:extLst>
              </p:cNvPr>
              <p:cNvPicPr/>
              <p:nvPr/>
            </p:nvPicPr>
            <p:blipFill>
              <a:blip r:embed="rId3"/>
              <a:stretch>
                <a:fillRect/>
              </a:stretch>
            </p:blipFill>
            <p:spPr>
              <a:xfrm>
                <a:off x="8731531" y="338048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4" name="Ink 23">
                <a:extLst>
                  <a:ext uri="{FF2B5EF4-FFF2-40B4-BE49-F238E27FC236}">
                    <a16:creationId xmlns:a16="http://schemas.microsoft.com/office/drawing/2014/main" id="{541D3031-D887-8191-BA0D-7DCE4F4BDF5E}"/>
                  </a:ext>
                </a:extLst>
              </p14:cNvPr>
              <p14:cNvContentPartPr/>
              <p14:nvPr/>
            </p14:nvContentPartPr>
            <p14:xfrm>
              <a:off x="1896211" y="1642400"/>
              <a:ext cx="9000" cy="360"/>
            </p14:xfrm>
          </p:contentPart>
        </mc:Choice>
        <mc:Fallback>
          <p:pic>
            <p:nvPicPr>
              <p:cNvPr id="24" name="Ink 23">
                <a:extLst>
                  <a:ext uri="{FF2B5EF4-FFF2-40B4-BE49-F238E27FC236}">
                    <a16:creationId xmlns:a16="http://schemas.microsoft.com/office/drawing/2014/main" id="{541D3031-D887-8191-BA0D-7DCE4F4BDF5E}"/>
                  </a:ext>
                </a:extLst>
              </p:cNvPr>
              <p:cNvPicPr/>
              <p:nvPr/>
            </p:nvPicPr>
            <p:blipFill>
              <a:blip r:embed="rId5"/>
              <a:stretch>
                <a:fillRect/>
              </a:stretch>
            </p:blipFill>
            <p:spPr>
              <a:xfrm>
                <a:off x="1890091" y="1636280"/>
                <a:ext cx="21240" cy="12600"/>
              </a:xfrm>
              <a:prstGeom prst="rect">
                <a:avLst/>
              </a:prstGeom>
            </p:spPr>
          </p:pic>
        </mc:Fallback>
      </mc:AlternateContent>
      <p:pic>
        <p:nvPicPr>
          <p:cNvPr id="32" name="Picture 31">
            <a:extLst>
              <a:ext uri="{FF2B5EF4-FFF2-40B4-BE49-F238E27FC236}">
                <a16:creationId xmlns:a16="http://schemas.microsoft.com/office/drawing/2014/main" id="{C49D8FF7-F9D6-FBF8-6667-FD7F1582B360}"/>
              </a:ext>
            </a:extLst>
          </p:cNvPr>
          <p:cNvPicPr>
            <a:picLocks noChangeAspect="1"/>
          </p:cNvPicPr>
          <p:nvPr/>
        </p:nvPicPr>
        <p:blipFill>
          <a:blip r:embed="rId6"/>
          <a:stretch>
            <a:fillRect/>
          </a:stretch>
        </p:blipFill>
        <p:spPr>
          <a:xfrm>
            <a:off x="1523403" y="3372704"/>
            <a:ext cx="190517" cy="434378"/>
          </a:xfrm>
          <a:prstGeom prst="rect">
            <a:avLst/>
          </a:prstGeom>
        </p:spPr>
      </p:pic>
      <p:pic>
        <p:nvPicPr>
          <p:cNvPr id="37" name="Picture 36">
            <a:extLst>
              <a:ext uri="{FF2B5EF4-FFF2-40B4-BE49-F238E27FC236}">
                <a16:creationId xmlns:a16="http://schemas.microsoft.com/office/drawing/2014/main" id="{DDED114A-F924-BF80-423F-23FED598BB0F}"/>
              </a:ext>
            </a:extLst>
          </p:cNvPr>
          <p:cNvPicPr>
            <a:picLocks noChangeAspect="1"/>
          </p:cNvPicPr>
          <p:nvPr/>
        </p:nvPicPr>
        <p:blipFill>
          <a:blip r:embed="rId7"/>
          <a:stretch>
            <a:fillRect/>
          </a:stretch>
        </p:blipFill>
        <p:spPr>
          <a:xfrm>
            <a:off x="606473" y="1020385"/>
            <a:ext cx="1874480" cy="499533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8" name="Content Placeholder 47" descr="A diagram of a person and a group of icons&#10;&#10;AI-generated content may be incorrect.">
            <a:extLst>
              <a:ext uri="{FF2B5EF4-FFF2-40B4-BE49-F238E27FC236}">
                <a16:creationId xmlns:a16="http://schemas.microsoft.com/office/drawing/2014/main" id="{9E045765-20E0-5EA2-80A1-4149A73C4405}"/>
              </a:ext>
            </a:extLst>
          </p:cNvPr>
          <p:cNvPicPr>
            <a:picLocks noGrp="1" noChangeAspect="1"/>
          </p:cNvPicPr>
          <p:nvPr>
            <p:ph idx="1"/>
          </p:nvPr>
        </p:nvPicPr>
        <p:blipFill>
          <a:blip r:embed="rId8">
            <a:extLst>
              <a:ext uri="{28A0092B-C50C-407E-A947-70E740481C1C}">
                <a14:useLocalDpi xmlns:a14="http://schemas.microsoft.com/office/drawing/2010/main" val="0"/>
              </a:ext>
            </a:extLst>
          </a:blip>
          <a:srcRect l="16368" t="10835" r="17864" b="16810"/>
          <a:stretch/>
        </p:blipFill>
        <p:spPr>
          <a:xfrm>
            <a:off x="3397883" y="982133"/>
            <a:ext cx="7538488" cy="4665134"/>
          </a:xfrm>
        </p:spPr>
      </p:pic>
      <p:cxnSp>
        <p:nvCxnSpPr>
          <p:cNvPr id="50" name="Straight Connector 49">
            <a:extLst>
              <a:ext uri="{FF2B5EF4-FFF2-40B4-BE49-F238E27FC236}">
                <a16:creationId xmlns:a16="http://schemas.microsoft.com/office/drawing/2014/main" id="{97CE0DB4-9365-DF66-0864-8CFFDB102D10}"/>
              </a:ext>
            </a:extLst>
          </p:cNvPr>
          <p:cNvCxnSpPr/>
          <p:nvPr/>
        </p:nvCxnSpPr>
        <p:spPr>
          <a:xfrm>
            <a:off x="2887133" y="982133"/>
            <a:ext cx="0" cy="4995334"/>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6863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C7B02A2-E9BE-4411-E96B-95C402D8AA14}"/>
              </a:ext>
            </a:extLst>
          </p:cNvPr>
          <p:cNvSpPr>
            <a:spLocks noGrp="1"/>
          </p:cNvSpPr>
          <p:nvPr>
            <p:ph type="title"/>
          </p:nvPr>
        </p:nvSpPr>
        <p:spPr>
          <a:xfrm>
            <a:off x="829257" y="2859212"/>
            <a:ext cx="10349022" cy="708763"/>
          </a:xfrm>
        </p:spPr>
        <p:txBody>
          <a:bodyPr/>
          <a:lstStyle/>
          <a:p>
            <a:pPr algn="ctr"/>
            <a:r>
              <a:rPr lang="en-US" sz="5400" dirty="0"/>
              <a:t>Thank You</a:t>
            </a:r>
          </a:p>
        </p:txBody>
      </p:sp>
    </p:spTree>
    <p:extLst>
      <p:ext uri="{BB962C8B-B14F-4D97-AF65-F5344CB8AC3E}">
        <p14:creationId xmlns:p14="http://schemas.microsoft.com/office/powerpoint/2010/main" val="2870415227"/>
      </p:ext>
    </p:extLst>
  </p:cSld>
  <p:clrMapOvr>
    <a:masterClrMapping/>
  </p:clrMapOvr>
</p:sld>
</file>

<file path=ppt/theme/theme1.xml><?xml version="1.0" encoding="utf-8"?>
<a:theme xmlns:a="http://schemas.openxmlformats.org/drawingml/2006/main" name="KBR - 16x9 Template">
  <a:themeElements>
    <a:clrScheme name="KBR - 2025">
      <a:dk1>
        <a:srgbClr val="004987"/>
      </a:dk1>
      <a:lt1>
        <a:sysClr val="window" lastClr="FFFFFF"/>
      </a:lt1>
      <a:dk2>
        <a:srgbClr val="595959"/>
      </a:dk2>
      <a:lt2>
        <a:srgbClr val="E7E6E6"/>
      </a:lt2>
      <a:accent1>
        <a:srgbClr val="00205C"/>
      </a:accent1>
      <a:accent2>
        <a:srgbClr val="0073CF"/>
      </a:accent2>
      <a:accent3>
        <a:srgbClr val="32BCAD"/>
      </a:accent3>
      <a:accent4>
        <a:srgbClr val="34B233"/>
      </a:accent4>
      <a:accent5>
        <a:srgbClr val="CCDC00"/>
      </a:accent5>
      <a:accent6>
        <a:srgbClr val="A2C7E2"/>
      </a:accent6>
      <a:hlink>
        <a:srgbClr val="32BCAD"/>
      </a:hlink>
      <a:folHlink>
        <a:srgbClr val="00205C"/>
      </a:folHlink>
    </a:clrScheme>
    <a:fontScheme name="Tenorite KBR Font">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667b0d09-cb3a-47dc-be6d-9089f3b41c37}" enabled="1" method="Privileged" siteId="{9e52d672-a711-4a65-ad96-286a3703d96e}" removed="0"/>
</clbl:labelList>
</file>

<file path=docProps/app.xml><?xml version="1.0" encoding="utf-8"?>
<Properties xmlns="http://schemas.openxmlformats.org/officeDocument/2006/extended-properties" xmlns:vt="http://schemas.openxmlformats.org/officeDocument/2006/docPropsVTypes">
  <Template>2025_KBR_Corporate_PPT_template_16x9</Template>
  <TotalTime>897</TotalTime>
  <Words>160</Words>
  <Application>Microsoft Office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Arial</vt:lpstr>
      <vt:lpstr>Tenorite</vt:lpstr>
      <vt:lpstr>KBR - 16x9 Template</vt:lpstr>
      <vt:lpstr>Habilis Project</vt:lpstr>
      <vt:lpstr>LLM-Based Chatbot Using Amazon Bedrock</vt:lpstr>
      <vt:lpstr>Server-Based Architecture (using EC2 + Amazon Bedrock)</vt:lpstr>
      <vt:lpstr>Serverless Architecture (using AWS Lambda + Amazon Bedrock)</vt:lpstr>
      <vt:lpstr>Thank You</vt:lpstr>
    </vt:vector>
  </TitlesOfParts>
  <Company>KBR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Shubham Kumar</dc:creator>
  <cp:lastModifiedBy>Shubham Kumar</cp:lastModifiedBy>
  <cp:revision>1</cp:revision>
  <dcterms:created xsi:type="dcterms:W3CDTF">2025-05-07T03:30:53Z</dcterms:created>
  <dcterms:modified xsi:type="dcterms:W3CDTF">2025-05-07T18:28:47Z</dcterms:modified>
</cp:coreProperties>
</file>