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media/image19.jpg" ContentType="image/jpeg"/>
  <Override PartName="/ppt/theme/theme3.xml" ContentType="application/vnd.openxmlformats-officedocument.theme+xml"/>
  <Override PartName="/ppt/theme/theme4.xml" ContentType="application/vnd.openxmlformats-officedocument.theme+xml"/>
  <Override PartName="/ppt/media/image25.jpg" ContentType="image/jpeg"/>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5" r:id="rId4"/>
    <p:sldMasterId id="2147483648" r:id="rId5"/>
  </p:sldMasterIdLst>
  <p:notesMasterIdLst>
    <p:notesMasterId r:id="rId15"/>
  </p:notesMasterIdLst>
  <p:handoutMasterIdLst>
    <p:handoutMasterId r:id="rId16"/>
  </p:handoutMasterIdLst>
  <p:sldIdLst>
    <p:sldId id="262" r:id="rId6"/>
    <p:sldId id="302" r:id="rId7"/>
    <p:sldId id="966" r:id="rId8"/>
    <p:sldId id="304" r:id="rId9"/>
    <p:sldId id="301" r:id="rId10"/>
    <p:sldId id="317" r:id="rId11"/>
    <p:sldId id="293" r:id="rId12"/>
    <p:sldId id="2147374922" r:id="rId13"/>
    <p:sldId id="214737493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D1623F8-863D-4E6B-9C72-66C41068D16E}">
          <p14:sldIdLst>
            <p14:sldId id="262"/>
            <p14:sldId id="302"/>
            <p14:sldId id="966"/>
            <p14:sldId id="304"/>
            <p14:sldId id="301"/>
            <p14:sldId id="317"/>
            <p14:sldId id="293"/>
          </p14:sldIdLst>
        </p14:section>
        <p14:section name="Backup" id="{D00D1286-DB40-4E9B-8056-02CEAF374B4C}">
          <p14:sldIdLst>
            <p14:sldId id="2147374922"/>
            <p14:sldId id="2147374930"/>
          </p14:sldIdLst>
        </p14:section>
      </p14:sectionLst>
    </p:ext>
    <p:ext uri="{EFAFB233-063F-42B5-8137-9DF3F51BA10A}">
      <p15:sldGuideLst xmlns:p15="http://schemas.microsoft.com/office/powerpoint/2012/main">
        <p15:guide id="1" orient="horz" pos="2784" userDrawn="1">
          <p15:clr>
            <a:srgbClr val="A4A3A4"/>
          </p15:clr>
        </p15:guide>
        <p15:guide id="2" pos="2328" userDrawn="1">
          <p15:clr>
            <a:srgbClr val="A4A3A4"/>
          </p15:clr>
        </p15:guide>
        <p15:guide id="3" pos="264" userDrawn="1">
          <p15:clr>
            <a:srgbClr val="A4A3A4"/>
          </p15:clr>
        </p15:guide>
        <p15:guide id="4" pos="7416" userDrawn="1">
          <p15:clr>
            <a:srgbClr val="A4A3A4"/>
          </p15:clr>
        </p15:guide>
        <p15:guide id="5" orient="horz" pos="2016" userDrawn="1">
          <p15:clr>
            <a:srgbClr val="A4A3A4"/>
          </p15:clr>
        </p15:guide>
        <p15:guide id="6" pos="763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Arnold" initials="JA" lastIdx="56" clrIdx="0">
    <p:extLst>
      <p:ext uri="{19B8F6BF-5375-455C-9EA6-DF929625EA0E}">
        <p15:presenceInfo xmlns:p15="http://schemas.microsoft.com/office/powerpoint/2012/main" userId="S::John.Arnold@kbr.com::e5006818-e123-4677-ae37-1077bc59cfd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FFCCCC"/>
    <a:srgbClr val="104B86"/>
    <a:srgbClr val="C5C5C6"/>
    <a:srgbClr val="0B4C88"/>
    <a:srgbClr val="0B4981"/>
    <a:srgbClr val="A2C6E2"/>
    <a:srgbClr val="F2F6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6224" autoAdjust="0"/>
  </p:normalViewPr>
  <p:slideViewPr>
    <p:cSldViewPr snapToGrid="0">
      <p:cViewPr varScale="1">
        <p:scale>
          <a:sx n="72" d="100"/>
          <a:sy n="72" d="100"/>
        </p:scale>
        <p:origin x="77" y="528"/>
      </p:cViewPr>
      <p:guideLst>
        <p:guide orient="horz" pos="2784"/>
        <p:guide pos="2328"/>
        <p:guide pos="264"/>
        <p:guide pos="7416"/>
        <p:guide orient="horz" pos="2016"/>
        <p:guide pos="7632"/>
      </p:guideLst>
    </p:cSldViewPr>
  </p:slideViewPr>
  <p:notesTextViewPr>
    <p:cViewPr>
      <p:scale>
        <a:sx n="100" d="100"/>
        <a:sy n="100" d="100"/>
      </p:scale>
      <p:origin x="0" y="0"/>
    </p:cViewPr>
  </p:notesTextViewPr>
  <p:sorterViewPr>
    <p:cViewPr>
      <p:scale>
        <a:sx n="125" d="100"/>
        <a:sy n="125" d="100"/>
      </p:scale>
      <p:origin x="0" y="0"/>
    </p:cViewPr>
  </p:sorterViewPr>
  <p:notesViewPr>
    <p:cSldViewPr snapToGrid="0">
      <p:cViewPr varScale="1">
        <p:scale>
          <a:sx n="111" d="100"/>
          <a:sy n="111" d="100"/>
        </p:scale>
        <p:origin x="147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Kumar" userId="bd6f82b5-f4ea-410d-ab3e-c1cfe2647888" providerId="ADAL" clId="{12ABF70F-0F48-4096-9A27-5AA57419C31B}"/>
    <pc:docChg chg="undo custSel addSld delSld modSld sldOrd addSection modSection">
      <pc:chgData name="Shubham Kumar" userId="bd6f82b5-f4ea-410d-ab3e-c1cfe2647888" providerId="ADAL" clId="{12ABF70F-0F48-4096-9A27-5AA57419C31B}" dt="2025-01-22T12:28:28.603" v="118" actId="20577"/>
      <pc:docMkLst>
        <pc:docMk/>
      </pc:docMkLst>
      <pc:sldChg chg="modSp mod">
        <pc:chgData name="Shubham Kumar" userId="bd6f82b5-f4ea-410d-ab3e-c1cfe2647888" providerId="ADAL" clId="{12ABF70F-0F48-4096-9A27-5AA57419C31B}" dt="2025-01-22T12:28:28.603" v="118" actId="20577"/>
        <pc:sldMkLst>
          <pc:docMk/>
          <pc:sldMk cId="1337459947" sldId="262"/>
        </pc:sldMkLst>
      </pc:sldChg>
      <pc:sldChg chg="modSp add mod ord">
        <pc:chgData name="Shubham Kumar" userId="bd6f82b5-f4ea-410d-ab3e-c1cfe2647888" providerId="ADAL" clId="{12ABF70F-0F48-4096-9A27-5AA57419C31B}" dt="2025-01-22T10:16:48.296" v="79"/>
        <pc:sldMkLst>
          <pc:docMk/>
          <pc:sldMk cId="726387261" sldId="301"/>
        </pc:sldMkLst>
      </pc:sldChg>
      <pc:sldChg chg="modSp add mod">
        <pc:chgData name="Shubham Kumar" userId="bd6f82b5-f4ea-410d-ab3e-c1cfe2647888" providerId="ADAL" clId="{12ABF70F-0F48-4096-9A27-5AA57419C31B}" dt="2025-01-22T09:58:53.255" v="76" actId="108"/>
        <pc:sldMkLst>
          <pc:docMk/>
          <pc:sldMk cId="1362259596" sldId="302"/>
        </pc:sldMkLst>
      </pc:sldChg>
      <pc:sldChg chg="modSp add mod ord">
        <pc:chgData name="Shubham Kumar" userId="bd6f82b5-f4ea-410d-ab3e-c1cfe2647888" providerId="ADAL" clId="{12ABF70F-0F48-4096-9A27-5AA57419C31B}" dt="2025-01-22T12:27:45.797" v="110" actId="20577"/>
        <pc:sldMkLst>
          <pc:docMk/>
          <pc:sldMk cId="1116682172" sldId="304"/>
        </pc:sldMkLst>
      </pc:sldChg>
      <pc:sldChg chg="modSp add mod">
        <pc:chgData name="Shubham Kumar" userId="bd6f82b5-f4ea-410d-ab3e-c1cfe2647888" providerId="ADAL" clId="{12ABF70F-0F48-4096-9A27-5AA57419C31B}" dt="2025-01-22T09:38:49.906" v="26" actId="108"/>
        <pc:sldMkLst>
          <pc:docMk/>
          <pc:sldMk cId="2826630185" sldId="966"/>
        </pc:sldMkLst>
      </pc:sldChg>
      <pc:sldChg chg="mod ord modShow">
        <pc:chgData name="Shubham Kumar" userId="bd6f82b5-f4ea-410d-ab3e-c1cfe2647888" providerId="ADAL" clId="{12ABF70F-0F48-4096-9A27-5AA57419C31B}" dt="2025-01-22T10:17:13.993" v="83"/>
        <pc:sldMkLst>
          <pc:docMk/>
          <pc:sldMk cId="2826266848" sldId="2147374922"/>
        </pc:sldMkLst>
      </pc:sldChg>
      <pc:sldChg chg="del">
        <pc:chgData name="Shubham Kumar" userId="bd6f82b5-f4ea-410d-ab3e-c1cfe2647888" providerId="ADAL" clId="{12ABF70F-0F48-4096-9A27-5AA57419C31B}" dt="2025-01-22T09:17:00.951" v="0" actId="47"/>
        <pc:sldMkLst>
          <pc:docMk/>
          <pc:sldMk cId="2547963966" sldId="2147374929"/>
        </pc:sldMkLst>
      </pc:sldChg>
      <pc:sldChg chg="modSp mod ord modShow">
        <pc:chgData name="Shubham Kumar" userId="bd6f82b5-f4ea-410d-ab3e-c1cfe2647888" providerId="ADAL" clId="{12ABF70F-0F48-4096-9A27-5AA57419C31B}" dt="2025-01-22T10:17:13.993" v="83"/>
        <pc:sldMkLst>
          <pc:docMk/>
          <pc:sldMk cId="922515873" sldId="2147374930"/>
        </pc:sldMkLst>
      </pc:sldChg>
      <pc:sldChg chg="new del">
        <pc:chgData name="Shubham Kumar" userId="bd6f82b5-f4ea-410d-ab3e-c1cfe2647888" providerId="ADAL" clId="{12ABF70F-0F48-4096-9A27-5AA57419C31B}" dt="2025-01-22T09:17:24.377" v="10" actId="47"/>
        <pc:sldMkLst>
          <pc:docMk/>
          <pc:sldMk cId="1042351369" sldId="2147374931"/>
        </pc:sldMkLst>
      </pc:sldChg>
      <pc:sldChg chg="del">
        <pc:chgData name="Shubham Kumar" userId="bd6f82b5-f4ea-410d-ab3e-c1cfe2647888" providerId="ADAL" clId="{12ABF70F-0F48-4096-9A27-5AA57419C31B}" dt="2025-01-22T09:17:01.304" v="1" actId="47"/>
        <pc:sldMkLst>
          <pc:docMk/>
          <pc:sldMk cId="3189645277" sldId="2147374931"/>
        </pc:sldMkLst>
      </pc:sldChg>
      <pc:sldChg chg="new del">
        <pc:chgData name="Shubham Kumar" userId="bd6f82b5-f4ea-410d-ab3e-c1cfe2647888" providerId="ADAL" clId="{12ABF70F-0F48-4096-9A27-5AA57419C31B}" dt="2025-01-22T09:19:46.965" v="15" actId="47"/>
        <pc:sldMkLst>
          <pc:docMk/>
          <pc:sldMk cId="984287584" sldId="2147374932"/>
        </pc:sldMkLst>
      </pc:sldChg>
      <pc:sldChg chg="del">
        <pc:chgData name="Shubham Kumar" userId="bd6f82b5-f4ea-410d-ab3e-c1cfe2647888" providerId="ADAL" clId="{12ABF70F-0F48-4096-9A27-5AA57419C31B}" dt="2025-01-22T09:17:01.664" v="2" actId="47"/>
        <pc:sldMkLst>
          <pc:docMk/>
          <pc:sldMk cId="2398812181" sldId="2147374932"/>
        </pc:sldMkLst>
      </pc:sldChg>
      <pc:sldChg chg="add del">
        <pc:chgData name="Shubham Kumar" userId="bd6f82b5-f4ea-410d-ab3e-c1cfe2647888" providerId="ADAL" clId="{12ABF70F-0F48-4096-9A27-5AA57419C31B}" dt="2025-01-22T09:19:47.718" v="16" actId="47"/>
        <pc:sldMkLst>
          <pc:docMk/>
          <pc:sldMk cId="2008849185" sldId="2147374933"/>
        </pc:sldMkLst>
      </pc:sldChg>
      <pc:sldChg chg="del">
        <pc:chgData name="Shubham Kumar" userId="bd6f82b5-f4ea-410d-ab3e-c1cfe2647888" providerId="ADAL" clId="{12ABF70F-0F48-4096-9A27-5AA57419C31B}" dt="2025-01-22T09:17:02.511" v="4" actId="47"/>
        <pc:sldMkLst>
          <pc:docMk/>
          <pc:sldMk cId="3985577897" sldId="2147374933"/>
        </pc:sldMkLst>
      </pc:sldChg>
      <pc:sldChg chg="del">
        <pc:chgData name="Shubham Kumar" userId="bd6f82b5-f4ea-410d-ab3e-c1cfe2647888" providerId="ADAL" clId="{12ABF70F-0F48-4096-9A27-5AA57419C31B}" dt="2025-01-22T09:17:03.014" v="5" actId="47"/>
        <pc:sldMkLst>
          <pc:docMk/>
          <pc:sldMk cId="751549091" sldId="2147374934"/>
        </pc:sldMkLst>
      </pc:sldChg>
      <pc:sldChg chg="del">
        <pc:chgData name="Shubham Kumar" userId="bd6f82b5-f4ea-410d-ab3e-c1cfe2647888" providerId="ADAL" clId="{12ABF70F-0F48-4096-9A27-5AA57419C31B}" dt="2025-01-22T09:17:02.039" v="3" actId="47"/>
        <pc:sldMkLst>
          <pc:docMk/>
          <pc:sldMk cId="4013831631" sldId="2147374935"/>
        </pc:sldMkLst>
      </pc:sldChg>
      <pc:sldChg chg="del">
        <pc:chgData name="Shubham Kumar" userId="bd6f82b5-f4ea-410d-ab3e-c1cfe2647888" providerId="ADAL" clId="{12ABF70F-0F48-4096-9A27-5AA57419C31B}" dt="2025-01-22T09:17:03.721" v="6" actId="47"/>
        <pc:sldMkLst>
          <pc:docMk/>
          <pc:sldMk cId="3708830870" sldId="2147374938"/>
        </pc:sldMkLst>
      </pc:sldChg>
      <pc:sldChg chg="del">
        <pc:chgData name="Shubham Kumar" userId="bd6f82b5-f4ea-410d-ab3e-c1cfe2647888" providerId="ADAL" clId="{12ABF70F-0F48-4096-9A27-5AA57419C31B}" dt="2025-01-22T09:17:04.728" v="7" actId="47"/>
        <pc:sldMkLst>
          <pc:docMk/>
          <pc:sldMk cId="548486982" sldId="2147374939"/>
        </pc:sldMkLst>
      </pc:sldChg>
      <pc:sldMasterChg chg="delSldLayout">
        <pc:chgData name="Shubham Kumar" userId="bd6f82b5-f4ea-410d-ab3e-c1cfe2647888" providerId="ADAL" clId="{12ABF70F-0F48-4096-9A27-5AA57419C31B}" dt="2025-01-22T09:17:04.728" v="7" actId="47"/>
        <pc:sldMasterMkLst>
          <pc:docMk/>
          <pc:sldMasterMk cId="1998973991" sldId="2147483648"/>
        </pc:sldMasterMkLst>
        <pc:sldLayoutChg chg="del">
          <pc:chgData name="Shubham Kumar" userId="bd6f82b5-f4ea-410d-ab3e-c1cfe2647888" providerId="ADAL" clId="{12ABF70F-0F48-4096-9A27-5AA57419C31B}" dt="2025-01-22T09:17:04.728" v="7" actId="47"/>
          <pc:sldLayoutMkLst>
            <pc:docMk/>
            <pc:sldMasterMk cId="1998973991" sldId="2147483648"/>
            <pc:sldLayoutMk cId="3317808824" sldId="2147483795"/>
          </pc:sldLayoutMkLst>
        </pc:sldLayoutChg>
      </pc:sldMasterChg>
    </pc:docChg>
  </pc:docChgLst>
  <pc:docChgLst>
    <pc:chgData name="Shubham Kumar" userId="bd6f82b5-f4ea-410d-ab3e-c1cfe2647888" providerId="ADAL" clId="{5FD249C5-ED9E-4FC9-9C23-8BCEEAAA7040}"/>
    <pc:docChg chg="addSld delSld modSld addMainMaster delMainMaster modSection">
      <pc:chgData name="Shubham Kumar" userId="bd6f82b5-f4ea-410d-ab3e-c1cfe2647888" providerId="ADAL" clId="{5FD249C5-ED9E-4FC9-9C23-8BCEEAAA7040}" dt="2025-05-07T18:12:22.223" v="2" actId="47"/>
      <pc:docMkLst>
        <pc:docMk/>
      </pc:docMkLst>
      <pc:sldChg chg="add del">
        <pc:chgData name="Shubham Kumar" userId="bd6f82b5-f4ea-410d-ab3e-c1cfe2647888" providerId="ADAL" clId="{5FD249C5-ED9E-4FC9-9C23-8BCEEAAA7040}" dt="2025-05-07T18:12:22.223" v="2" actId="47"/>
        <pc:sldMkLst>
          <pc:docMk/>
          <pc:sldMk cId="2043527014" sldId="2147374931"/>
        </pc:sldMkLst>
      </pc:sldChg>
      <pc:sldMasterChg chg="add del addSldLayout delSldLayout">
        <pc:chgData name="Shubham Kumar" userId="bd6f82b5-f4ea-410d-ab3e-c1cfe2647888" providerId="ADAL" clId="{5FD249C5-ED9E-4FC9-9C23-8BCEEAAA7040}" dt="2025-05-07T18:12:22.223" v="2" actId="47"/>
        <pc:sldMasterMkLst>
          <pc:docMk/>
          <pc:sldMasterMk cId="2254395002" sldId="2147483660"/>
        </pc:sldMasterMkLst>
        <pc:sldLayoutChg chg="add del">
          <pc:chgData name="Shubham Kumar" userId="bd6f82b5-f4ea-410d-ab3e-c1cfe2647888" providerId="ADAL" clId="{5FD249C5-ED9E-4FC9-9C23-8BCEEAAA7040}" dt="2025-05-07T18:12:22.223" v="2" actId="47"/>
          <pc:sldLayoutMkLst>
            <pc:docMk/>
            <pc:sldMasterMk cId="2254395002" sldId="2147483660"/>
            <pc:sldLayoutMk cId="2255488609" sldId="2147483701"/>
          </pc:sldLayoutMkLst>
        </pc:sldLayoutChg>
      </pc:sldMasterChg>
    </pc:docChg>
  </pc:docChgLst>
  <pc:docChgLst>
    <pc:chgData name="Shubham Kumar" userId="bd6f82b5-f4ea-410d-ab3e-c1cfe2647888" providerId="ADAL" clId="{43F442E2-DB07-4F61-8824-B6C120EF4BEC}"/>
    <pc:docChg chg="undo custSel modSld">
      <pc:chgData name="Shubham Kumar" userId="bd6f82b5-f4ea-410d-ab3e-c1cfe2647888" providerId="ADAL" clId="{43F442E2-DB07-4F61-8824-B6C120EF4BEC}" dt="2025-01-14T12:20:36.081" v="246"/>
      <pc:docMkLst>
        <pc:docMk/>
      </pc:docMkLst>
      <pc:sldChg chg="addSp modSp mod">
        <pc:chgData name="Shubham Kumar" userId="bd6f82b5-f4ea-410d-ab3e-c1cfe2647888" providerId="ADAL" clId="{43F442E2-DB07-4F61-8824-B6C120EF4BEC}" dt="2025-01-14T11:11:23.379" v="206" actId="207"/>
        <pc:sldMkLst>
          <pc:docMk/>
          <pc:sldMk cId="2547963966" sldId="2147374929"/>
        </pc:sldMkLst>
      </pc:sldChg>
      <pc:sldChg chg="modSp mod">
        <pc:chgData name="Shubham Kumar" userId="bd6f82b5-f4ea-410d-ab3e-c1cfe2647888" providerId="ADAL" clId="{43F442E2-DB07-4F61-8824-B6C120EF4BEC}" dt="2025-01-14T10:25:00.903" v="76"/>
        <pc:sldMkLst>
          <pc:docMk/>
          <pc:sldMk cId="922515873" sldId="2147374930"/>
        </pc:sldMkLst>
      </pc:sldChg>
      <pc:sldChg chg="addSp modSp mod">
        <pc:chgData name="Shubham Kumar" userId="bd6f82b5-f4ea-410d-ab3e-c1cfe2647888" providerId="ADAL" clId="{43F442E2-DB07-4F61-8824-B6C120EF4BEC}" dt="2025-01-14T11:19:56.230" v="244" actId="14100"/>
        <pc:sldMkLst>
          <pc:docMk/>
          <pc:sldMk cId="3189645277" sldId="2147374931"/>
        </pc:sldMkLst>
      </pc:sldChg>
      <pc:sldChg chg="modSp mod">
        <pc:chgData name="Shubham Kumar" userId="bd6f82b5-f4ea-410d-ab3e-c1cfe2647888" providerId="ADAL" clId="{43F442E2-DB07-4F61-8824-B6C120EF4BEC}" dt="2025-01-14T12:18:44.451" v="245" actId="14100"/>
        <pc:sldMkLst>
          <pc:docMk/>
          <pc:sldMk cId="2398812181" sldId="2147374932"/>
        </pc:sldMkLst>
      </pc:sldChg>
      <pc:sldChg chg="modSp mod">
        <pc:chgData name="Shubham Kumar" userId="bd6f82b5-f4ea-410d-ab3e-c1cfe2647888" providerId="ADAL" clId="{43F442E2-DB07-4F61-8824-B6C120EF4BEC}" dt="2025-01-14T09:00:53.180" v="34" actId="108"/>
        <pc:sldMkLst>
          <pc:docMk/>
          <pc:sldMk cId="4013831631" sldId="2147374935"/>
        </pc:sldMkLst>
      </pc:sldChg>
      <pc:sldChg chg="modSp setBg">
        <pc:chgData name="Shubham Kumar" userId="bd6f82b5-f4ea-410d-ab3e-c1cfe2647888" providerId="ADAL" clId="{43F442E2-DB07-4F61-8824-B6C120EF4BEC}" dt="2025-01-14T12:20:36.081" v="246"/>
        <pc:sldMkLst>
          <pc:docMk/>
          <pc:sldMk cId="3708830870" sldId="2147374938"/>
        </pc:sldMkLst>
      </pc:sldChg>
      <pc:sldChg chg="modSp mod">
        <pc:chgData name="Shubham Kumar" userId="bd6f82b5-f4ea-410d-ab3e-c1cfe2647888" providerId="ADAL" clId="{43F442E2-DB07-4F61-8824-B6C120EF4BEC}" dt="2025-01-14T09:03:55.123" v="47" actId="20577"/>
        <pc:sldMkLst>
          <pc:docMk/>
          <pc:sldMk cId="548486982" sldId="2147374939"/>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6B16F4-EA04-445C-BC6C-381DBF64C25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8C8D507-5E57-4900-9AD3-428074CCF6B0}">
      <dgm:prSet custT="1"/>
      <dgm:spPr/>
      <dgm:t>
        <a:bodyPr/>
        <a:lstStyle/>
        <a:p>
          <a:r>
            <a:rPr lang="en-US" sz="1600" b="1" dirty="0">
              <a:solidFill>
                <a:schemeClr val="tx1">
                  <a:lumMod val="50000"/>
                </a:schemeClr>
              </a:solidFill>
            </a:rPr>
            <a:t>Hybrid Model-Based Solution: </a:t>
          </a:r>
          <a:r>
            <a:rPr lang="en-US" sz="1600" dirty="0">
              <a:solidFill>
                <a:schemeClr val="tx1">
                  <a:lumMod val="50000"/>
                </a:schemeClr>
              </a:solidFill>
            </a:rPr>
            <a:t>Started working on a hybrid model-based solution combining first principle-based calculations and machine learning.</a:t>
          </a:r>
        </a:p>
      </dgm:t>
    </dgm:pt>
    <dgm:pt modelId="{F3FBC6EC-6361-4EC2-8730-4FD02A3F1B7D}" type="parTrans" cxnId="{5B5896FA-A96A-4217-9547-6B5FFAA7AF17}">
      <dgm:prSet/>
      <dgm:spPr/>
      <dgm:t>
        <a:bodyPr/>
        <a:lstStyle/>
        <a:p>
          <a:endParaRPr lang="en-US">
            <a:solidFill>
              <a:schemeClr val="tx1">
                <a:lumMod val="50000"/>
              </a:schemeClr>
            </a:solidFill>
          </a:endParaRPr>
        </a:p>
      </dgm:t>
    </dgm:pt>
    <dgm:pt modelId="{91D79560-B133-4171-A057-1592064C04B0}" type="sibTrans" cxnId="{5B5896FA-A96A-4217-9547-6B5FFAA7AF17}">
      <dgm:prSet/>
      <dgm:spPr/>
      <dgm:t>
        <a:bodyPr/>
        <a:lstStyle/>
        <a:p>
          <a:endParaRPr lang="en-US">
            <a:solidFill>
              <a:schemeClr val="tx1">
                <a:lumMod val="50000"/>
              </a:schemeClr>
            </a:solidFill>
          </a:endParaRPr>
        </a:p>
      </dgm:t>
    </dgm:pt>
    <dgm:pt modelId="{5DF0ABF2-43C7-4567-AFBB-40A0C1EF0F8E}">
      <dgm:prSet custT="1"/>
      <dgm:spPr/>
      <dgm:t>
        <a:bodyPr/>
        <a:lstStyle/>
        <a:p>
          <a:r>
            <a:rPr lang="en-US" sz="1600" b="1" dirty="0">
              <a:solidFill>
                <a:schemeClr val="tx1">
                  <a:lumMod val="50000"/>
                </a:schemeClr>
              </a:solidFill>
            </a:rPr>
            <a:t>Predictive Analytics: </a:t>
          </a:r>
          <a:r>
            <a:rPr lang="en-US" sz="1600" dirty="0">
              <a:solidFill>
                <a:schemeClr val="tx1">
                  <a:lumMod val="50000"/>
                </a:schemeClr>
              </a:solidFill>
            </a:rPr>
            <a:t>Implementing predictive analytics to enhance decision-making processes.</a:t>
          </a:r>
        </a:p>
      </dgm:t>
    </dgm:pt>
    <dgm:pt modelId="{C2360AB0-E664-437F-AE6E-2EAB050B87FB}" type="parTrans" cxnId="{06692DA3-3BF5-40EE-940B-D5F274E535D4}">
      <dgm:prSet/>
      <dgm:spPr/>
      <dgm:t>
        <a:bodyPr/>
        <a:lstStyle/>
        <a:p>
          <a:endParaRPr lang="en-US">
            <a:solidFill>
              <a:schemeClr val="tx1">
                <a:lumMod val="50000"/>
              </a:schemeClr>
            </a:solidFill>
          </a:endParaRPr>
        </a:p>
      </dgm:t>
    </dgm:pt>
    <dgm:pt modelId="{EE361399-2361-4688-BE25-B58DF7FAD7FA}" type="sibTrans" cxnId="{06692DA3-3BF5-40EE-940B-D5F274E535D4}">
      <dgm:prSet/>
      <dgm:spPr/>
      <dgm:t>
        <a:bodyPr/>
        <a:lstStyle/>
        <a:p>
          <a:endParaRPr lang="en-US">
            <a:solidFill>
              <a:schemeClr val="tx1">
                <a:lumMod val="50000"/>
              </a:schemeClr>
            </a:solidFill>
          </a:endParaRPr>
        </a:p>
      </dgm:t>
    </dgm:pt>
    <dgm:pt modelId="{111020C0-A7BC-44BB-8A9A-05C276DF2400}">
      <dgm:prSet custT="1"/>
      <dgm:spPr/>
      <dgm:t>
        <a:bodyPr/>
        <a:lstStyle/>
        <a:p>
          <a:r>
            <a:rPr lang="en-US" sz="1600" b="1" dirty="0">
              <a:solidFill>
                <a:schemeClr val="tx1">
                  <a:lumMod val="50000"/>
                </a:schemeClr>
              </a:solidFill>
            </a:rPr>
            <a:t>Chatbot Integration: </a:t>
          </a:r>
          <a:r>
            <a:rPr lang="en-US" sz="1600" dirty="0">
              <a:solidFill>
                <a:schemeClr val="tx1">
                  <a:lumMod val="50000"/>
                </a:schemeClr>
              </a:solidFill>
            </a:rPr>
            <a:t>Planning to integrate chatbots for our Dashboard for our team and customers to improve communication and support.</a:t>
          </a:r>
        </a:p>
      </dgm:t>
    </dgm:pt>
    <dgm:pt modelId="{27E36639-7EA8-47E9-A283-F7135B28BBE7}" type="parTrans" cxnId="{E7AA25A3-526A-4873-BE56-03114824055E}">
      <dgm:prSet/>
      <dgm:spPr/>
      <dgm:t>
        <a:bodyPr/>
        <a:lstStyle/>
        <a:p>
          <a:endParaRPr lang="en-US">
            <a:solidFill>
              <a:schemeClr val="tx1">
                <a:lumMod val="50000"/>
              </a:schemeClr>
            </a:solidFill>
          </a:endParaRPr>
        </a:p>
      </dgm:t>
    </dgm:pt>
    <dgm:pt modelId="{9DFC5953-DA3B-4060-B0DC-059DE4C3BC58}" type="sibTrans" cxnId="{E7AA25A3-526A-4873-BE56-03114824055E}">
      <dgm:prSet/>
      <dgm:spPr/>
      <dgm:t>
        <a:bodyPr/>
        <a:lstStyle/>
        <a:p>
          <a:endParaRPr lang="en-US">
            <a:solidFill>
              <a:schemeClr val="tx1">
                <a:lumMod val="50000"/>
              </a:schemeClr>
            </a:solidFill>
          </a:endParaRPr>
        </a:p>
      </dgm:t>
    </dgm:pt>
    <dgm:pt modelId="{5304D51C-2D08-42D9-B486-76F8405ACA3C}">
      <dgm:prSet custT="1"/>
      <dgm:spPr/>
      <dgm:t>
        <a:bodyPr/>
        <a:lstStyle/>
        <a:p>
          <a:r>
            <a:rPr lang="en-US" sz="1600" b="1" dirty="0">
              <a:solidFill>
                <a:schemeClr val="tx1">
                  <a:lumMod val="50000"/>
                </a:schemeClr>
              </a:solidFill>
            </a:rPr>
            <a:t>Efficient Use of Aspen HYSYS: </a:t>
          </a:r>
          <a:r>
            <a:rPr lang="en-US" sz="1600" dirty="0">
              <a:solidFill>
                <a:schemeClr val="tx1">
                  <a:lumMod val="50000"/>
                </a:schemeClr>
              </a:solidFill>
            </a:rPr>
            <a:t>Exploring ways to use Aspen HYSYS more efficiently, ensuring no optimization restrictions due to model limitations.</a:t>
          </a:r>
        </a:p>
      </dgm:t>
    </dgm:pt>
    <dgm:pt modelId="{765818CE-0D03-4A34-860C-98E63AF17A15}" type="parTrans" cxnId="{348CF289-8748-471C-9B45-3BAC743965A2}">
      <dgm:prSet/>
      <dgm:spPr/>
      <dgm:t>
        <a:bodyPr/>
        <a:lstStyle/>
        <a:p>
          <a:endParaRPr lang="en-US">
            <a:solidFill>
              <a:schemeClr val="tx1">
                <a:lumMod val="50000"/>
              </a:schemeClr>
            </a:solidFill>
          </a:endParaRPr>
        </a:p>
      </dgm:t>
    </dgm:pt>
    <dgm:pt modelId="{DE127E39-CAD6-4FFC-A18F-2739123DDA8B}" type="sibTrans" cxnId="{348CF289-8748-471C-9B45-3BAC743965A2}">
      <dgm:prSet/>
      <dgm:spPr/>
      <dgm:t>
        <a:bodyPr/>
        <a:lstStyle/>
        <a:p>
          <a:endParaRPr lang="en-US">
            <a:solidFill>
              <a:schemeClr val="tx1">
                <a:lumMod val="50000"/>
              </a:schemeClr>
            </a:solidFill>
          </a:endParaRPr>
        </a:p>
      </dgm:t>
    </dgm:pt>
    <dgm:pt modelId="{E2B9999A-D598-4B3B-B5E3-3A153A981EE6}" type="pres">
      <dgm:prSet presAssocID="{8B6B16F4-EA04-445C-BC6C-381DBF64C259}" presName="root" presStyleCnt="0">
        <dgm:presLayoutVars>
          <dgm:dir/>
          <dgm:resizeHandles val="exact"/>
        </dgm:presLayoutVars>
      </dgm:prSet>
      <dgm:spPr/>
    </dgm:pt>
    <dgm:pt modelId="{EA095EE7-A3BC-4A75-B27A-1FAE14BDCED9}" type="pres">
      <dgm:prSet presAssocID="{58C8D507-5E57-4900-9AD3-428074CCF6B0}" presName="compNode" presStyleCnt="0"/>
      <dgm:spPr/>
    </dgm:pt>
    <dgm:pt modelId="{D24DA284-8D87-4539-B185-D369A0F62D88}" type="pres">
      <dgm:prSet presAssocID="{58C8D507-5E57-4900-9AD3-428074CCF6B0}" presName="bgRect" presStyleLbl="bgShp" presStyleIdx="0" presStyleCnt="4"/>
      <dgm:spPr/>
    </dgm:pt>
    <dgm:pt modelId="{D5C6D6D7-54BB-4606-B1D0-11864BD02CBC}" type="pres">
      <dgm:prSet presAssocID="{58C8D507-5E57-4900-9AD3-428074CCF6B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33022F33-4391-4565-B4B8-FCAA3C3185C4}" type="pres">
      <dgm:prSet presAssocID="{58C8D507-5E57-4900-9AD3-428074CCF6B0}" presName="spaceRect" presStyleCnt="0"/>
      <dgm:spPr/>
    </dgm:pt>
    <dgm:pt modelId="{CBC32891-5DA9-4D40-A82D-1275B2C97F1B}" type="pres">
      <dgm:prSet presAssocID="{58C8D507-5E57-4900-9AD3-428074CCF6B0}" presName="parTx" presStyleLbl="revTx" presStyleIdx="0" presStyleCnt="4" custScaleX="101849" custScaleY="130005" custLinFactNeighborY="-1403">
        <dgm:presLayoutVars>
          <dgm:chMax val="0"/>
          <dgm:chPref val="0"/>
        </dgm:presLayoutVars>
      </dgm:prSet>
      <dgm:spPr/>
    </dgm:pt>
    <dgm:pt modelId="{EA1022EA-85D9-4A68-9740-E78D3848786C}" type="pres">
      <dgm:prSet presAssocID="{91D79560-B133-4171-A057-1592064C04B0}" presName="sibTrans" presStyleCnt="0"/>
      <dgm:spPr/>
    </dgm:pt>
    <dgm:pt modelId="{97787834-FFFB-4B88-AF10-E4C417BAE978}" type="pres">
      <dgm:prSet presAssocID="{5DF0ABF2-43C7-4567-AFBB-40A0C1EF0F8E}" presName="compNode" presStyleCnt="0"/>
      <dgm:spPr/>
    </dgm:pt>
    <dgm:pt modelId="{8BDAB1EA-5F71-48FD-B697-83A7FBE834B2}" type="pres">
      <dgm:prSet presAssocID="{5DF0ABF2-43C7-4567-AFBB-40A0C1EF0F8E}" presName="bgRect" presStyleLbl="bgShp" presStyleIdx="1" presStyleCnt="4" custLinFactNeighborX="816" custLinFactNeighborY="-12282"/>
      <dgm:spPr/>
    </dgm:pt>
    <dgm:pt modelId="{197F71B4-6A8B-40DA-AD0D-0E10FAEC5854}" type="pres">
      <dgm:prSet presAssocID="{5DF0ABF2-43C7-4567-AFBB-40A0C1EF0F8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F77D272E-F44B-4976-8AA4-8ED44095142E}" type="pres">
      <dgm:prSet presAssocID="{5DF0ABF2-43C7-4567-AFBB-40A0C1EF0F8E}" presName="spaceRect" presStyleCnt="0"/>
      <dgm:spPr/>
    </dgm:pt>
    <dgm:pt modelId="{C7D3833C-7E7C-4645-9C80-9A9DA5F30FB6}" type="pres">
      <dgm:prSet presAssocID="{5DF0ABF2-43C7-4567-AFBB-40A0C1EF0F8E}" presName="parTx" presStyleLbl="revTx" presStyleIdx="1" presStyleCnt="4" custLinFactNeighborX="1073" custLinFactNeighborY="-12282">
        <dgm:presLayoutVars>
          <dgm:chMax val="0"/>
          <dgm:chPref val="0"/>
        </dgm:presLayoutVars>
      </dgm:prSet>
      <dgm:spPr/>
    </dgm:pt>
    <dgm:pt modelId="{4E65AD3B-FA2A-48E7-AB46-C51EEB908823}" type="pres">
      <dgm:prSet presAssocID="{EE361399-2361-4688-BE25-B58DF7FAD7FA}" presName="sibTrans" presStyleCnt="0"/>
      <dgm:spPr/>
    </dgm:pt>
    <dgm:pt modelId="{94E361C4-1FB1-4E23-9650-86D8D98F449E}" type="pres">
      <dgm:prSet presAssocID="{111020C0-A7BC-44BB-8A9A-05C276DF2400}" presName="compNode" presStyleCnt="0"/>
      <dgm:spPr/>
    </dgm:pt>
    <dgm:pt modelId="{0FECB302-8D4C-4A66-8565-D3C8D661DBE4}" type="pres">
      <dgm:prSet presAssocID="{111020C0-A7BC-44BB-8A9A-05C276DF2400}" presName="bgRect" presStyleLbl="bgShp" presStyleIdx="2" presStyleCnt="4" custLinFactNeighborX="816" custLinFactNeighborY="-13003"/>
      <dgm:spPr/>
    </dgm:pt>
    <dgm:pt modelId="{DC8FAB5C-5504-4CAE-B24A-1BE7A49F6097}" type="pres">
      <dgm:prSet presAssocID="{111020C0-A7BC-44BB-8A9A-05C276DF240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9EA85FCC-D092-4DFE-A170-6CCA38C142DD}" type="pres">
      <dgm:prSet presAssocID="{111020C0-A7BC-44BB-8A9A-05C276DF2400}" presName="spaceRect" presStyleCnt="0"/>
      <dgm:spPr/>
    </dgm:pt>
    <dgm:pt modelId="{5B8FCA86-3F66-4A29-B07D-5BD9EEF7919C}" type="pres">
      <dgm:prSet presAssocID="{111020C0-A7BC-44BB-8A9A-05C276DF2400}" presName="parTx" presStyleLbl="revTx" presStyleIdx="2" presStyleCnt="4" custLinFactNeighborX="-695" custLinFactNeighborY="-9752">
        <dgm:presLayoutVars>
          <dgm:chMax val="0"/>
          <dgm:chPref val="0"/>
        </dgm:presLayoutVars>
      </dgm:prSet>
      <dgm:spPr/>
    </dgm:pt>
    <dgm:pt modelId="{94EDC3A5-1637-4253-B152-B2F66807E65C}" type="pres">
      <dgm:prSet presAssocID="{9DFC5953-DA3B-4060-B0DC-059DE4C3BC58}" presName="sibTrans" presStyleCnt="0"/>
      <dgm:spPr/>
    </dgm:pt>
    <dgm:pt modelId="{BCDDDF4F-1D1A-4E4C-B150-FF47BE34A2AB}" type="pres">
      <dgm:prSet presAssocID="{5304D51C-2D08-42D9-B486-76F8405ACA3C}" presName="compNode" presStyleCnt="0"/>
      <dgm:spPr/>
    </dgm:pt>
    <dgm:pt modelId="{F8DE9E83-3D58-4A1B-8BDD-A9464E2BA18A}" type="pres">
      <dgm:prSet presAssocID="{5304D51C-2D08-42D9-B486-76F8405ACA3C}" presName="bgRect" presStyleLbl="bgShp" presStyleIdx="3" presStyleCnt="4" custLinFactNeighborX="816" custLinFactNeighborY="-8345"/>
      <dgm:spPr/>
    </dgm:pt>
    <dgm:pt modelId="{56E6177D-D655-4268-908B-76C9E9D7F404}" type="pres">
      <dgm:prSet presAssocID="{5304D51C-2D08-42D9-B486-76F8405ACA3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enn Diagram"/>
        </a:ext>
      </dgm:extLst>
    </dgm:pt>
    <dgm:pt modelId="{D1346021-9BEC-4743-8D0B-41F062F8E1F2}" type="pres">
      <dgm:prSet presAssocID="{5304D51C-2D08-42D9-B486-76F8405ACA3C}" presName="spaceRect" presStyleCnt="0"/>
      <dgm:spPr/>
    </dgm:pt>
    <dgm:pt modelId="{2A5ACE5E-DE4A-4948-95EE-5A1EB032734B}" type="pres">
      <dgm:prSet presAssocID="{5304D51C-2D08-42D9-B486-76F8405ACA3C}" presName="parTx" presStyleLbl="revTx" presStyleIdx="3" presStyleCnt="4" custLinFactNeighborX="-695" custLinFactNeighborY="-7976">
        <dgm:presLayoutVars>
          <dgm:chMax val="0"/>
          <dgm:chPref val="0"/>
        </dgm:presLayoutVars>
      </dgm:prSet>
      <dgm:spPr/>
    </dgm:pt>
  </dgm:ptLst>
  <dgm:cxnLst>
    <dgm:cxn modelId="{792B2717-0E1B-4808-9668-15EE2EF5A365}" type="presOf" srcId="{5304D51C-2D08-42D9-B486-76F8405ACA3C}" destId="{2A5ACE5E-DE4A-4948-95EE-5A1EB032734B}" srcOrd="0" destOrd="0" presId="urn:microsoft.com/office/officeart/2018/2/layout/IconVerticalSolidList"/>
    <dgm:cxn modelId="{8E303255-896A-4404-AEFB-CC092D259BDC}" type="presOf" srcId="{111020C0-A7BC-44BB-8A9A-05C276DF2400}" destId="{5B8FCA86-3F66-4A29-B07D-5BD9EEF7919C}" srcOrd="0" destOrd="0" presId="urn:microsoft.com/office/officeart/2018/2/layout/IconVerticalSolidList"/>
    <dgm:cxn modelId="{348CF289-8748-471C-9B45-3BAC743965A2}" srcId="{8B6B16F4-EA04-445C-BC6C-381DBF64C259}" destId="{5304D51C-2D08-42D9-B486-76F8405ACA3C}" srcOrd="3" destOrd="0" parTransId="{765818CE-0D03-4A34-860C-98E63AF17A15}" sibTransId="{DE127E39-CAD6-4FFC-A18F-2739123DDA8B}"/>
    <dgm:cxn modelId="{E95D478A-09E3-46AC-9BC0-3D2A5A492089}" type="presOf" srcId="{58C8D507-5E57-4900-9AD3-428074CCF6B0}" destId="{CBC32891-5DA9-4D40-A82D-1275B2C97F1B}" srcOrd="0" destOrd="0" presId="urn:microsoft.com/office/officeart/2018/2/layout/IconVerticalSolidList"/>
    <dgm:cxn modelId="{97877A9D-6FFF-44E7-9859-7F58A95E14D3}" type="presOf" srcId="{5DF0ABF2-43C7-4567-AFBB-40A0C1EF0F8E}" destId="{C7D3833C-7E7C-4645-9C80-9A9DA5F30FB6}" srcOrd="0" destOrd="0" presId="urn:microsoft.com/office/officeart/2018/2/layout/IconVerticalSolidList"/>
    <dgm:cxn modelId="{E7AA25A3-526A-4873-BE56-03114824055E}" srcId="{8B6B16F4-EA04-445C-BC6C-381DBF64C259}" destId="{111020C0-A7BC-44BB-8A9A-05C276DF2400}" srcOrd="2" destOrd="0" parTransId="{27E36639-7EA8-47E9-A283-F7135B28BBE7}" sibTransId="{9DFC5953-DA3B-4060-B0DC-059DE4C3BC58}"/>
    <dgm:cxn modelId="{06692DA3-3BF5-40EE-940B-D5F274E535D4}" srcId="{8B6B16F4-EA04-445C-BC6C-381DBF64C259}" destId="{5DF0ABF2-43C7-4567-AFBB-40A0C1EF0F8E}" srcOrd="1" destOrd="0" parTransId="{C2360AB0-E664-437F-AE6E-2EAB050B87FB}" sibTransId="{EE361399-2361-4688-BE25-B58DF7FAD7FA}"/>
    <dgm:cxn modelId="{98D62DEE-09C0-4511-872C-BB83AF9972C5}" type="presOf" srcId="{8B6B16F4-EA04-445C-BC6C-381DBF64C259}" destId="{E2B9999A-D598-4B3B-B5E3-3A153A981EE6}" srcOrd="0" destOrd="0" presId="urn:microsoft.com/office/officeart/2018/2/layout/IconVerticalSolidList"/>
    <dgm:cxn modelId="{5B5896FA-A96A-4217-9547-6B5FFAA7AF17}" srcId="{8B6B16F4-EA04-445C-BC6C-381DBF64C259}" destId="{58C8D507-5E57-4900-9AD3-428074CCF6B0}" srcOrd="0" destOrd="0" parTransId="{F3FBC6EC-6361-4EC2-8730-4FD02A3F1B7D}" sibTransId="{91D79560-B133-4171-A057-1592064C04B0}"/>
    <dgm:cxn modelId="{FEFDE9DE-C605-4759-9442-EA6CEDA33175}" type="presParOf" srcId="{E2B9999A-D598-4B3B-B5E3-3A153A981EE6}" destId="{EA095EE7-A3BC-4A75-B27A-1FAE14BDCED9}" srcOrd="0" destOrd="0" presId="urn:microsoft.com/office/officeart/2018/2/layout/IconVerticalSolidList"/>
    <dgm:cxn modelId="{BA63ADDB-C1A9-41D5-AD77-0E12A570995C}" type="presParOf" srcId="{EA095EE7-A3BC-4A75-B27A-1FAE14BDCED9}" destId="{D24DA284-8D87-4539-B185-D369A0F62D88}" srcOrd="0" destOrd="0" presId="urn:microsoft.com/office/officeart/2018/2/layout/IconVerticalSolidList"/>
    <dgm:cxn modelId="{D3CE6C15-0CDB-4FDA-B999-9EA50B96BFF4}" type="presParOf" srcId="{EA095EE7-A3BC-4A75-B27A-1FAE14BDCED9}" destId="{D5C6D6D7-54BB-4606-B1D0-11864BD02CBC}" srcOrd="1" destOrd="0" presId="urn:microsoft.com/office/officeart/2018/2/layout/IconVerticalSolidList"/>
    <dgm:cxn modelId="{2A1373AF-E93E-4149-995C-4CB1263194C4}" type="presParOf" srcId="{EA095EE7-A3BC-4A75-B27A-1FAE14BDCED9}" destId="{33022F33-4391-4565-B4B8-FCAA3C3185C4}" srcOrd="2" destOrd="0" presId="urn:microsoft.com/office/officeart/2018/2/layout/IconVerticalSolidList"/>
    <dgm:cxn modelId="{A7C04837-9DE3-42E4-8A68-693133D8C00B}" type="presParOf" srcId="{EA095EE7-A3BC-4A75-B27A-1FAE14BDCED9}" destId="{CBC32891-5DA9-4D40-A82D-1275B2C97F1B}" srcOrd="3" destOrd="0" presId="urn:microsoft.com/office/officeart/2018/2/layout/IconVerticalSolidList"/>
    <dgm:cxn modelId="{9A560B02-FCE1-4FEE-B737-6B0A0125F96E}" type="presParOf" srcId="{E2B9999A-D598-4B3B-B5E3-3A153A981EE6}" destId="{EA1022EA-85D9-4A68-9740-E78D3848786C}" srcOrd="1" destOrd="0" presId="urn:microsoft.com/office/officeart/2018/2/layout/IconVerticalSolidList"/>
    <dgm:cxn modelId="{99AA9775-6113-4FD3-940E-4B0492BE4B68}" type="presParOf" srcId="{E2B9999A-D598-4B3B-B5E3-3A153A981EE6}" destId="{97787834-FFFB-4B88-AF10-E4C417BAE978}" srcOrd="2" destOrd="0" presId="urn:microsoft.com/office/officeart/2018/2/layout/IconVerticalSolidList"/>
    <dgm:cxn modelId="{FAFD401F-1824-4202-8F79-24FB51256DC0}" type="presParOf" srcId="{97787834-FFFB-4B88-AF10-E4C417BAE978}" destId="{8BDAB1EA-5F71-48FD-B697-83A7FBE834B2}" srcOrd="0" destOrd="0" presId="urn:microsoft.com/office/officeart/2018/2/layout/IconVerticalSolidList"/>
    <dgm:cxn modelId="{9C25DE93-DF7A-4628-B9F8-01475E61CF05}" type="presParOf" srcId="{97787834-FFFB-4B88-AF10-E4C417BAE978}" destId="{197F71B4-6A8B-40DA-AD0D-0E10FAEC5854}" srcOrd="1" destOrd="0" presId="urn:microsoft.com/office/officeart/2018/2/layout/IconVerticalSolidList"/>
    <dgm:cxn modelId="{97B96069-69F2-48A3-A2D7-D8C0B76A592F}" type="presParOf" srcId="{97787834-FFFB-4B88-AF10-E4C417BAE978}" destId="{F77D272E-F44B-4976-8AA4-8ED44095142E}" srcOrd="2" destOrd="0" presId="urn:microsoft.com/office/officeart/2018/2/layout/IconVerticalSolidList"/>
    <dgm:cxn modelId="{8BFA7647-6146-4356-B646-3FBB1ED4D57D}" type="presParOf" srcId="{97787834-FFFB-4B88-AF10-E4C417BAE978}" destId="{C7D3833C-7E7C-4645-9C80-9A9DA5F30FB6}" srcOrd="3" destOrd="0" presId="urn:microsoft.com/office/officeart/2018/2/layout/IconVerticalSolidList"/>
    <dgm:cxn modelId="{7279E417-6B96-4609-9182-F6157226B480}" type="presParOf" srcId="{E2B9999A-D598-4B3B-B5E3-3A153A981EE6}" destId="{4E65AD3B-FA2A-48E7-AB46-C51EEB908823}" srcOrd="3" destOrd="0" presId="urn:microsoft.com/office/officeart/2018/2/layout/IconVerticalSolidList"/>
    <dgm:cxn modelId="{25551646-A79A-4755-9F87-AEA7FBC3EACB}" type="presParOf" srcId="{E2B9999A-D598-4B3B-B5E3-3A153A981EE6}" destId="{94E361C4-1FB1-4E23-9650-86D8D98F449E}" srcOrd="4" destOrd="0" presId="urn:microsoft.com/office/officeart/2018/2/layout/IconVerticalSolidList"/>
    <dgm:cxn modelId="{BA1F6395-8B39-45CC-8C8C-3E42902FB7B8}" type="presParOf" srcId="{94E361C4-1FB1-4E23-9650-86D8D98F449E}" destId="{0FECB302-8D4C-4A66-8565-D3C8D661DBE4}" srcOrd="0" destOrd="0" presId="urn:microsoft.com/office/officeart/2018/2/layout/IconVerticalSolidList"/>
    <dgm:cxn modelId="{D9FB8717-2A1C-4FB7-BD37-96530E60C420}" type="presParOf" srcId="{94E361C4-1FB1-4E23-9650-86D8D98F449E}" destId="{DC8FAB5C-5504-4CAE-B24A-1BE7A49F6097}" srcOrd="1" destOrd="0" presId="urn:microsoft.com/office/officeart/2018/2/layout/IconVerticalSolidList"/>
    <dgm:cxn modelId="{68FAE917-17F0-4E3B-9947-DFB37BAE38BC}" type="presParOf" srcId="{94E361C4-1FB1-4E23-9650-86D8D98F449E}" destId="{9EA85FCC-D092-4DFE-A170-6CCA38C142DD}" srcOrd="2" destOrd="0" presId="urn:microsoft.com/office/officeart/2018/2/layout/IconVerticalSolidList"/>
    <dgm:cxn modelId="{C73A103E-9E05-41CE-81D5-622E149D5291}" type="presParOf" srcId="{94E361C4-1FB1-4E23-9650-86D8D98F449E}" destId="{5B8FCA86-3F66-4A29-B07D-5BD9EEF7919C}" srcOrd="3" destOrd="0" presId="urn:microsoft.com/office/officeart/2018/2/layout/IconVerticalSolidList"/>
    <dgm:cxn modelId="{BBFB2C0C-AF1A-4F67-AFB1-057A1913A7A3}" type="presParOf" srcId="{E2B9999A-D598-4B3B-B5E3-3A153A981EE6}" destId="{94EDC3A5-1637-4253-B152-B2F66807E65C}" srcOrd="5" destOrd="0" presId="urn:microsoft.com/office/officeart/2018/2/layout/IconVerticalSolidList"/>
    <dgm:cxn modelId="{CB9DF249-A03F-424E-AE93-60082580CADF}" type="presParOf" srcId="{E2B9999A-D598-4B3B-B5E3-3A153A981EE6}" destId="{BCDDDF4F-1D1A-4E4C-B150-FF47BE34A2AB}" srcOrd="6" destOrd="0" presId="urn:microsoft.com/office/officeart/2018/2/layout/IconVerticalSolidList"/>
    <dgm:cxn modelId="{B1C081A4-596B-445A-8A70-A86951FFB5CC}" type="presParOf" srcId="{BCDDDF4F-1D1A-4E4C-B150-FF47BE34A2AB}" destId="{F8DE9E83-3D58-4A1B-8BDD-A9464E2BA18A}" srcOrd="0" destOrd="0" presId="urn:microsoft.com/office/officeart/2018/2/layout/IconVerticalSolidList"/>
    <dgm:cxn modelId="{373F4492-E25A-4980-818E-884F86A61908}" type="presParOf" srcId="{BCDDDF4F-1D1A-4E4C-B150-FF47BE34A2AB}" destId="{56E6177D-D655-4268-908B-76C9E9D7F404}" srcOrd="1" destOrd="0" presId="urn:microsoft.com/office/officeart/2018/2/layout/IconVerticalSolidList"/>
    <dgm:cxn modelId="{5368DCCD-767C-4C14-A1EC-5FFA64D4B83C}" type="presParOf" srcId="{BCDDDF4F-1D1A-4E4C-B150-FF47BE34A2AB}" destId="{D1346021-9BEC-4743-8D0B-41F062F8E1F2}" srcOrd="2" destOrd="0" presId="urn:microsoft.com/office/officeart/2018/2/layout/IconVerticalSolidList"/>
    <dgm:cxn modelId="{96A27A9D-CB7B-43EC-A1C4-25ABAC3C2EF8}" type="presParOf" srcId="{BCDDDF4F-1D1A-4E4C-B150-FF47BE34A2AB}" destId="{2A5ACE5E-DE4A-4948-95EE-5A1EB032734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4DA284-8D87-4539-B185-D369A0F62D88}">
      <dsp:nvSpPr>
        <dsp:cNvPr id="0" name=""/>
        <dsp:cNvSpPr/>
      </dsp:nvSpPr>
      <dsp:spPr>
        <a:xfrm>
          <a:off x="0" y="152674"/>
          <a:ext cx="5760720" cy="8392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C6D6D7-54BB-4606-B1D0-11864BD02CBC}">
      <dsp:nvSpPr>
        <dsp:cNvPr id="0" name=""/>
        <dsp:cNvSpPr/>
      </dsp:nvSpPr>
      <dsp:spPr>
        <a:xfrm>
          <a:off x="253883" y="341513"/>
          <a:ext cx="461606" cy="4616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C32891-5DA9-4D40-A82D-1275B2C97F1B}">
      <dsp:nvSpPr>
        <dsp:cNvPr id="0" name=""/>
        <dsp:cNvSpPr/>
      </dsp:nvSpPr>
      <dsp:spPr>
        <a:xfrm>
          <a:off x="925795" y="0"/>
          <a:ext cx="4800845" cy="1273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66" tIns="103666" rIns="103666" bIns="103666"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tx1">
                  <a:lumMod val="50000"/>
                </a:schemeClr>
              </a:solidFill>
            </a:rPr>
            <a:t>Hybrid Model-Based Solution: </a:t>
          </a:r>
          <a:r>
            <a:rPr lang="en-US" sz="1600" kern="1200" dirty="0">
              <a:solidFill>
                <a:schemeClr val="tx1">
                  <a:lumMod val="50000"/>
                </a:schemeClr>
              </a:solidFill>
            </a:rPr>
            <a:t>Started working on a hybrid model-based solution combining first principle-based calculations and machine learning.</a:t>
          </a:r>
        </a:p>
      </dsp:txBody>
      <dsp:txXfrm>
        <a:off x="925795" y="0"/>
        <a:ext cx="4800845" cy="1273427"/>
      </dsp:txXfrm>
    </dsp:sp>
    <dsp:sp modelId="{8BDAB1EA-5F71-48FD-B697-83A7FBE834B2}">
      <dsp:nvSpPr>
        <dsp:cNvPr id="0" name=""/>
        <dsp:cNvSpPr/>
      </dsp:nvSpPr>
      <dsp:spPr>
        <a:xfrm>
          <a:off x="0" y="1420949"/>
          <a:ext cx="5760720" cy="8392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7F71B4-6A8B-40DA-AD0D-0E10FAEC5854}">
      <dsp:nvSpPr>
        <dsp:cNvPr id="0" name=""/>
        <dsp:cNvSpPr/>
      </dsp:nvSpPr>
      <dsp:spPr>
        <a:xfrm>
          <a:off x="253883" y="1712869"/>
          <a:ext cx="461606" cy="4616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D3833C-7E7C-4645-9C80-9A9DA5F30FB6}">
      <dsp:nvSpPr>
        <dsp:cNvPr id="0" name=""/>
        <dsp:cNvSpPr/>
      </dsp:nvSpPr>
      <dsp:spPr>
        <a:xfrm>
          <a:off x="1019951" y="1403725"/>
          <a:ext cx="4713688" cy="979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66" tIns="103666" rIns="103666" bIns="103666"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tx1">
                  <a:lumMod val="50000"/>
                </a:schemeClr>
              </a:solidFill>
            </a:rPr>
            <a:t>Predictive Analytics: </a:t>
          </a:r>
          <a:r>
            <a:rPr lang="en-US" sz="1600" kern="1200" dirty="0">
              <a:solidFill>
                <a:schemeClr val="tx1">
                  <a:lumMod val="50000"/>
                </a:schemeClr>
              </a:solidFill>
            </a:rPr>
            <a:t>Implementing predictive analytics to enhance decision-making processes.</a:t>
          </a:r>
        </a:p>
      </dsp:txBody>
      <dsp:txXfrm>
        <a:off x="1019951" y="1403725"/>
        <a:ext cx="4713688" cy="979522"/>
      </dsp:txXfrm>
    </dsp:sp>
    <dsp:sp modelId="{0FECB302-8D4C-4A66-8565-D3C8D661DBE4}">
      <dsp:nvSpPr>
        <dsp:cNvPr id="0" name=""/>
        <dsp:cNvSpPr/>
      </dsp:nvSpPr>
      <dsp:spPr>
        <a:xfrm>
          <a:off x="0" y="2639300"/>
          <a:ext cx="5760720" cy="8392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8FAB5C-5504-4CAE-B24A-1BE7A49F6097}">
      <dsp:nvSpPr>
        <dsp:cNvPr id="0" name=""/>
        <dsp:cNvSpPr/>
      </dsp:nvSpPr>
      <dsp:spPr>
        <a:xfrm>
          <a:off x="253883" y="2937272"/>
          <a:ext cx="461606" cy="4616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8FCA86-3F66-4A29-B07D-5BD9EEF7919C}">
      <dsp:nvSpPr>
        <dsp:cNvPr id="0" name=""/>
        <dsp:cNvSpPr/>
      </dsp:nvSpPr>
      <dsp:spPr>
        <a:xfrm>
          <a:off x="936613" y="2652910"/>
          <a:ext cx="4713688" cy="979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66" tIns="103666" rIns="103666" bIns="103666"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tx1">
                  <a:lumMod val="50000"/>
                </a:schemeClr>
              </a:solidFill>
            </a:rPr>
            <a:t>Chatbot Integration: </a:t>
          </a:r>
          <a:r>
            <a:rPr lang="en-US" sz="1600" kern="1200" dirty="0">
              <a:solidFill>
                <a:schemeClr val="tx1">
                  <a:lumMod val="50000"/>
                </a:schemeClr>
              </a:solidFill>
            </a:rPr>
            <a:t>Planning to integrate chatbots for our Dashboard for our team and customers to improve communication and support.</a:t>
          </a:r>
        </a:p>
      </dsp:txBody>
      <dsp:txXfrm>
        <a:off x="936613" y="2652910"/>
        <a:ext cx="4713688" cy="979522"/>
      </dsp:txXfrm>
    </dsp:sp>
    <dsp:sp modelId="{F8DE9E83-3D58-4A1B-8BDD-A9464E2BA18A}">
      <dsp:nvSpPr>
        <dsp:cNvPr id="0" name=""/>
        <dsp:cNvSpPr/>
      </dsp:nvSpPr>
      <dsp:spPr>
        <a:xfrm>
          <a:off x="0" y="3902797"/>
          <a:ext cx="5760720" cy="8392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E6177D-D655-4268-908B-76C9E9D7F404}">
      <dsp:nvSpPr>
        <dsp:cNvPr id="0" name=""/>
        <dsp:cNvSpPr/>
      </dsp:nvSpPr>
      <dsp:spPr>
        <a:xfrm>
          <a:off x="253883" y="4161674"/>
          <a:ext cx="461606" cy="4616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5ACE5E-DE4A-4948-95EE-5A1EB032734B}">
      <dsp:nvSpPr>
        <dsp:cNvPr id="0" name=""/>
        <dsp:cNvSpPr/>
      </dsp:nvSpPr>
      <dsp:spPr>
        <a:xfrm>
          <a:off x="936613" y="3894709"/>
          <a:ext cx="4713688" cy="979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66" tIns="103666" rIns="103666" bIns="103666"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tx1">
                  <a:lumMod val="50000"/>
                </a:schemeClr>
              </a:solidFill>
            </a:rPr>
            <a:t>Efficient Use of Aspen HYSYS: </a:t>
          </a:r>
          <a:r>
            <a:rPr lang="en-US" sz="1600" kern="1200" dirty="0">
              <a:solidFill>
                <a:schemeClr val="tx1">
                  <a:lumMod val="50000"/>
                </a:schemeClr>
              </a:solidFill>
            </a:rPr>
            <a:t>Exploring ways to use Aspen HYSYS more efficiently, ensuring no optimization restrictions due to model limitations.</a:t>
          </a:r>
        </a:p>
      </dsp:txBody>
      <dsp:txXfrm>
        <a:off x="936613" y="3894709"/>
        <a:ext cx="4713688" cy="97952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CCC31B-76D1-46A9-8BBA-5FDE435FF517}"/>
              </a:ext>
            </a:extLst>
          </p:cNvPr>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0D4F82-240C-445A-8E3D-3204A4B8BDBC}"/>
              </a:ext>
            </a:extLst>
          </p:cNvPr>
          <p:cNvSpPr>
            <a:spLocks noGrp="1"/>
          </p:cNvSpPr>
          <p:nvPr>
            <p:ph type="dt" sz="quarter" idx="1"/>
          </p:nvPr>
        </p:nvSpPr>
        <p:spPr>
          <a:xfrm>
            <a:off x="6905625" y="0"/>
            <a:ext cx="5283200" cy="344488"/>
          </a:xfrm>
          <a:prstGeom prst="rect">
            <a:avLst/>
          </a:prstGeom>
        </p:spPr>
        <p:txBody>
          <a:bodyPr vert="horz" lIns="91440" tIns="45720" rIns="91440" bIns="45720" rtlCol="0"/>
          <a:lstStyle>
            <a:lvl1pPr algn="r">
              <a:defRPr sz="1200"/>
            </a:lvl1pPr>
          </a:lstStyle>
          <a:p>
            <a:fld id="{C1D5A416-666E-4DF3-803A-6BBD18923A8F}" type="datetimeFigureOut">
              <a:rPr lang="en-US" smtClean="0"/>
              <a:t>5/7/2025</a:t>
            </a:fld>
            <a:endParaRPr lang="en-US" dirty="0"/>
          </a:p>
        </p:txBody>
      </p:sp>
      <p:sp>
        <p:nvSpPr>
          <p:cNvPr id="4" name="Footer Placeholder 3">
            <a:extLst>
              <a:ext uri="{FF2B5EF4-FFF2-40B4-BE49-F238E27FC236}">
                <a16:creationId xmlns:a16="http://schemas.microsoft.com/office/drawing/2014/main" id="{F631B515-A08E-4AC9-A9F4-38E097EFC124}"/>
              </a:ext>
            </a:extLst>
          </p:cNvPr>
          <p:cNvSpPr>
            <a:spLocks noGrp="1"/>
          </p:cNvSpPr>
          <p:nvPr>
            <p:ph type="ftr" sz="quarter" idx="2"/>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2912923-914C-4C52-BC17-53F21EF4ACEC}"/>
              </a:ext>
            </a:extLst>
          </p:cNvPr>
          <p:cNvSpPr>
            <a:spLocks noGrp="1"/>
          </p:cNvSpPr>
          <p:nvPr>
            <p:ph type="sldNum" sz="quarter" idx="3"/>
          </p:nvPr>
        </p:nvSpPr>
        <p:spPr>
          <a:xfrm>
            <a:off x="6905625" y="6513513"/>
            <a:ext cx="5283200" cy="344487"/>
          </a:xfrm>
          <a:prstGeom prst="rect">
            <a:avLst/>
          </a:prstGeom>
        </p:spPr>
        <p:txBody>
          <a:bodyPr vert="horz" lIns="91440" tIns="45720" rIns="91440" bIns="45720" rtlCol="0" anchor="b"/>
          <a:lstStyle>
            <a:lvl1pPr algn="r">
              <a:defRPr sz="1200"/>
            </a:lvl1pPr>
          </a:lstStyle>
          <a:p>
            <a:fld id="{004A859E-A5F2-48F6-A3D6-0A58D68DFF64}" type="slidenum">
              <a:rPr lang="en-US" smtClean="0"/>
              <a:t>‹#›</a:t>
            </a:fld>
            <a:endParaRPr lang="en-US" dirty="0"/>
          </a:p>
        </p:txBody>
      </p:sp>
    </p:spTree>
    <p:extLst>
      <p:ext uri="{BB962C8B-B14F-4D97-AF65-F5344CB8AC3E}">
        <p14:creationId xmlns:p14="http://schemas.microsoft.com/office/powerpoint/2010/main" val="253617327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D557F73-1410-46DE-87CE-E1CC40A405BC}" type="datetimeFigureOut">
              <a:rPr lang="en-US" smtClean="0"/>
              <a:t>5/7/2025</a:t>
            </a:fld>
            <a:endParaRPr lang="en-US"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3AB97EF-ECD5-4935-A9BE-674F893E6053}" type="slidenum">
              <a:rPr lang="en-US" smtClean="0"/>
              <a:t>‹#›</a:t>
            </a:fld>
            <a:endParaRPr lang="en-US" dirty="0"/>
          </a:p>
        </p:txBody>
      </p:sp>
    </p:spTree>
    <p:extLst>
      <p:ext uri="{BB962C8B-B14F-4D97-AF65-F5344CB8AC3E}">
        <p14:creationId xmlns:p14="http://schemas.microsoft.com/office/powerpoint/2010/main" val="4222088756"/>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AB97EF-ECD5-4935-A9BE-674F893E6053}" type="slidenum">
              <a:rPr lang="en-US" smtClean="0"/>
              <a:t>7</a:t>
            </a:fld>
            <a:endParaRPr lang="en-US" dirty="0"/>
          </a:p>
        </p:txBody>
      </p:sp>
      <p:sp>
        <p:nvSpPr>
          <p:cNvPr id="5" name="Footer Placeholder 4">
            <a:extLst>
              <a:ext uri="{FF2B5EF4-FFF2-40B4-BE49-F238E27FC236}">
                <a16:creationId xmlns:a16="http://schemas.microsoft.com/office/drawing/2014/main" id="{10FA5235-BFB8-4937-B808-A452DB2C5049}"/>
              </a:ext>
            </a:extLst>
          </p:cNvPr>
          <p:cNvSpPr>
            <a:spLocks noGrp="1"/>
          </p:cNvSpPr>
          <p:nvPr>
            <p:ph type="ftr" sz="quarter" idx="4"/>
          </p:nvPr>
        </p:nvSpPr>
        <p:spPr/>
        <p:txBody>
          <a:bodyPr/>
          <a:lstStyle/>
          <a:p>
            <a:endParaRPr lang="en-US" dirty="0"/>
          </a:p>
        </p:txBody>
      </p:sp>
      <p:sp>
        <p:nvSpPr>
          <p:cNvPr id="6" name="Header Placeholder 5">
            <a:extLst>
              <a:ext uri="{FF2B5EF4-FFF2-40B4-BE49-F238E27FC236}">
                <a16:creationId xmlns:a16="http://schemas.microsoft.com/office/drawing/2014/main" id="{718DE85B-5830-4CD0-B144-83F5A7038874}"/>
              </a:ext>
            </a:extLst>
          </p:cNvPr>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28914220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jpg"/><Relationship Id="rId1" Type="http://schemas.openxmlformats.org/officeDocument/2006/relationships/slideMaster" Target="../slideMasters/slideMaster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 Lines Cover">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152650"/>
            <a:ext cx="12192000" cy="4705350"/>
          </a:xfrm>
          <a:prstGeom prst="rect">
            <a:avLst/>
          </a:prstGeom>
        </p:spPr>
      </p:pic>
      <p:sp>
        <p:nvSpPr>
          <p:cNvPr id="22" name="Text Placeholder 35"/>
          <p:cNvSpPr>
            <a:spLocks noGrp="1"/>
          </p:cNvSpPr>
          <p:nvPr>
            <p:ph type="body" sz="quarter" idx="11" hasCustomPrompt="1"/>
          </p:nvPr>
        </p:nvSpPr>
        <p:spPr>
          <a:xfrm>
            <a:off x="727910" y="2855157"/>
            <a:ext cx="5925346" cy="181244"/>
          </a:xfrm>
          <a:prstGeom prst="rect">
            <a:avLst/>
          </a:prstGeom>
        </p:spPr>
        <p:txBody>
          <a:bodyPr lIns="0" tIns="0" rIns="0" bIns="0">
            <a:noAutofit/>
          </a:bodyPr>
          <a:lstStyle>
            <a:lvl1pPr marL="0" marR="0" indent="0" algn="l" defTabSz="1160922" rtl="0" eaLnBrk="1" fontAlgn="base" latinLnBrk="0" hangingPunct="1">
              <a:lnSpc>
                <a:spcPct val="100000"/>
              </a:lnSpc>
              <a:spcBef>
                <a:spcPct val="0"/>
              </a:spcBef>
              <a:spcAft>
                <a:spcPct val="0"/>
              </a:spcAft>
              <a:buClr>
                <a:schemeClr val="tx1"/>
              </a:buClr>
              <a:buSzTx/>
              <a:buFont typeface="Arial" pitchFamily="34" charset="0"/>
              <a:buNone/>
              <a:tabLst/>
              <a:defRPr sz="1200" cap="all" baseline="0">
                <a:solidFill>
                  <a:schemeClr val="tx1"/>
                </a:solidFill>
                <a:latin typeface="SABIC Typeface Headline" panose="020B0603060202020204" pitchFamily="34" charset="0"/>
                <a:cs typeface="SABIC Typeface Headline" panose="020B0603060202020204" pitchFamily="34" charset="0"/>
              </a:defRPr>
            </a:lvl1pPr>
            <a:lvl2pPr>
              <a:defRPr sz="1143" cap="all" baseline="0">
                <a:solidFill>
                  <a:schemeClr val="tx1"/>
                </a:solidFill>
              </a:defRPr>
            </a:lvl2pPr>
            <a:lvl3pPr>
              <a:defRPr sz="1143" cap="all" baseline="0">
                <a:solidFill>
                  <a:schemeClr val="tx1"/>
                </a:solidFill>
              </a:defRPr>
            </a:lvl3pPr>
            <a:lvl4pPr>
              <a:defRPr sz="1143" cap="all" baseline="0">
                <a:solidFill>
                  <a:schemeClr val="tx1"/>
                </a:solidFill>
              </a:defRPr>
            </a:lvl4pPr>
            <a:lvl5pPr>
              <a:defRPr sz="1143" cap="all" baseline="0">
                <a:solidFill>
                  <a:schemeClr val="tx1"/>
                </a:solidFill>
              </a:defRPr>
            </a:lvl5pPr>
          </a:lstStyle>
          <a:p>
            <a:pPr lvl="0"/>
            <a:r>
              <a:rPr lang="en-US"/>
              <a:t>Short Subhead all caps (12pt regular) optional</a:t>
            </a:r>
            <a:endParaRPr lang="ar-SA"/>
          </a:p>
        </p:txBody>
      </p:sp>
      <p:sp>
        <p:nvSpPr>
          <p:cNvPr id="27" name="Text Placeholder 26"/>
          <p:cNvSpPr>
            <a:spLocks noGrp="1"/>
          </p:cNvSpPr>
          <p:nvPr>
            <p:ph type="body" sz="quarter" idx="18" hasCustomPrompt="1"/>
          </p:nvPr>
        </p:nvSpPr>
        <p:spPr>
          <a:xfrm>
            <a:off x="727911" y="3881481"/>
            <a:ext cx="5925345" cy="171730"/>
          </a:xfrm>
        </p:spPr>
        <p:txBody>
          <a:bodyPr/>
          <a:lstStyle>
            <a:lvl1pPr marL="0" marR="0" indent="0" algn="l" defTabSz="1160922" rtl="0" eaLnBrk="1" fontAlgn="base" latinLnBrk="0" hangingPunct="1">
              <a:lnSpc>
                <a:spcPct val="100000"/>
              </a:lnSpc>
              <a:spcBef>
                <a:spcPct val="0"/>
              </a:spcBef>
              <a:spcAft>
                <a:spcPct val="0"/>
              </a:spcAft>
              <a:buClr>
                <a:schemeClr val="tx1"/>
              </a:buClr>
              <a:buSzTx/>
              <a:buFont typeface="Arial" pitchFamily="34" charset="0"/>
              <a:buNone/>
              <a:tabLst/>
              <a:defRPr sz="1000" cap="all" baseline="0">
                <a:solidFill>
                  <a:schemeClr val="accent4"/>
                </a:solidFill>
              </a:defRPr>
            </a:lvl1pPr>
          </a:lstStyle>
          <a:p>
            <a:pPr marL="0" marR="0" lvl="0" indent="0" algn="l" defTabSz="1160922" rtl="0" eaLnBrk="1" fontAlgn="base" latinLnBrk="0" hangingPunct="1">
              <a:lnSpc>
                <a:spcPct val="100000"/>
              </a:lnSpc>
              <a:spcBef>
                <a:spcPct val="0"/>
              </a:spcBef>
              <a:spcAft>
                <a:spcPct val="0"/>
              </a:spcAft>
              <a:buClr>
                <a:schemeClr val="tx1"/>
              </a:buClr>
              <a:buSzTx/>
              <a:buFont typeface="Arial" pitchFamily="34" charset="0"/>
              <a:buNone/>
              <a:tabLst/>
              <a:defRPr/>
            </a:pPr>
            <a:r>
              <a:rPr lang="en-US"/>
              <a:t>Confidential marks all caps (10pt light)</a:t>
            </a:r>
          </a:p>
        </p:txBody>
      </p:sp>
      <p:sp>
        <p:nvSpPr>
          <p:cNvPr id="26" name="Text Placeholder 5"/>
          <p:cNvSpPr>
            <a:spLocks noGrp="1"/>
          </p:cNvSpPr>
          <p:nvPr>
            <p:ph type="body" sz="quarter" idx="15" hasCustomPrompt="1"/>
          </p:nvPr>
        </p:nvSpPr>
        <p:spPr>
          <a:xfrm>
            <a:off x="727762" y="3423350"/>
            <a:ext cx="5925495" cy="446795"/>
          </a:xfrm>
        </p:spPr>
        <p:txBody>
          <a:bodyPr vert="horz" wrap="square" lIns="0" tIns="0" rIns="0" bIns="0" rtlCol="0">
            <a:noAutofit/>
          </a:bodyPr>
          <a:lstStyle>
            <a:lvl1pPr algn="l" rtl="0">
              <a:defRPr lang="en-US" sz="1000" dirty="0">
                <a:solidFill>
                  <a:schemeClr val="tx1"/>
                </a:solidFill>
                <a:latin typeface="+mn-lt"/>
                <a:cs typeface="SABIC Typeface Text Light" panose="020B0303060202020204" pitchFamily="34" charset="0"/>
              </a:defRPr>
            </a:lvl1pPr>
          </a:lstStyle>
          <a:p>
            <a:pPr lvl="0"/>
            <a:r>
              <a:rPr lang="en-US"/>
              <a:t>Author’s Name (10pt light)</a:t>
            </a:r>
            <a:br>
              <a:rPr lang="en-US"/>
            </a:br>
            <a:r>
              <a:rPr lang="en-US"/>
              <a:t>Event, City, Country, Month XX, Year (10pt light)</a:t>
            </a:r>
          </a:p>
        </p:txBody>
      </p:sp>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80449" y="514285"/>
            <a:ext cx="1802460" cy="926014"/>
          </a:xfrm>
          <a:prstGeom prst="rect">
            <a:avLst/>
          </a:prstGeom>
        </p:spPr>
      </p:pic>
      <p:pic>
        <p:nvPicPr>
          <p:cNvPr id="20" name="Picture 1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73523" y="736036"/>
            <a:ext cx="3000895" cy="219444"/>
          </a:xfrm>
          <a:prstGeom prst="rect">
            <a:avLst/>
          </a:prstGeom>
        </p:spPr>
      </p:pic>
      <p:sp>
        <p:nvSpPr>
          <p:cNvPr id="2" name="Title 1"/>
          <p:cNvSpPr>
            <a:spLocks noGrp="1"/>
          </p:cNvSpPr>
          <p:nvPr>
            <p:ph type="title" hasCustomPrompt="1"/>
          </p:nvPr>
        </p:nvSpPr>
        <p:spPr>
          <a:xfrm>
            <a:off x="731520" y="1673352"/>
            <a:ext cx="8961120" cy="1097280"/>
          </a:xfrm>
        </p:spPr>
        <p:txBody>
          <a:bodyPr/>
          <a:lstStyle>
            <a:lvl1pPr>
              <a:defRPr sz="3600">
                <a:solidFill>
                  <a:schemeClr val="accent5"/>
                </a:solidFill>
              </a:defRPr>
            </a:lvl1pPr>
          </a:lstStyle>
          <a:p>
            <a:pPr lvl="0"/>
            <a:r>
              <a:rPr lang="en-US"/>
              <a:t>headline all caps (36pt light) </a:t>
            </a:r>
            <a:br>
              <a:rPr lang="en-US"/>
            </a:br>
            <a:r>
              <a:rPr lang="en-US"/>
              <a:t>two lines maximum</a:t>
            </a:r>
          </a:p>
        </p:txBody>
      </p:sp>
    </p:spTree>
    <p:extLst>
      <p:ext uri="{BB962C8B-B14F-4D97-AF65-F5344CB8AC3E}">
        <p14:creationId xmlns:p14="http://schemas.microsoft.com/office/powerpoint/2010/main" val="24655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Orange Divider Numbering">
    <p:bg>
      <p:bgPr>
        <a:gradFill flip="none" rotWithShape="1">
          <a:gsLst>
            <a:gs pos="10000">
              <a:srgbClr val="FFA300"/>
            </a:gs>
            <a:gs pos="90000">
              <a:srgbClr val="FFCD00"/>
            </a:gs>
          </a:gsLst>
          <a:lin ang="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179" y="1460401"/>
            <a:ext cx="10436061" cy="1645920"/>
          </a:xfrm>
        </p:spPr>
        <p:txBody>
          <a:bodyPr anchor="t"/>
          <a:lstStyle>
            <a:lvl1pPr>
              <a:lnSpc>
                <a:spcPct val="120000"/>
              </a:lnSpc>
              <a:defRPr sz="4400">
                <a:solidFill>
                  <a:schemeClr val="bg1"/>
                </a:solidFill>
              </a:defRPr>
            </a:lvl1pPr>
          </a:lstStyle>
          <a:p>
            <a:r>
              <a:rPr lang="en-US"/>
              <a:t>Optional numbering </a:t>
            </a:r>
            <a:br>
              <a:rPr lang="en-US"/>
            </a:br>
            <a:r>
              <a:rPr lang="en-US"/>
              <a:t>system </a:t>
            </a:r>
            <a:r>
              <a:rPr lang="en-US" kern="0"/>
              <a:t>(44pt </a:t>
            </a:r>
            <a:r>
              <a:rPr lang="en-US"/>
              <a:t>light</a:t>
            </a:r>
            <a:r>
              <a:rPr lang="en-US" kern="0"/>
              <a:t>)</a:t>
            </a:r>
            <a:endParaRPr lang="en-US"/>
          </a:p>
        </p:txBody>
      </p:sp>
      <p:sp>
        <p:nvSpPr>
          <p:cNvPr id="8" name="Text Placeholder 2"/>
          <p:cNvSpPr>
            <a:spLocks noGrp="1"/>
          </p:cNvSpPr>
          <p:nvPr>
            <p:ph type="body" sz="quarter" idx="13" hasCustomPrompt="1"/>
          </p:nvPr>
        </p:nvSpPr>
        <p:spPr>
          <a:xfrm>
            <a:off x="490179" y="406401"/>
            <a:ext cx="9942655" cy="577850"/>
          </a:xfrm>
          <a:prstGeom prst="rect">
            <a:avLst/>
          </a:prstGeom>
        </p:spPr>
        <p:txBody>
          <a:bodyPr lIns="0" tIns="0" rIns="0" bIns="0" anchor="b">
            <a:noAutofit/>
          </a:bodyPr>
          <a:lstStyle>
            <a:lvl1pPr>
              <a:lnSpc>
                <a:spcPct val="100000"/>
              </a:lnSpc>
              <a:defRPr sz="2000" b="0" cap="all" baseline="0">
                <a:solidFill>
                  <a:schemeClr val="bg1"/>
                </a:solidFill>
                <a:latin typeface="+mj-lt"/>
              </a:defRPr>
            </a:lvl1pPr>
            <a:lvl2pPr>
              <a:defRPr sz="5586" b="0">
                <a:solidFill>
                  <a:schemeClr val="bg1"/>
                </a:solidFill>
              </a:defRPr>
            </a:lvl2pPr>
            <a:lvl3pPr>
              <a:defRPr sz="5586" b="0">
                <a:solidFill>
                  <a:schemeClr val="bg1"/>
                </a:solidFill>
              </a:defRPr>
            </a:lvl3pPr>
            <a:lvl4pPr>
              <a:defRPr sz="5586" b="0">
                <a:solidFill>
                  <a:schemeClr val="bg1"/>
                </a:solidFill>
              </a:defRPr>
            </a:lvl4pPr>
            <a:lvl5pPr>
              <a:defRPr sz="5586" b="0">
                <a:solidFill>
                  <a:schemeClr val="bg1"/>
                </a:solidFill>
              </a:defRPr>
            </a:lvl5pPr>
          </a:lstStyle>
          <a:p>
            <a:pPr lvl="0"/>
            <a:r>
              <a:rPr lang="en-US"/>
              <a:t>Section divider subtitle (20PT light)</a:t>
            </a:r>
          </a:p>
        </p:txBody>
      </p:sp>
      <p:sp>
        <p:nvSpPr>
          <p:cNvPr id="12" name="Text Placeholder 5"/>
          <p:cNvSpPr>
            <a:spLocks noGrp="1"/>
          </p:cNvSpPr>
          <p:nvPr>
            <p:ph type="body" sz="quarter" idx="14" hasCustomPrompt="1"/>
          </p:nvPr>
        </p:nvSpPr>
        <p:spPr>
          <a:xfrm>
            <a:off x="5910249" y="3211948"/>
            <a:ext cx="5823165" cy="3693319"/>
          </a:xfrm>
          <a:prstGeom prst="rect">
            <a:avLst/>
          </a:prstGeom>
        </p:spPr>
        <p:txBody>
          <a:bodyPr lIns="0" tIns="0" rIns="0" bIns="0">
            <a:noAutofit/>
          </a:bodyPr>
          <a:lstStyle>
            <a:lvl1pPr algn="r">
              <a:defRPr sz="22000" b="0">
                <a:solidFill>
                  <a:schemeClr val="bg1"/>
                </a:solidFill>
              </a:defRPr>
            </a:lvl1pPr>
            <a:lvl2pPr algn="r">
              <a:defRPr sz="30470">
                <a:solidFill>
                  <a:schemeClr val="bg1"/>
                </a:solidFill>
              </a:defRPr>
            </a:lvl2pPr>
            <a:lvl3pPr algn="r">
              <a:defRPr sz="30470">
                <a:solidFill>
                  <a:schemeClr val="bg1"/>
                </a:solidFill>
              </a:defRPr>
            </a:lvl3pPr>
            <a:lvl4pPr algn="r">
              <a:defRPr sz="30470">
                <a:solidFill>
                  <a:schemeClr val="bg1"/>
                </a:solidFill>
              </a:defRPr>
            </a:lvl4pPr>
            <a:lvl5pPr algn="r">
              <a:defRPr sz="30470">
                <a:solidFill>
                  <a:schemeClr val="bg1"/>
                </a:solidFill>
              </a:defRPr>
            </a:lvl5pPr>
          </a:lstStyle>
          <a:p>
            <a:pPr lvl="0"/>
            <a:r>
              <a:rPr lang="en-US"/>
              <a:t>6</a:t>
            </a:r>
          </a:p>
        </p:txBody>
      </p:sp>
      <p:sp>
        <p:nvSpPr>
          <p:cNvPr id="6" name="Rectangle 5"/>
          <p:cNvSpPr/>
          <p:nvPr/>
        </p:nvSpPr>
        <p:spPr>
          <a:xfrm flipV="1">
            <a:off x="485847" y="6438618"/>
            <a:ext cx="11238004" cy="2743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143">
              <a:solidFill>
                <a:srgbClr val="FFFFFF"/>
              </a:solidFill>
              <a:latin typeface="Arial" pitchFamily="34" charset="0"/>
              <a:ea typeface="MS PGothic" pitchFamily="34" charset="-128"/>
            </a:endParaRPr>
          </a:p>
        </p:txBody>
      </p:sp>
      <p:sp>
        <p:nvSpPr>
          <p:cNvPr id="7" name="Rectangle 6"/>
          <p:cNvSpPr/>
          <p:nvPr/>
        </p:nvSpPr>
        <p:spPr>
          <a:xfrm>
            <a:off x="485715" y="1123002"/>
            <a:ext cx="11232230" cy="3091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524">
              <a:solidFill>
                <a:srgbClr val="FFFFFF"/>
              </a:solidFill>
              <a:latin typeface="Arial" pitchFamily="34" charset="0"/>
              <a:ea typeface="MS PGothic" pitchFamily="34" charset="-128"/>
            </a:endParaRPr>
          </a:p>
        </p:txBody>
      </p:sp>
      <p:sp>
        <p:nvSpPr>
          <p:cNvPr id="9" name="Rectangle 9"/>
          <p:cNvSpPr>
            <a:spLocks noChangeArrowheads="1"/>
          </p:cNvSpPr>
          <p:nvPr/>
        </p:nvSpPr>
        <p:spPr bwMode="invGray">
          <a:xfrm>
            <a:off x="10926241" y="6527413"/>
            <a:ext cx="782029" cy="138499"/>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r" eaLnBrk="0" hangingPunct="0">
              <a:buFontTx/>
              <a:buNone/>
            </a:pPr>
            <a:fld id="{A618EB91-68A2-413C-AF9E-E3F73DFE5122}" type="slidenum">
              <a:rPr lang="en-GB" sz="900" smtClean="0">
                <a:solidFill>
                  <a:schemeClr val="bg1"/>
                </a:solidFill>
                <a:latin typeface="+mn-lt"/>
              </a:rPr>
              <a:pPr algn="r" eaLnBrk="0" hangingPunct="0">
                <a:buFontTx/>
                <a:buNone/>
              </a:pPr>
              <a:t>‹#›</a:t>
            </a:fld>
            <a:endParaRPr lang="en-GB" sz="900">
              <a:solidFill>
                <a:schemeClr val="bg1"/>
              </a:solidFill>
              <a:latin typeface="+mn-lt"/>
            </a:endParaRPr>
          </a:p>
        </p:txBody>
      </p:sp>
      <p:sp>
        <p:nvSpPr>
          <p:cNvPr id="11" name="Rectangle 10"/>
          <p:cNvSpPr/>
          <p:nvPr userDrawn="1"/>
        </p:nvSpPr>
        <p:spPr>
          <a:xfrm flipV="1">
            <a:off x="485847" y="6438618"/>
            <a:ext cx="11238004" cy="2743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143">
              <a:solidFill>
                <a:srgbClr val="FFFFFF"/>
              </a:solidFill>
              <a:latin typeface="Arial" pitchFamily="34" charset="0"/>
              <a:ea typeface="MS PGothic" pitchFamily="34" charset="-128"/>
            </a:endParaRPr>
          </a:p>
        </p:txBody>
      </p:sp>
      <p:sp>
        <p:nvSpPr>
          <p:cNvPr id="14" name="Rectangle 13"/>
          <p:cNvSpPr/>
          <p:nvPr userDrawn="1"/>
        </p:nvSpPr>
        <p:spPr>
          <a:xfrm>
            <a:off x="485715" y="1123002"/>
            <a:ext cx="11232230" cy="309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524">
              <a:solidFill>
                <a:srgbClr val="FFFFFF"/>
              </a:solidFill>
              <a:latin typeface="Arial" pitchFamily="34" charset="0"/>
              <a:ea typeface="MS PGothic" pitchFamily="34" charset="-128"/>
            </a:endParaRPr>
          </a:p>
        </p:txBody>
      </p:sp>
      <p:sp>
        <p:nvSpPr>
          <p:cNvPr id="15" name="Text Placeholder 7"/>
          <p:cNvSpPr>
            <a:spLocks noGrp="1"/>
          </p:cNvSpPr>
          <p:nvPr>
            <p:ph type="body" sz="quarter" idx="10" hasCustomPrompt="1"/>
          </p:nvPr>
        </p:nvSpPr>
        <p:spPr>
          <a:xfrm>
            <a:off x="490179" y="6522335"/>
            <a:ext cx="10168154" cy="130805"/>
          </a:xfrm>
          <a:prstGeom prst="rect">
            <a:avLst/>
          </a:prstGeom>
        </p:spPr>
        <p:txBody>
          <a:bodyPr lIns="0" tIns="0" rIns="0" bIns="0">
            <a:noAutofit/>
          </a:bodyPr>
          <a:lstStyle>
            <a:lvl1pPr>
              <a:defRPr sz="850" b="0" cap="all" baseline="0">
                <a:solidFill>
                  <a:schemeClr val="bg1"/>
                </a:solidFill>
              </a:defRPr>
            </a:lvl1pPr>
          </a:lstStyle>
          <a:p>
            <a:pPr lvl="0"/>
            <a:r>
              <a:rPr lang="en-US"/>
              <a:t>Footer: Change Information Classification in caps (8.5pt light)</a:t>
            </a:r>
          </a:p>
        </p:txBody>
      </p:sp>
    </p:spTree>
    <p:extLst>
      <p:ext uri="{BB962C8B-B14F-4D97-AF65-F5344CB8AC3E}">
        <p14:creationId xmlns:p14="http://schemas.microsoft.com/office/powerpoint/2010/main" val="1878159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Orange Divider AR">
    <p:bg>
      <p:bgPr>
        <a:gradFill flip="none" rotWithShape="1">
          <a:gsLst>
            <a:gs pos="90000">
              <a:srgbClr val="FFA300"/>
            </a:gs>
            <a:gs pos="10000">
              <a:srgbClr val="FFCD00"/>
            </a:gs>
          </a:gsLst>
          <a:lin ang="0" scaled="1"/>
          <a:tileRect/>
        </a:gradFill>
        <a:effectLst/>
      </p:bgPr>
    </p:bg>
    <p:spTree>
      <p:nvGrpSpPr>
        <p:cNvPr id="1" name=""/>
        <p:cNvGrpSpPr/>
        <p:nvPr/>
      </p:nvGrpSpPr>
      <p:grpSpPr>
        <a:xfrm>
          <a:off x="0" y="0"/>
          <a:ext cx="0" cy="0"/>
          <a:chOff x="0" y="0"/>
          <a:chExt cx="0" cy="0"/>
        </a:xfrm>
      </p:grpSpPr>
      <p:sp>
        <p:nvSpPr>
          <p:cNvPr id="18" name="Text Placeholder 17"/>
          <p:cNvSpPr>
            <a:spLocks noGrp="1"/>
          </p:cNvSpPr>
          <p:nvPr>
            <p:ph type="body" sz="quarter" idx="11" hasCustomPrompt="1"/>
          </p:nvPr>
        </p:nvSpPr>
        <p:spPr>
          <a:xfrm>
            <a:off x="1775291" y="406401"/>
            <a:ext cx="9942653" cy="577850"/>
          </a:xfrm>
          <a:prstGeom prst="rect">
            <a:avLst/>
          </a:prstGeom>
        </p:spPr>
        <p:txBody>
          <a:bodyPr lIns="0" tIns="0" rIns="0" bIns="0" anchor="b">
            <a:noAutofit/>
          </a:bodyPr>
          <a:lstStyle>
            <a:lvl1pPr algn="r" rtl="1">
              <a:lnSpc>
                <a:spcPct val="100000"/>
              </a:lnSpc>
              <a:defRPr sz="2000" b="0" cap="all" baseline="0">
                <a:solidFill>
                  <a:schemeClr val="bg1"/>
                </a:solidFill>
                <a:latin typeface="SABIC Typeface Headline Light" panose="020B0303060202020204" pitchFamily="34" charset="0"/>
                <a:cs typeface="+mj-cs"/>
              </a:defRPr>
            </a:lvl1pPr>
          </a:lstStyle>
          <a:p>
            <a:pPr>
              <a:buFontTx/>
            </a:pPr>
            <a:r>
              <a:rPr lang="ar-SA"/>
              <a:t>عنوان فرعي للفاصل، حجم الخط 20خفيف</a:t>
            </a:r>
            <a:endParaRPr lang="en-US" kern="0"/>
          </a:p>
        </p:txBody>
      </p:sp>
      <p:sp>
        <p:nvSpPr>
          <p:cNvPr id="14" name="Title 13"/>
          <p:cNvSpPr>
            <a:spLocks noGrp="1"/>
          </p:cNvSpPr>
          <p:nvPr>
            <p:ph type="title" hasCustomPrompt="1"/>
          </p:nvPr>
        </p:nvSpPr>
        <p:spPr>
          <a:xfrm>
            <a:off x="1267744" y="1460402"/>
            <a:ext cx="10450202" cy="1645920"/>
          </a:xfrm>
        </p:spPr>
        <p:txBody>
          <a:bodyPr anchor="t"/>
          <a:lstStyle>
            <a:lvl1pPr algn="r" rtl="1">
              <a:lnSpc>
                <a:spcPct val="120000"/>
              </a:lnSpc>
              <a:defRPr sz="4400" cap="all" baseline="0">
                <a:solidFill>
                  <a:schemeClr val="bg1"/>
                </a:solidFill>
                <a:latin typeface="SABIC Typeface Headline Light" panose="020B0303060202020204" pitchFamily="34" charset="0"/>
                <a:cs typeface="+mj-cs"/>
              </a:defRPr>
            </a:lvl1pPr>
          </a:lstStyle>
          <a:p>
            <a:pPr>
              <a:buFontTx/>
            </a:pPr>
            <a:r>
              <a:rPr lang="ar-SA" kern="0"/>
              <a:t>عنوان رئيس للفاصل</a:t>
            </a:r>
            <a:br>
              <a:rPr lang="ar-SA" kern="0"/>
            </a:br>
            <a:r>
              <a:rPr lang="ar-SA" kern="0"/>
              <a:t>حجم الخط 44</a:t>
            </a:r>
            <a:r>
              <a:rPr lang="ar-SA"/>
              <a:t>خفيف</a:t>
            </a:r>
            <a:endParaRPr lang="en-US" kern="0"/>
          </a:p>
        </p:txBody>
      </p:sp>
      <p:sp>
        <p:nvSpPr>
          <p:cNvPr id="21" name="Text Placeholder 7"/>
          <p:cNvSpPr>
            <a:spLocks noGrp="1"/>
          </p:cNvSpPr>
          <p:nvPr>
            <p:ph type="body" sz="quarter" idx="10" hasCustomPrompt="1"/>
          </p:nvPr>
        </p:nvSpPr>
        <p:spPr>
          <a:xfrm>
            <a:off x="1549791" y="6522335"/>
            <a:ext cx="10168154" cy="130805"/>
          </a:xfrm>
          <a:prstGeom prst="rect">
            <a:avLst/>
          </a:prstGeom>
        </p:spPr>
        <p:txBody>
          <a:bodyPr lIns="0" tIns="0" rIns="0" bIns="0">
            <a:noAutofit/>
          </a:bodyPr>
          <a:lstStyle>
            <a:lvl1pPr algn="r" rtl="1">
              <a:defRPr sz="850" b="0" cap="all" baseline="0">
                <a:solidFill>
                  <a:schemeClr val="bg1"/>
                </a:solidFill>
                <a:latin typeface="SABIC Typeface Text Light" panose="020B0303060202020204" pitchFamily="34" charset="0"/>
                <a:cs typeface="+mn-cs"/>
              </a:defRPr>
            </a:lvl1pPr>
          </a:lstStyle>
          <a:p>
            <a:pPr lvl="0"/>
            <a:r>
              <a:rPr lang="ar-SA"/>
              <a:t>هامش تبويب للفاصل، حجم الخط 8.5خفيف</a:t>
            </a:r>
            <a:endParaRPr lang="en-US"/>
          </a:p>
        </p:txBody>
      </p:sp>
      <p:sp>
        <p:nvSpPr>
          <p:cNvPr id="5" name="Rectangle 4"/>
          <p:cNvSpPr/>
          <p:nvPr/>
        </p:nvSpPr>
        <p:spPr>
          <a:xfrm flipV="1">
            <a:off x="485847" y="6438618"/>
            <a:ext cx="11238004" cy="2743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143">
              <a:solidFill>
                <a:srgbClr val="FFFFFF"/>
              </a:solidFill>
              <a:latin typeface="Arial" pitchFamily="34" charset="0"/>
              <a:ea typeface="MS PGothic" pitchFamily="34" charset="-128"/>
            </a:endParaRPr>
          </a:p>
        </p:txBody>
      </p:sp>
      <p:sp>
        <p:nvSpPr>
          <p:cNvPr id="6" name="Rectangle 5"/>
          <p:cNvSpPr/>
          <p:nvPr/>
        </p:nvSpPr>
        <p:spPr>
          <a:xfrm>
            <a:off x="485715" y="1123002"/>
            <a:ext cx="11232230" cy="3091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524">
              <a:solidFill>
                <a:srgbClr val="FFFFFF"/>
              </a:solidFill>
              <a:latin typeface="Arial" pitchFamily="34" charset="0"/>
              <a:ea typeface="MS PGothic" pitchFamily="34" charset="-128"/>
            </a:endParaRPr>
          </a:p>
        </p:txBody>
      </p:sp>
      <p:sp>
        <p:nvSpPr>
          <p:cNvPr id="8" name="Rectangle 7"/>
          <p:cNvSpPr/>
          <p:nvPr userDrawn="1"/>
        </p:nvSpPr>
        <p:spPr>
          <a:xfrm flipV="1">
            <a:off x="485847" y="6438618"/>
            <a:ext cx="11238004" cy="2743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143">
              <a:solidFill>
                <a:srgbClr val="FFFFFF"/>
              </a:solidFill>
              <a:latin typeface="Arial" pitchFamily="34" charset="0"/>
              <a:ea typeface="MS PGothic" pitchFamily="34" charset="-128"/>
            </a:endParaRPr>
          </a:p>
        </p:txBody>
      </p:sp>
      <p:sp>
        <p:nvSpPr>
          <p:cNvPr id="9" name="Rectangle 8"/>
          <p:cNvSpPr/>
          <p:nvPr userDrawn="1"/>
        </p:nvSpPr>
        <p:spPr>
          <a:xfrm>
            <a:off x="485715" y="1123002"/>
            <a:ext cx="11232230" cy="309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524">
              <a:solidFill>
                <a:srgbClr val="FFFFFF"/>
              </a:solidFill>
              <a:latin typeface="Arial" pitchFamily="34" charset="0"/>
              <a:ea typeface="MS PGothic" pitchFamily="34" charset="-128"/>
            </a:endParaRPr>
          </a:p>
        </p:txBody>
      </p:sp>
      <p:sp>
        <p:nvSpPr>
          <p:cNvPr id="10" name="Rectangle 9"/>
          <p:cNvSpPr>
            <a:spLocks noChangeArrowheads="1"/>
          </p:cNvSpPr>
          <p:nvPr userDrawn="1"/>
        </p:nvSpPr>
        <p:spPr bwMode="invGray">
          <a:xfrm>
            <a:off x="485715" y="6527413"/>
            <a:ext cx="782029" cy="138499"/>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l" eaLnBrk="0" hangingPunct="0">
              <a:buFontTx/>
              <a:buNone/>
            </a:pPr>
            <a:fld id="{A618EB91-68A2-413C-AF9E-E3F73DFE5122}" type="slidenum">
              <a:rPr lang="en-GB" sz="900" smtClean="0">
                <a:solidFill>
                  <a:schemeClr val="bg1"/>
                </a:solidFill>
                <a:latin typeface="+mn-lt"/>
              </a:rPr>
              <a:pPr algn="l" eaLnBrk="0" hangingPunct="0">
                <a:buFontTx/>
                <a:buNone/>
              </a:pPr>
              <a:t>‹#›</a:t>
            </a:fld>
            <a:endParaRPr lang="en-GB" sz="900">
              <a:solidFill>
                <a:schemeClr val="bg1"/>
              </a:solidFill>
              <a:latin typeface="+mn-lt"/>
            </a:endParaRPr>
          </a:p>
        </p:txBody>
      </p:sp>
    </p:spTree>
    <p:extLst>
      <p:ext uri="{BB962C8B-B14F-4D97-AF65-F5344CB8AC3E}">
        <p14:creationId xmlns:p14="http://schemas.microsoft.com/office/powerpoint/2010/main" val="4258244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Orange Divider Numbering AR">
    <p:bg>
      <p:bgPr>
        <a:gradFill flip="none" rotWithShape="1">
          <a:gsLst>
            <a:gs pos="90000">
              <a:srgbClr val="FFA300"/>
            </a:gs>
            <a:gs pos="10000">
              <a:srgbClr val="FFCD00"/>
            </a:gs>
          </a:gsLst>
          <a:lin ang="0" scaled="1"/>
          <a:tileRect/>
        </a:gradFill>
        <a:effectLst/>
      </p:bgPr>
    </p:bg>
    <p:spTree>
      <p:nvGrpSpPr>
        <p:cNvPr id="1" name=""/>
        <p:cNvGrpSpPr/>
        <p:nvPr/>
      </p:nvGrpSpPr>
      <p:grpSpPr>
        <a:xfrm>
          <a:off x="0" y="0"/>
          <a:ext cx="0" cy="0"/>
          <a:chOff x="0" y="0"/>
          <a:chExt cx="0" cy="0"/>
        </a:xfrm>
      </p:grpSpPr>
      <p:sp>
        <p:nvSpPr>
          <p:cNvPr id="9" name="Text Placeholder 2"/>
          <p:cNvSpPr>
            <a:spLocks noGrp="1"/>
          </p:cNvSpPr>
          <p:nvPr>
            <p:ph type="body" sz="quarter" idx="13" hasCustomPrompt="1"/>
          </p:nvPr>
        </p:nvSpPr>
        <p:spPr>
          <a:xfrm>
            <a:off x="1765617" y="406401"/>
            <a:ext cx="9942654" cy="577850"/>
          </a:xfrm>
          <a:prstGeom prst="rect">
            <a:avLst/>
          </a:prstGeom>
        </p:spPr>
        <p:txBody>
          <a:bodyPr lIns="0" tIns="0" rIns="0" bIns="0" anchor="b">
            <a:noAutofit/>
          </a:bodyPr>
          <a:lstStyle>
            <a:lvl1pPr marL="0" marR="0" indent="0" algn="r" defTabSz="914400" rtl="1" eaLnBrk="1" fontAlgn="base" latinLnBrk="0" hangingPunct="1">
              <a:lnSpc>
                <a:spcPct val="100000"/>
              </a:lnSpc>
              <a:spcBef>
                <a:spcPts val="0"/>
              </a:spcBef>
              <a:spcAft>
                <a:spcPct val="0"/>
              </a:spcAft>
              <a:buClr>
                <a:schemeClr val="tx1"/>
              </a:buClr>
              <a:buSzTx/>
              <a:buFont typeface="Arial" pitchFamily="34" charset="0"/>
              <a:buNone/>
              <a:tabLst/>
              <a:defRPr sz="2000" b="0" cap="all" baseline="0">
                <a:solidFill>
                  <a:schemeClr val="bg1"/>
                </a:solidFill>
                <a:latin typeface="SABIC Typeface Headline Light" panose="020B0303060202020204" pitchFamily="34" charset="0"/>
                <a:cs typeface="+mj-cs"/>
              </a:defRPr>
            </a:lvl1pPr>
            <a:lvl2pPr>
              <a:defRPr sz="5586" b="0">
                <a:solidFill>
                  <a:schemeClr val="bg1"/>
                </a:solidFill>
              </a:defRPr>
            </a:lvl2pPr>
            <a:lvl3pPr>
              <a:defRPr sz="5586" b="0">
                <a:solidFill>
                  <a:schemeClr val="bg1"/>
                </a:solidFill>
              </a:defRPr>
            </a:lvl3pPr>
            <a:lvl4pPr>
              <a:defRPr sz="5586" b="0">
                <a:solidFill>
                  <a:schemeClr val="bg1"/>
                </a:solidFill>
              </a:defRPr>
            </a:lvl4pPr>
            <a:lvl5pPr>
              <a:defRPr sz="5586" b="0">
                <a:solidFill>
                  <a:schemeClr val="bg1"/>
                </a:solidFill>
              </a:defRPr>
            </a:lvl5pPr>
          </a:lstStyle>
          <a:p>
            <a:pPr marL="0" marR="0" lvl="0" indent="0" algn="r" defTabSz="914400" rtl="1" eaLnBrk="1" fontAlgn="base" latinLnBrk="0" hangingPunct="1">
              <a:lnSpc>
                <a:spcPct val="100000"/>
              </a:lnSpc>
              <a:spcBef>
                <a:spcPts val="0"/>
              </a:spcBef>
              <a:spcAft>
                <a:spcPct val="0"/>
              </a:spcAft>
              <a:buClr>
                <a:schemeClr val="tx1"/>
              </a:buClr>
              <a:buSzTx/>
              <a:buFont typeface="Arial" pitchFamily="34" charset="0"/>
              <a:buNone/>
              <a:tabLst/>
              <a:defRPr/>
            </a:pPr>
            <a:r>
              <a:rPr lang="ar-SA"/>
              <a:t>عنوان فرعي لفاصل مرقم، حجم الخط 20خفيف</a:t>
            </a:r>
            <a:endParaRPr lang="en-US" kern="0"/>
          </a:p>
        </p:txBody>
      </p:sp>
      <p:sp>
        <p:nvSpPr>
          <p:cNvPr id="10" name="Text Placeholder 5"/>
          <p:cNvSpPr>
            <a:spLocks noGrp="1"/>
          </p:cNvSpPr>
          <p:nvPr>
            <p:ph type="body" sz="quarter" idx="14" hasCustomPrompt="1"/>
          </p:nvPr>
        </p:nvSpPr>
        <p:spPr>
          <a:xfrm>
            <a:off x="490180" y="3211948"/>
            <a:ext cx="5869603" cy="3693319"/>
          </a:xfrm>
          <a:prstGeom prst="rect">
            <a:avLst/>
          </a:prstGeom>
        </p:spPr>
        <p:txBody>
          <a:bodyPr lIns="0" tIns="0" rIns="0" bIns="0">
            <a:noAutofit/>
          </a:bodyPr>
          <a:lstStyle>
            <a:lvl1pPr algn="l">
              <a:defRPr sz="22000" b="0">
                <a:solidFill>
                  <a:schemeClr val="bg1"/>
                </a:solidFill>
              </a:defRPr>
            </a:lvl1pPr>
            <a:lvl2pPr algn="r">
              <a:defRPr sz="30470">
                <a:solidFill>
                  <a:schemeClr val="bg1"/>
                </a:solidFill>
              </a:defRPr>
            </a:lvl2pPr>
            <a:lvl3pPr algn="r">
              <a:defRPr sz="30470">
                <a:solidFill>
                  <a:schemeClr val="bg1"/>
                </a:solidFill>
              </a:defRPr>
            </a:lvl3pPr>
            <a:lvl4pPr algn="r">
              <a:defRPr sz="30470">
                <a:solidFill>
                  <a:schemeClr val="bg1"/>
                </a:solidFill>
              </a:defRPr>
            </a:lvl4pPr>
            <a:lvl5pPr algn="r">
              <a:defRPr sz="30470">
                <a:solidFill>
                  <a:schemeClr val="bg1"/>
                </a:solidFill>
              </a:defRPr>
            </a:lvl5pPr>
          </a:lstStyle>
          <a:p>
            <a:pPr lvl="0"/>
            <a:r>
              <a:rPr lang="en-US"/>
              <a:t>6</a:t>
            </a:r>
          </a:p>
        </p:txBody>
      </p:sp>
      <p:sp>
        <p:nvSpPr>
          <p:cNvPr id="6" name="Rectangle 5"/>
          <p:cNvSpPr/>
          <p:nvPr/>
        </p:nvSpPr>
        <p:spPr>
          <a:xfrm flipV="1">
            <a:off x="485847" y="6438618"/>
            <a:ext cx="11238004" cy="2743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143">
              <a:solidFill>
                <a:srgbClr val="FFFFFF"/>
              </a:solidFill>
              <a:latin typeface="Arial" pitchFamily="34" charset="0"/>
              <a:ea typeface="MS PGothic" pitchFamily="34" charset="-128"/>
            </a:endParaRPr>
          </a:p>
        </p:txBody>
      </p:sp>
      <p:sp>
        <p:nvSpPr>
          <p:cNvPr id="7" name="Rectangle 6"/>
          <p:cNvSpPr/>
          <p:nvPr/>
        </p:nvSpPr>
        <p:spPr>
          <a:xfrm>
            <a:off x="485715" y="1123002"/>
            <a:ext cx="11232230" cy="3091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524">
              <a:solidFill>
                <a:srgbClr val="FFFFFF"/>
              </a:solidFill>
              <a:latin typeface="Arial" pitchFamily="34" charset="0"/>
              <a:ea typeface="MS PGothic" pitchFamily="34" charset="-128"/>
            </a:endParaRPr>
          </a:p>
        </p:txBody>
      </p:sp>
      <p:sp>
        <p:nvSpPr>
          <p:cNvPr id="8" name="Rectangle 9"/>
          <p:cNvSpPr>
            <a:spLocks noChangeArrowheads="1"/>
          </p:cNvSpPr>
          <p:nvPr/>
        </p:nvSpPr>
        <p:spPr bwMode="invGray">
          <a:xfrm>
            <a:off x="485847" y="6527413"/>
            <a:ext cx="782029" cy="138499"/>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l" eaLnBrk="0" hangingPunct="0">
              <a:buFontTx/>
              <a:buNone/>
            </a:pPr>
            <a:fld id="{A618EB91-68A2-413C-AF9E-E3F73DFE5122}" type="slidenum">
              <a:rPr lang="en-GB" sz="900" smtClean="0">
                <a:solidFill>
                  <a:schemeClr val="bg2"/>
                </a:solidFill>
                <a:latin typeface="+mn-lt"/>
              </a:rPr>
              <a:pPr algn="l" eaLnBrk="0" hangingPunct="0">
                <a:buFontTx/>
                <a:buNone/>
              </a:pPr>
              <a:t>‹#›</a:t>
            </a:fld>
            <a:endParaRPr lang="en-GB" sz="900">
              <a:solidFill>
                <a:schemeClr val="bg2"/>
              </a:solidFill>
              <a:latin typeface="+mn-lt"/>
            </a:endParaRPr>
          </a:p>
        </p:txBody>
      </p:sp>
      <p:sp>
        <p:nvSpPr>
          <p:cNvPr id="11" name="Rectangle 10"/>
          <p:cNvSpPr/>
          <p:nvPr userDrawn="1"/>
        </p:nvSpPr>
        <p:spPr>
          <a:xfrm flipV="1">
            <a:off x="485847" y="6438618"/>
            <a:ext cx="11238004" cy="2743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143">
              <a:solidFill>
                <a:srgbClr val="FFFFFF"/>
              </a:solidFill>
              <a:latin typeface="Arial" pitchFamily="34" charset="0"/>
              <a:ea typeface="MS PGothic" pitchFamily="34" charset="-128"/>
            </a:endParaRPr>
          </a:p>
        </p:txBody>
      </p:sp>
      <p:sp>
        <p:nvSpPr>
          <p:cNvPr id="12" name="Rectangle 11"/>
          <p:cNvSpPr/>
          <p:nvPr userDrawn="1"/>
        </p:nvSpPr>
        <p:spPr>
          <a:xfrm>
            <a:off x="485715" y="1123002"/>
            <a:ext cx="11232230" cy="309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524">
              <a:solidFill>
                <a:srgbClr val="FFFFFF"/>
              </a:solidFill>
              <a:latin typeface="Arial" pitchFamily="34" charset="0"/>
              <a:ea typeface="MS PGothic" pitchFamily="34" charset="-128"/>
            </a:endParaRPr>
          </a:p>
        </p:txBody>
      </p:sp>
      <p:sp>
        <p:nvSpPr>
          <p:cNvPr id="13" name="Text Placeholder 7"/>
          <p:cNvSpPr>
            <a:spLocks noGrp="1"/>
          </p:cNvSpPr>
          <p:nvPr>
            <p:ph type="body" sz="quarter" idx="10" hasCustomPrompt="1"/>
          </p:nvPr>
        </p:nvSpPr>
        <p:spPr>
          <a:xfrm>
            <a:off x="1540116" y="6522335"/>
            <a:ext cx="10168154" cy="130805"/>
          </a:xfrm>
          <a:prstGeom prst="rect">
            <a:avLst/>
          </a:prstGeom>
        </p:spPr>
        <p:txBody>
          <a:bodyPr lIns="0" tIns="0" rIns="0" bIns="0">
            <a:noAutofit/>
          </a:bodyPr>
          <a:lstStyle>
            <a:lvl1pPr algn="r" rtl="1">
              <a:defRPr sz="850" b="0" cap="all" baseline="0">
                <a:solidFill>
                  <a:schemeClr val="bg1"/>
                </a:solidFill>
                <a:latin typeface="SABIC Typeface Text Light" panose="020B0303060202020204" pitchFamily="34" charset="0"/>
                <a:cs typeface="+mn-cs"/>
              </a:defRPr>
            </a:lvl1pPr>
          </a:lstStyle>
          <a:p>
            <a:pPr lvl="0"/>
            <a:r>
              <a:rPr lang="ar-SA"/>
              <a:t>هامش تبويب للفاصل، حجم الخط 8.5خفيف</a:t>
            </a:r>
            <a:endParaRPr lang="en-US"/>
          </a:p>
        </p:txBody>
      </p:sp>
      <p:sp>
        <p:nvSpPr>
          <p:cNvPr id="2" name="Title 1"/>
          <p:cNvSpPr>
            <a:spLocks noGrp="1"/>
          </p:cNvSpPr>
          <p:nvPr>
            <p:ph type="title" hasCustomPrompt="1"/>
          </p:nvPr>
        </p:nvSpPr>
        <p:spPr>
          <a:xfrm>
            <a:off x="1267876" y="1460401"/>
            <a:ext cx="10455975" cy="1645919"/>
          </a:xfrm>
        </p:spPr>
        <p:txBody>
          <a:bodyPr anchor="t"/>
          <a:lstStyle>
            <a:lvl1pPr algn="r" rtl="1">
              <a:lnSpc>
                <a:spcPct val="120000"/>
              </a:lnSpc>
              <a:defRPr sz="4400">
                <a:solidFill>
                  <a:schemeClr val="bg1"/>
                </a:solidFill>
                <a:cs typeface="+mj-cs"/>
              </a:defRPr>
            </a:lvl1pPr>
          </a:lstStyle>
          <a:p>
            <a:r>
              <a:rPr lang="ar-SA"/>
              <a:t>عنوان رئيس لفاصل مرقم</a:t>
            </a:r>
            <a:br>
              <a:rPr lang="ar-SA"/>
            </a:br>
            <a:r>
              <a:rPr lang="ar-SA"/>
              <a:t>حجم الخط 44خفيف</a:t>
            </a:r>
            <a:endParaRPr lang="en-US"/>
          </a:p>
        </p:txBody>
      </p:sp>
    </p:spTree>
    <p:extLst>
      <p:ext uri="{BB962C8B-B14F-4D97-AF65-F5344CB8AC3E}">
        <p14:creationId xmlns:p14="http://schemas.microsoft.com/office/powerpoint/2010/main" val="2486078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ppendix Divider">
    <p:bg>
      <p:bgPr>
        <a:gradFill flip="none" rotWithShape="1">
          <a:gsLst>
            <a:gs pos="10000">
              <a:srgbClr val="939598"/>
            </a:gs>
            <a:gs pos="90000">
              <a:srgbClr val="B8B8B8"/>
            </a:gs>
          </a:gsLst>
          <a:lin ang="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179" y="1460401"/>
            <a:ext cx="10436061" cy="1645920"/>
          </a:xfrm>
        </p:spPr>
        <p:txBody>
          <a:bodyPr anchor="t"/>
          <a:lstStyle>
            <a:lvl1pPr>
              <a:lnSpc>
                <a:spcPct val="120000"/>
              </a:lnSpc>
              <a:defRPr sz="4400">
                <a:solidFill>
                  <a:schemeClr val="bg1"/>
                </a:solidFill>
              </a:defRPr>
            </a:lvl1pPr>
          </a:lstStyle>
          <a:p>
            <a:r>
              <a:rPr lang="en-US" kern="0"/>
              <a:t>gray dividers for</a:t>
            </a:r>
            <a:br>
              <a:rPr lang="en-US" kern="0"/>
            </a:br>
            <a:r>
              <a:rPr lang="en-US" kern="0"/>
              <a:t>appendix only (44pt </a:t>
            </a:r>
            <a:r>
              <a:rPr lang="en-US"/>
              <a:t>light</a:t>
            </a:r>
            <a:r>
              <a:rPr lang="en-US" kern="0"/>
              <a:t>)</a:t>
            </a:r>
            <a:endParaRPr lang="en-US"/>
          </a:p>
        </p:txBody>
      </p:sp>
      <p:sp>
        <p:nvSpPr>
          <p:cNvPr id="11" name="Text Placeholder 17"/>
          <p:cNvSpPr>
            <a:spLocks noGrp="1"/>
          </p:cNvSpPr>
          <p:nvPr>
            <p:ph type="body" sz="quarter" idx="11" hasCustomPrompt="1"/>
          </p:nvPr>
        </p:nvSpPr>
        <p:spPr>
          <a:xfrm>
            <a:off x="490179" y="406401"/>
            <a:ext cx="9942655" cy="577850"/>
          </a:xfrm>
          <a:prstGeom prst="rect">
            <a:avLst/>
          </a:prstGeom>
        </p:spPr>
        <p:txBody>
          <a:bodyPr lIns="0" tIns="0" rIns="0" bIns="0" anchor="b">
            <a:noAutofit/>
          </a:bodyPr>
          <a:lstStyle>
            <a:lvl1pPr>
              <a:lnSpc>
                <a:spcPct val="100000"/>
              </a:lnSpc>
              <a:defRPr sz="2000" b="0" cap="all" baseline="0">
                <a:solidFill>
                  <a:schemeClr val="bg1"/>
                </a:solidFill>
                <a:latin typeface="+mj-lt"/>
              </a:defRPr>
            </a:lvl1pPr>
          </a:lstStyle>
          <a:p>
            <a:pPr>
              <a:buFontTx/>
            </a:pPr>
            <a:r>
              <a:rPr lang="en-US"/>
              <a:t>Appendix divider subtitle (20PT light)</a:t>
            </a:r>
            <a:endParaRPr lang="en-GB" kern="0"/>
          </a:p>
        </p:txBody>
      </p:sp>
      <p:sp>
        <p:nvSpPr>
          <p:cNvPr id="5" name="Rectangle 4"/>
          <p:cNvSpPr/>
          <p:nvPr/>
        </p:nvSpPr>
        <p:spPr>
          <a:xfrm flipV="1">
            <a:off x="485847" y="6438618"/>
            <a:ext cx="11238004" cy="2743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143">
              <a:solidFill>
                <a:srgbClr val="FFFFFF"/>
              </a:solidFill>
              <a:latin typeface="Arial" pitchFamily="34" charset="0"/>
              <a:ea typeface="MS PGothic" pitchFamily="34" charset="-128"/>
            </a:endParaRPr>
          </a:p>
        </p:txBody>
      </p:sp>
      <p:sp>
        <p:nvSpPr>
          <p:cNvPr id="6" name="Rectangle 5"/>
          <p:cNvSpPr/>
          <p:nvPr/>
        </p:nvSpPr>
        <p:spPr>
          <a:xfrm>
            <a:off x="485715" y="1123002"/>
            <a:ext cx="11232230" cy="3091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524">
              <a:solidFill>
                <a:srgbClr val="FFFFFF"/>
              </a:solidFill>
              <a:latin typeface="Arial" pitchFamily="34" charset="0"/>
              <a:ea typeface="MS PGothic" pitchFamily="34" charset="-128"/>
            </a:endParaRPr>
          </a:p>
        </p:txBody>
      </p:sp>
      <p:sp>
        <p:nvSpPr>
          <p:cNvPr id="8" name="Rectangle 7"/>
          <p:cNvSpPr/>
          <p:nvPr userDrawn="1"/>
        </p:nvSpPr>
        <p:spPr>
          <a:xfrm flipV="1">
            <a:off x="485847" y="6438618"/>
            <a:ext cx="11238004" cy="2743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143">
              <a:solidFill>
                <a:srgbClr val="FFFFFF"/>
              </a:solidFill>
              <a:latin typeface="Arial" pitchFamily="34" charset="0"/>
              <a:ea typeface="MS PGothic" pitchFamily="34" charset="-128"/>
            </a:endParaRPr>
          </a:p>
        </p:txBody>
      </p:sp>
      <p:sp>
        <p:nvSpPr>
          <p:cNvPr id="10" name="Rectangle 9"/>
          <p:cNvSpPr/>
          <p:nvPr userDrawn="1"/>
        </p:nvSpPr>
        <p:spPr>
          <a:xfrm>
            <a:off x="485715" y="1123002"/>
            <a:ext cx="11232230" cy="309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524">
              <a:solidFill>
                <a:srgbClr val="FFFFFF"/>
              </a:solidFill>
              <a:latin typeface="Arial" pitchFamily="34" charset="0"/>
              <a:ea typeface="MS PGothic" pitchFamily="34" charset="-128"/>
            </a:endParaRPr>
          </a:p>
        </p:txBody>
      </p:sp>
      <p:sp>
        <p:nvSpPr>
          <p:cNvPr id="14" name="Rectangle 13"/>
          <p:cNvSpPr>
            <a:spLocks noChangeArrowheads="1"/>
          </p:cNvSpPr>
          <p:nvPr userDrawn="1"/>
        </p:nvSpPr>
        <p:spPr bwMode="invGray">
          <a:xfrm>
            <a:off x="10926241" y="6527413"/>
            <a:ext cx="782029" cy="138499"/>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r" eaLnBrk="0" hangingPunct="0">
              <a:buFontTx/>
              <a:buNone/>
            </a:pPr>
            <a:fld id="{A618EB91-68A2-413C-AF9E-E3F73DFE5122}" type="slidenum">
              <a:rPr lang="en-GB" sz="900" smtClean="0">
                <a:solidFill>
                  <a:schemeClr val="bg1"/>
                </a:solidFill>
                <a:latin typeface="+mn-lt"/>
              </a:rPr>
              <a:pPr algn="r" eaLnBrk="0" hangingPunct="0">
                <a:buFontTx/>
                <a:buNone/>
              </a:pPr>
              <a:t>‹#›</a:t>
            </a:fld>
            <a:endParaRPr lang="en-GB" sz="900">
              <a:solidFill>
                <a:schemeClr val="bg1"/>
              </a:solidFill>
              <a:latin typeface="+mn-lt"/>
            </a:endParaRPr>
          </a:p>
        </p:txBody>
      </p:sp>
      <p:sp>
        <p:nvSpPr>
          <p:cNvPr id="13" name="Text Placeholder 7"/>
          <p:cNvSpPr>
            <a:spLocks noGrp="1"/>
          </p:cNvSpPr>
          <p:nvPr>
            <p:ph type="body" sz="quarter" idx="10" hasCustomPrompt="1"/>
          </p:nvPr>
        </p:nvSpPr>
        <p:spPr>
          <a:xfrm>
            <a:off x="490179" y="6522335"/>
            <a:ext cx="10168154" cy="130805"/>
          </a:xfrm>
          <a:prstGeom prst="rect">
            <a:avLst/>
          </a:prstGeom>
        </p:spPr>
        <p:txBody>
          <a:bodyPr lIns="0" tIns="0" rIns="0" bIns="0">
            <a:noAutofit/>
          </a:bodyPr>
          <a:lstStyle>
            <a:lvl1pPr>
              <a:defRPr sz="850" b="0" cap="all" baseline="0">
                <a:solidFill>
                  <a:schemeClr val="bg1"/>
                </a:solidFill>
              </a:defRPr>
            </a:lvl1pPr>
          </a:lstStyle>
          <a:p>
            <a:pPr lvl="0"/>
            <a:r>
              <a:rPr lang="en-US"/>
              <a:t>Footer: Change Information Classification in caps (8.5pt light)</a:t>
            </a:r>
          </a:p>
        </p:txBody>
      </p:sp>
    </p:spTree>
    <p:extLst>
      <p:ext uri="{BB962C8B-B14F-4D97-AF65-F5344CB8AC3E}">
        <p14:creationId xmlns:p14="http://schemas.microsoft.com/office/powerpoint/2010/main" val="2436140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ppendix Divider AR">
    <p:bg>
      <p:bgPr>
        <a:gradFill flip="none" rotWithShape="1">
          <a:gsLst>
            <a:gs pos="90000">
              <a:srgbClr val="939598"/>
            </a:gs>
            <a:gs pos="10000">
              <a:srgbClr val="B8B8B8"/>
            </a:gs>
          </a:gsLst>
          <a:lin ang="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68379" y="1460401"/>
            <a:ext cx="10455471" cy="1645920"/>
          </a:xfrm>
        </p:spPr>
        <p:txBody>
          <a:bodyPr anchor="t"/>
          <a:lstStyle>
            <a:lvl1pPr algn="r" rtl="1">
              <a:lnSpc>
                <a:spcPct val="120000"/>
              </a:lnSpc>
              <a:defRPr sz="4400">
                <a:solidFill>
                  <a:schemeClr val="bg1"/>
                </a:solidFill>
                <a:cs typeface="+mj-cs"/>
              </a:defRPr>
            </a:lvl1pPr>
          </a:lstStyle>
          <a:p>
            <a:r>
              <a:rPr lang="ar-SA" kern="0"/>
              <a:t>فاصل رمادي للملحق فقط</a:t>
            </a:r>
            <a:br>
              <a:rPr lang="ar-SA" kern="0"/>
            </a:br>
            <a:r>
              <a:rPr lang="ar-SA"/>
              <a:t>حجم الخط 44خفيف</a:t>
            </a:r>
            <a:endParaRPr lang="en-US"/>
          </a:p>
        </p:txBody>
      </p:sp>
      <p:sp>
        <p:nvSpPr>
          <p:cNvPr id="11" name="Text Placeholder 17"/>
          <p:cNvSpPr>
            <a:spLocks noGrp="1"/>
          </p:cNvSpPr>
          <p:nvPr>
            <p:ph type="body" sz="quarter" idx="11" hasCustomPrompt="1"/>
          </p:nvPr>
        </p:nvSpPr>
        <p:spPr>
          <a:xfrm>
            <a:off x="1775291" y="406401"/>
            <a:ext cx="9939539" cy="577850"/>
          </a:xfrm>
          <a:prstGeom prst="rect">
            <a:avLst/>
          </a:prstGeom>
        </p:spPr>
        <p:txBody>
          <a:bodyPr lIns="0" tIns="0" rIns="0" bIns="0" anchor="b">
            <a:noAutofit/>
          </a:bodyPr>
          <a:lstStyle>
            <a:lvl1pPr marL="0" marR="0" indent="0" algn="r" defTabSz="914400" rtl="1" eaLnBrk="1" fontAlgn="base" latinLnBrk="0" hangingPunct="1">
              <a:lnSpc>
                <a:spcPct val="100000"/>
              </a:lnSpc>
              <a:spcBef>
                <a:spcPts val="0"/>
              </a:spcBef>
              <a:spcAft>
                <a:spcPct val="0"/>
              </a:spcAft>
              <a:buClr>
                <a:schemeClr val="tx1"/>
              </a:buClr>
              <a:buSzTx/>
              <a:buFontTx/>
              <a:buNone/>
              <a:tabLst/>
              <a:defRPr sz="2000" b="0" cap="all" baseline="0">
                <a:solidFill>
                  <a:schemeClr val="bg1"/>
                </a:solidFill>
                <a:latin typeface="SABIC Typeface Headline Light" panose="020B0303060202020204" pitchFamily="34" charset="0"/>
                <a:cs typeface="+mj-cs"/>
              </a:defRPr>
            </a:lvl1pPr>
          </a:lstStyle>
          <a:p>
            <a:pPr marL="0" marR="0" lvl="0" indent="0" algn="r" defTabSz="914400" rtl="1" eaLnBrk="1" fontAlgn="base" latinLnBrk="0" hangingPunct="1">
              <a:lnSpc>
                <a:spcPct val="100000"/>
              </a:lnSpc>
              <a:spcBef>
                <a:spcPts val="0"/>
              </a:spcBef>
              <a:spcAft>
                <a:spcPct val="0"/>
              </a:spcAft>
              <a:buClr>
                <a:schemeClr val="tx1"/>
              </a:buClr>
              <a:buSzTx/>
              <a:buFontTx/>
              <a:buNone/>
              <a:tabLst/>
              <a:defRPr/>
            </a:pPr>
            <a:r>
              <a:rPr lang="ar-SA"/>
              <a:t>عنوان فرعي لفاصل الملحق، حجم الخط 20خفيف</a:t>
            </a:r>
            <a:endParaRPr lang="en-US" kern="0"/>
          </a:p>
        </p:txBody>
      </p:sp>
      <p:sp>
        <p:nvSpPr>
          <p:cNvPr id="5" name="Rectangle 4"/>
          <p:cNvSpPr/>
          <p:nvPr/>
        </p:nvSpPr>
        <p:spPr>
          <a:xfrm flipV="1">
            <a:off x="485847" y="6438618"/>
            <a:ext cx="11238004" cy="2743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143">
              <a:solidFill>
                <a:srgbClr val="FFFFFF"/>
              </a:solidFill>
              <a:latin typeface="Arial" pitchFamily="34" charset="0"/>
              <a:ea typeface="MS PGothic" pitchFamily="34" charset="-128"/>
            </a:endParaRPr>
          </a:p>
        </p:txBody>
      </p:sp>
      <p:sp>
        <p:nvSpPr>
          <p:cNvPr id="6" name="Rectangle 5"/>
          <p:cNvSpPr/>
          <p:nvPr/>
        </p:nvSpPr>
        <p:spPr>
          <a:xfrm>
            <a:off x="485715" y="1123002"/>
            <a:ext cx="11232230" cy="3091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524">
              <a:solidFill>
                <a:srgbClr val="FFFFFF"/>
              </a:solidFill>
              <a:latin typeface="Arial" pitchFamily="34" charset="0"/>
              <a:ea typeface="MS PGothic" pitchFamily="34" charset="-128"/>
            </a:endParaRPr>
          </a:p>
        </p:txBody>
      </p:sp>
      <p:sp>
        <p:nvSpPr>
          <p:cNvPr id="8" name="Rectangle 7"/>
          <p:cNvSpPr/>
          <p:nvPr userDrawn="1"/>
        </p:nvSpPr>
        <p:spPr>
          <a:xfrm flipV="1">
            <a:off x="485847" y="6438618"/>
            <a:ext cx="11238004" cy="2743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143">
              <a:solidFill>
                <a:srgbClr val="FFFFFF"/>
              </a:solidFill>
              <a:latin typeface="Arial" pitchFamily="34" charset="0"/>
              <a:ea typeface="MS PGothic" pitchFamily="34" charset="-128"/>
            </a:endParaRPr>
          </a:p>
        </p:txBody>
      </p:sp>
      <p:sp>
        <p:nvSpPr>
          <p:cNvPr id="10" name="Rectangle 9"/>
          <p:cNvSpPr/>
          <p:nvPr userDrawn="1"/>
        </p:nvSpPr>
        <p:spPr>
          <a:xfrm>
            <a:off x="485715" y="1123002"/>
            <a:ext cx="11232230" cy="309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524">
              <a:solidFill>
                <a:srgbClr val="FFFFFF"/>
              </a:solidFill>
              <a:latin typeface="Arial" pitchFamily="34" charset="0"/>
              <a:ea typeface="MS PGothic" pitchFamily="34" charset="-128"/>
            </a:endParaRPr>
          </a:p>
        </p:txBody>
      </p:sp>
      <p:sp>
        <p:nvSpPr>
          <p:cNvPr id="14" name="Rectangle 13"/>
          <p:cNvSpPr>
            <a:spLocks noChangeArrowheads="1"/>
          </p:cNvSpPr>
          <p:nvPr userDrawn="1"/>
        </p:nvSpPr>
        <p:spPr bwMode="invGray">
          <a:xfrm>
            <a:off x="486350" y="6527413"/>
            <a:ext cx="782029" cy="138499"/>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l" eaLnBrk="0" hangingPunct="0">
              <a:buFontTx/>
              <a:buNone/>
            </a:pPr>
            <a:fld id="{A618EB91-68A2-413C-AF9E-E3F73DFE5122}" type="slidenum">
              <a:rPr lang="en-GB" sz="900" smtClean="0">
                <a:solidFill>
                  <a:schemeClr val="bg1"/>
                </a:solidFill>
                <a:latin typeface="+mn-lt"/>
              </a:rPr>
              <a:pPr algn="l" eaLnBrk="0" hangingPunct="0">
                <a:buFontTx/>
                <a:buNone/>
              </a:pPr>
              <a:t>‹#›</a:t>
            </a:fld>
            <a:endParaRPr lang="en-GB" sz="900">
              <a:solidFill>
                <a:schemeClr val="bg1"/>
              </a:solidFill>
              <a:latin typeface="+mn-lt"/>
            </a:endParaRPr>
          </a:p>
        </p:txBody>
      </p:sp>
      <p:sp>
        <p:nvSpPr>
          <p:cNvPr id="13" name="Text Placeholder 7"/>
          <p:cNvSpPr>
            <a:spLocks noGrp="1"/>
          </p:cNvSpPr>
          <p:nvPr>
            <p:ph type="body" sz="quarter" idx="10" hasCustomPrompt="1"/>
          </p:nvPr>
        </p:nvSpPr>
        <p:spPr>
          <a:xfrm>
            <a:off x="1555697" y="6522335"/>
            <a:ext cx="10168154" cy="130805"/>
          </a:xfrm>
          <a:prstGeom prst="rect">
            <a:avLst/>
          </a:prstGeom>
        </p:spPr>
        <p:txBody>
          <a:bodyPr lIns="0" tIns="0" rIns="0" bIns="0">
            <a:noAutofit/>
          </a:bodyPr>
          <a:lstStyle>
            <a:lvl1pPr algn="r" rtl="1">
              <a:defRPr sz="850" b="0" cap="all" baseline="0">
                <a:solidFill>
                  <a:schemeClr val="bg1"/>
                </a:solidFill>
                <a:latin typeface="SABIC Typeface Text Light" panose="020B0303060202020204" pitchFamily="34" charset="0"/>
                <a:cs typeface="+mn-cs"/>
              </a:defRPr>
            </a:lvl1pPr>
          </a:lstStyle>
          <a:p>
            <a:pPr lvl="0"/>
            <a:r>
              <a:rPr lang="ar-SA"/>
              <a:t>هامش تبويب للفاصل، حجم الخط 8.5خفيف</a:t>
            </a:r>
            <a:endParaRPr lang="en-US"/>
          </a:p>
        </p:txBody>
      </p:sp>
    </p:spTree>
    <p:extLst>
      <p:ext uri="{BB962C8B-B14F-4D97-AF65-F5344CB8AC3E}">
        <p14:creationId xmlns:p14="http://schemas.microsoft.com/office/powerpoint/2010/main" val="2011462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85747" y="1281018"/>
            <a:ext cx="11194840" cy="5026452"/>
          </a:xfrm>
          <a:prstGeom prst="rect">
            <a:avLst/>
          </a:prstGeom>
        </p:spPr>
        <p:txBody>
          <a:bodyPr/>
          <a:lstStyle>
            <a:lvl1pPr>
              <a:lnSpc>
                <a:spcPct val="120000"/>
              </a:lnSpc>
              <a:spcBef>
                <a:spcPts val="0"/>
              </a:spcBef>
              <a:defRPr sz="1600" b="0">
                <a:solidFill>
                  <a:schemeClr val="tx1"/>
                </a:solidFill>
              </a:defRPr>
            </a:lvl1pPr>
            <a:lvl2pPr>
              <a:lnSpc>
                <a:spcPct val="120000"/>
              </a:lnSpc>
              <a:spcBef>
                <a:spcPts val="0"/>
              </a:spcBef>
              <a:defRPr sz="1600">
                <a:solidFill>
                  <a:schemeClr val="tx1"/>
                </a:solidFill>
              </a:defRPr>
            </a:lvl2pPr>
            <a:lvl3pPr marL="548640" indent="-274320">
              <a:lnSpc>
                <a:spcPct val="120000"/>
              </a:lnSpc>
              <a:spcBef>
                <a:spcPts val="0"/>
              </a:spcBef>
              <a:defRPr sz="1600">
                <a:solidFill>
                  <a:schemeClr val="tx1"/>
                </a:solidFill>
              </a:defRPr>
            </a:lvl3pPr>
            <a:lvl4pPr marL="822960" indent="-274320">
              <a:lnSpc>
                <a:spcPct val="120000"/>
              </a:lnSpc>
              <a:spcBef>
                <a:spcPts val="0"/>
              </a:spcBef>
              <a:defRPr sz="1600">
                <a:solidFill>
                  <a:schemeClr val="tx1"/>
                </a:solidFill>
              </a:defRPr>
            </a:lvl4pPr>
            <a:lvl5pPr indent="-274320">
              <a:lnSpc>
                <a:spcPct val="120000"/>
              </a:lnSpc>
              <a:spcBef>
                <a:spcPts val="0"/>
              </a:spcBef>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7"/>
          <p:cNvSpPr>
            <a:spLocks noGrp="1"/>
          </p:cNvSpPr>
          <p:nvPr>
            <p:ph type="body" sz="quarter" idx="12" hasCustomPrompt="1"/>
          </p:nvPr>
        </p:nvSpPr>
        <p:spPr>
          <a:xfrm>
            <a:off x="490179" y="6522335"/>
            <a:ext cx="7277590" cy="130805"/>
          </a:xfrm>
          <a:prstGeom prst="rect">
            <a:avLst/>
          </a:prstGeom>
        </p:spPr>
        <p:txBody>
          <a:bodyPr wrap="square">
            <a:noAutofit/>
          </a:bodyPr>
          <a:lstStyle>
            <a:lvl1pPr>
              <a:defRPr sz="850" b="0" cap="none" baseline="0"/>
            </a:lvl1pPr>
          </a:lstStyle>
          <a:p>
            <a:pPr lvl="0"/>
            <a:r>
              <a:rPr lang="en-US"/>
              <a:t>Footer: Information Source, Trademark attribution (8.5pts light)</a:t>
            </a:r>
          </a:p>
        </p:txBody>
      </p:sp>
      <p:sp>
        <p:nvSpPr>
          <p:cNvPr id="6" name="Text Placeholder 7"/>
          <p:cNvSpPr>
            <a:spLocks noGrp="1"/>
          </p:cNvSpPr>
          <p:nvPr>
            <p:ph type="body" sz="quarter" idx="13" hasCustomPrompt="1"/>
          </p:nvPr>
        </p:nvSpPr>
        <p:spPr>
          <a:xfrm>
            <a:off x="7860645" y="6522335"/>
            <a:ext cx="3276179" cy="130805"/>
          </a:xfrm>
          <a:prstGeom prst="rect">
            <a:avLst/>
          </a:prstGeom>
        </p:spPr>
        <p:txBody>
          <a:bodyPr wrap="square">
            <a:noAutofit/>
          </a:bodyPr>
          <a:lstStyle>
            <a:lvl1pPr algn="r">
              <a:defRPr sz="850" b="0" cap="all" baseline="0">
                <a:solidFill>
                  <a:schemeClr val="accent4"/>
                </a:solidFill>
              </a:defRPr>
            </a:lvl1pPr>
          </a:lstStyle>
          <a:p>
            <a:pPr lvl="0"/>
            <a:r>
              <a:rPr lang="en-US"/>
              <a:t>Confidential marks all caps (8.5pt light)</a:t>
            </a:r>
          </a:p>
        </p:txBody>
      </p:sp>
      <p:sp>
        <p:nvSpPr>
          <p:cNvPr id="2" name="Title 1"/>
          <p:cNvSpPr>
            <a:spLocks noGrp="1"/>
          </p:cNvSpPr>
          <p:nvPr>
            <p:ph type="title" hasCustomPrompt="1"/>
          </p:nvPr>
        </p:nvSpPr>
        <p:spPr/>
        <p:txBody>
          <a:bodyPr/>
          <a:lstStyle/>
          <a:p>
            <a:r>
              <a:rPr lang="en-US">
                <a:solidFill>
                  <a:schemeClr val="tx2"/>
                </a:solidFill>
              </a:rPr>
              <a:t>Headline in caps (20pt light)</a:t>
            </a:r>
            <a:endParaRPr lang="en-US"/>
          </a:p>
        </p:txBody>
      </p:sp>
    </p:spTree>
    <p:extLst>
      <p:ext uri="{BB962C8B-B14F-4D97-AF65-F5344CB8AC3E}">
        <p14:creationId xmlns:p14="http://schemas.microsoft.com/office/powerpoint/2010/main" val="579796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AR">
    <p:spTree>
      <p:nvGrpSpPr>
        <p:cNvPr id="1" name=""/>
        <p:cNvGrpSpPr/>
        <p:nvPr/>
      </p:nvGrpSpPr>
      <p:grpSpPr>
        <a:xfrm>
          <a:off x="0" y="0"/>
          <a:ext cx="0" cy="0"/>
          <a:chOff x="0" y="0"/>
          <a:chExt cx="0" cy="0"/>
        </a:xfrm>
      </p:grpSpPr>
      <p:sp>
        <p:nvSpPr>
          <p:cNvPr id="2" name="Rectangle 1"/>
          <p:cNvSpPr/>
          <p:nvPr userDrawn="1"/>
        </p:nvSpPr>
        <p:spPr bwMode="auto">
          <a:xfrm>
            <a:off x="11018431" y="6522335"/>
            <a:ext cx="743009" cy="143579"/>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3" tIns="91413" rIns="91413" bIns="91413" numCol="1" rtlCol="0" anchor="ctr" anchorCtr="0" compatLnSpc="1">
            <a:prstTxWarp prst="textNoShape">
              <a:avLst/>
            </a:prstTxWarp>
          </a:bodyPr>
          <a:lstStyle/>
          <a:p>
            <a:pPr marL="0" marR="0" indent="0" algn="ctr" defTabSz="1160922" rtl="0" eaLnBrk="1" fontAlgn="base" latinLnBrk="0" hangingPunct="1">
              <a:lnSpc>
                <a:spcPct val="100000"/>
              </a:lnSpc>
              <a:spcBef>
                <a:spcPct val="0"/>
              </a:spcBef>
              <a:spcAft>
                <a:spcPct val="0"/>
              </a:spcAft>
              <a:buClrTx/>
              <a:buSzTx/>
              <a:buFont typeface="Wingdings" pitchFamily="2" charset="2"/>
              <a:buNone/>
              <a:tabLst/>
            </a:pPr>
            <a:endParaRPr kumimoji="0" lang="en-US" sz="2031" b="0" i="0" u="none" strike="noStrike" cap="none" normalizeH="0" baseline="0">
              <a:ln>
                <a:noFill/>
              </a:ln>
              <a:solidFill>
                <a:schemeClr val="tx1"/>
              </a:solidFill>
              <a:effectLst/>
              <a:latin typeface="Arial" pitchFamily="34" charset="0"/>
            </a:endParaRPr>
          </a:p>
        </p:txBody>
      </p:sp>
      <p:sp>
        <p:nvSpPr>
          <p:cNvPr id="3" name="Content Placeholder 2"/>
          <p:cNvSpPr>
            <a:spLocks noGrp="1"/>
          </p:cNvSpPr>
          <p:nvPr>
            <p:ph idx="1" hasCustomPrompt="1"/>
          </p:nvPr>
        </p:nvSpPr>
        <p:spPr>
          <a:xfrm>
            <a:off x="485747" y="1281018"/>
            <a:ext cx="11194840" cy="5026452"/>
          </a:xfrm>
          <a:prstGeom prst="rect">
            <a:avLst/>
          </a:prstGeom>
        </p:spPr>
        <p:txBody>
          <a:bodyPr/>
          <a:lstStyle>
            <a:lvl1pPr marL="0" indent="0" algn="r" rtl="1">
              <a:lnSpc>
                <a:spcPct val="120000"/>
              </a:lnSpc>
              <a:spcBef>
                <a:spcPts val="0"/>
              </a:spcBef>
              <a:buFont typeface="Arial" panose="020B0604020202020204" pitchFamily="34" charset="0"/>
              <a:buNone/>
              <a:defRPr lang="en-US" dirty="0" smtClean="0">
                <a:latin typeface="SABIC Typeface Text Light" panose="020B0303060202020204" pitchFamily="34" charset="0"/>
                <a:cs typeface="+mn-cs"/>
              </a:defRPr>
            </a:lvl1pPr>
            <a:lvl2pPr marL="348277" indent="-348277" algn="r" rtl="1">
              <a:lnSpc>
                <a:spcPct val="120000"/>
              </a:lnSpc>
              <a:spcBef>
                <a:spcPts val="0"/>
              </a:spcBef>
              <a:buFont typeface="Arial" panose="020B0604020202020204" pitchFamily="34" charset="0"/>
              <a:buChar char="•"/>
              <a:defRPr lang="ar-SA" dirty="0" smtClean="0"/>
            </a:lvl2pPr>
            <a:lvl3pPr marL="457517" marR="0" indent="0" algn="r" defTabSz="1160922" rtl="1" eaLnBrk="1" fontAlgn="base" latinLnBrk="0" hangingPunct="1">
              <a:lnSpc>
                <a:spcPct val="120000"/>
              </a:lnSpc>
              <a:spcBef>
                <a:spcPts val="0"/>
              </a:spcBef>
              <a:spcAft>
                <a:spcPct val="0"/>
              </a:spcAft>
              <a:buClr>
                <a:schemeClr val="tx1"/>
              </a:buClr>
              <a:buSzTx/>
              <a:buFontTx/>
              <a:buNone/>
              <a:tabLst/>
              <a:defRPr lang="en-US" dirty="0" smtClean="0"/>
            </a:lvl3pPr>
            <a:lvl4pPr marL="792087" marR="0" indent="0" algn="r" defTabSz="1160922" rtl="1" eaLnBrk="1" fontAlgn="base" latinLnBrk="0" hangingPunct="1">
              <a:lnSpc>
                <a:spcPct val="120000"/>
              </a:lnSpc>
              <a:spcBef>
                <a:spcPts val="0"/>
              </a:spcBef>
              <a:spcAft>
                <a:spcPct val="0"/>
              </a:spcAft>
              <a:buClr>
                <a:schemeClr val="tx1"/>
              </a:buClr>
              <a:buSzTx/>
              <a:buFontTx/>
              <a:buNone/>
              <a:tabLst/>
              <a:defRPr lang="en-US" dirty="0" smtClean="0"/>
            </a:lvl4pPr>
            <a:lvl5pPr marL="1152860" marR="0" indent="0" algn="r" defTabSz="1160922" rtl="1" eaLnBrk="1" fontAlgn="base" latinLnBrk="0" hangingPunct="1">
              <a:lnSpc>
                <a:spcPct val="120000"/>
              </a:lnSpc>
              <a:spcBef>
                <a:spcPts val="0"/>
              </a:spcBef>
              <a:spcAft>
                <a:spcPct val="0"/>
              </a:spcAft>
              <a:buClr>
                <a:schemeClr val="tx1"/>
              </a:buClr>
              <a:buSzTx/>
              <a:buFontTx/>
              <a:buNone/>
              <a:tabLst/>
              <a:defRPr lang="en-GB" dirty="0"/>
            </a:lvl5pPr>
          </a:lstStyle>
          <a:p>
            <a:pPr lvl="0"/>
            <a:r>
              <a:rPr lang="ar-SA"/>
              <a:t>أنقر لإضافة نص هنا</a:t>
            </a:r>
          </a:p>
        </p:txBody>
      </p:sp>
      <p:sp>
        <p:nvSpPr>
          <p:cNvPr id="5" name="Text Placeholder 7"/>
          <p:cNvSpPr>
            <a:spLocks noGrp="1"/>
          </p:cNvSpPr>
          <p:nvPr>
            <p:ph type="body" sz="quarter" idx="12" hasCustomPrompt="1"/>
          </p:nvPr>
        </p:nvSpPr>
        <p:spPr>
          <a:xfrm>
            <a:off x="4402996" y="6522335"/>
            <a:ext cx="7277590" cy="130805"/>
          </a:xfrm>
          <a:prstGeom prst="rect">
            <a:avLst/>
          </a:prstGeom>
        </p:spPr>
        <p:txBody>
          <a:bodyPr wrap="square">
            <a:noAutofit/>
          </a:bodyPr>
          <a:lstStyle>
            <a:lvl1pPr marL="0" marR="0" indent="0" algn="r" defTabSz="914400" rtl="1" eaLnBrk="1" fontAlgn="base" latinLnBrk="0" hangingPunct="1">
              <a:lnSpc>
                <a:spcPct val="120000"/>
              </a:lnSpc>
              <a:spcBef>
                <a:spcPts val="0"/>
              </a:spcBef>
              <a:spcAft>
                <a:spcPct val="0"/>
              </a:spcAft>
              <a:buClr>
                <a:schemeClr val="tx1"/>
              </a:buClr>
              <a:buSzTx/>
              <a:buFont typeface="Arial" pitchFamily="34" charset="0"/>
              <a:buNone/>
              <a:tabLst/>
              <a:defRPr sz="850" b="0" cap="none" baseline="0">
                <a:latin typeface="SABIC Typeface Text Light" panose="020B0303060202020204" pitchFamily="34" charset="0"/>
                <a:cs typeface="+mn-cs"/>
              </a:defRPr>
            </a:lvl1pPr>
          </a:lstStyle>
          <a:p>
            <a:pPr marL="0" marR="0" lvl="0" indent="0" algn="r" defTabSz="914400" rtl="1" eaLnBrk="1" fontAlgn="base" latinLnBrk="0" hangingPunct="1">
              <a:lnSpc>
                <a:spcPct val="120000"/>
              </a:lnSpc>
              <a:spcBef>
                <a:spcPts val="0"/>
              </a:spcBef>
              <a:spcAft>
                <a:spcPct val="0"/>
              </a:spcAft>
              <a:buClr>
                <a:schemeClr val="tx1"/>
              </a:buClr>
              <a:buSzTx/>
              <a:buFont typeface="Arial" pitchFamily="34" charset="0"/>
              <a:buNone/>
              <a:tabLst/>
              <a:defRPr/>
            </a:pPr>
            <a:r>
              <a:rPr lang="ar-SA"/>
              <a:t>هامش: مصدر المعلومات، الملاحظات، توضيح حقوق العلامة التجارية، حجم الخط 8.5خفيف</a:t>
            </a:r>
            <a:endParaRPr lang="en-US"/>
          </a:p>
        </p:txBody>
      </p:sp>
      <p:sp>
        <p:nvSpPr>
          <p:cNvPr id="6" name="Rectangle 9"/>
          <p:cNvSpPr>
            <a:spLocks noChangeArrowheads="1"/>
          </p:cNvSpPr>
          <p:nvPr userDrawn="1"/>
        </p:nvSpPr>
        <p:spPr bwMode="invGray">
          <a:xfrm>
            <a:off x="485746" y="6531260"/>
            <a:ext cx="782029" cy="13080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l" eaLnBrk="0" hangingPunct="0">
              <a:buFontTx/>
              <a:buNone/>
            </a:pPr>
            <a:fld id="{A618EB91-68A2-413C-AF9E-E3F73DFE5122}" type="slidenum">
              <a:rPr lang="en-GB" sz="850" smtClean="0">
                <a:solidFill>
                  <a:schemeClr val="tx1"/>
                </a:solidFill>
                <a:latin typeface="+mn-lt"/>
                <a:cs typeface="+mn-cs"/>
              </a:rPr>
              <a:pPr algn="l" eaLnBrk="0" hangingPunct="0">
                <a:buFontTx/>
                <a:buNone/>
              </a:pPr>
              <a:t>‹#›</a:t>
            </a:fld>
            <a:endParaRPr lang="en-GB" sz="850">
              <a:solidFill>
                <a:schemeClr val="tx1"/>
              </a:solidFill>
              <a:latin typeface="+mn-lt"/>
              <a:cs typeface="+mn-cs"/>
            </a:endParaRPr>
          </a:p>
        </p:txBody>
      </p:sp>
      <p:sp>
        <p:nvSpPr>
          <p:cNvPr id="7" name="Text Placeholder 7"/>
          <p:cNvSpPr>
            <a:spLocks noGrp="1"/>
          </p:cNvSpPr>
          <p:nvPr>
            <p:ph type="body" sz="quarter" idx="13" hasCustomPrompt="1"/>
          </p:nvPr>
        </p:nvSpPr>
        <p:spPr>
          <a:xfrm>
            <a:off x="1028295" y="6522335"/>
            <a:ext cx="3276179" cy="130805"/>
          </a:xfrm>
          <a:prstGeom prst="rect">
            <a:avLst/>
          </a:prstGeom>
        </p:spPr>
        <p:txBody>
          <a:bodyPr wrap="square">
            <a:noAutofit/>
          </a:bodyPr>
          <a:lstStyle>
            <a:lvl1pPr marL="0" marR="0" indent="0" algn="l" defTabSz="914400" rtl="1" eaLnBrk="1" fontAlgn="base" latinLnBrk="0" hangingPunct="1">
              <a:lnSpc>
                <a:spcPct val="120000"/>
              </a:lnSpc>
              <a:spcBef>
                <a:spcPts val="0"/>
              </a:spcBef>
              <a:spcAft>
                <a:spcPct val="0"/>
              </a:spcAft>
              <a:buClr>
                <a:schemeClr val="tx1"/>
              </a:buClr>
              <a:buSzTx/>
              <a:buFont typeface="Arial" pitchFamily="34" charset="0"/>
              <a:buNone/>
              <a:tabLst/>
              <a:defRPr sz="850" b="0" cap="all" baseline="0">
                <a:solidFill>
                  <a:schemeClr val="accent4"/>
                </a:solidFill>
                <a:latin typeface="SABIC Typeface Text Light" panose="020B0303060202020204" pitchFamily="34" charset="0"/>
                <a:cs typeface="+mn-cs"/>
              </a:defRPr>
            </a:lvl1pPr>
          </a:lstStyle>
          <a:p>
            <a:pPr marL="0" marR="0" lvl="0" indent="0" algn="l" defTabSz="914400" rtl="1" eaLnBrk="1" fontAlgn="base" latinLnBrk="0" hangingPunct="1">
              <a:lnSpc>
                <a:spcPct val="120000"/>
              </a:lnSpc>
              <a:spcBef>
                <a:spcPts val="0"/>
              </a:spcBef>
              <a:spcAft>
                <a:spcPct val="0"/>
              </a:spcAft>
              <a:buClr>
                <a:schemeClr val="tx1"/>
              </a:buClr>
              <a:buSzTx/>
              <a:buFont typeface="Arial" pitchFamily="34" charset="0"/>
              <a:buNone/>
              <a:tabLst/>
              <a:defRPr/>
            </a:pPr>
            <a:r>
              <a:rPr lang="ar-SA"/>
              <a:t>تعليمات السرّية، حجم الخط 8.5خفيف</a:t>
            </a:r>
            <a:endParaRPr lang="en-US"/>
          </a:p>
        </p:txBody>
      </p:sp>
      <p:sp>
        <p:nvSpPr>
          <p:cNvPr id="4" name="Title 3"/>
          <p:cNvSpPr>
            <a:spLocks noGrp="1"/>
          </p:cNvSpPr>
          <p:nvPr>
            <p:ph type="title" hasCustomPrompt="1"/>
          </p:nvPr>
        </p:nvSpPr>
        <p:spPr/>
        <p:txBody>
          <a:bodyPr/>
          <a:lstStyle>
            <a:lvl1pPr algn="r" rtl="1">
              <a:defRPr/>
            </a:lvl1pPr>
          </a:lstStyle>
          <a:p>
            <a:r>
              <a:rPr lang="ar-SA"/>
              <a:t>العنوان الرئيسي، حجم الخط 20خفيف</a:t>
            </a:r>
            <a:endParaRPr lang="en-US"/>
          </a:p>
        </p:txBody>
      </p:sp>
    </p:spTree>
    <p:extLst>
      <p:ext uri="{BB962C8B-B14F-4D97-AF65-F5344CB8AC3E}">
        <p14:creationId xmlns:p14="http://schemas.microsoft.com/office/powerpoint/2010/main" val="5356904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5748" y="406400"/>
            <a:ext cx="9939119" cy="577850"/>
          </a:xfrm>
        </p:spPr>
        <p:txBody>
          <a:bodyPr/>
          <a:lstStyle>
            <a:lvl1pPr>
              <a:defRPr>
                <a:solidFill>
                  <a:schemeClr val="tx1"/>
                </a:solidFill>
              </a:defRPr>
            </a:lvl1pPr>
          </a:lstStyle>
          <a:p>
            <a:r>
              <a:rPr lang="en-US"/>
              <a:t>CLICK TO EDIT MASTER TITLE STYLE</a:t>
            </a:r>
            <a:endParaRPr lang="en-GB"/>
          </a:p>
        </p:txBody>
      </p:sp>
      <p:sp>
        <p:nvSpPr>
          <p:cNvPr id="3" name="Content Placeholder 2"/>
          <p:cNvSpPr>
            <a:spLocks noGrp="1"/>
          </p:cNvSpPr>
          <p:nvPr>
            <p:ph sz="half" idx="1"/>
          </p:nvPr>
        </p:nvSpPr>
        <p:spPr>
          <a:xfrm>
            <a:off x="485746" y="1876425"/>
            <a:ext cx="5518742" cy="3609976"/>
          </a:xfrm>
          <a:prstGeom prst="rect">
            <a:avLst/>
          </a:prstGeom>
        </p:spPr>
        <p:txBody>
          <a:bodyPr/>
          <a:lstStyle>
            <a:lvl1pPr>
              <a:defRPr sz="1600" b="0">
                <a:solidFill>
                  <a:schemeClr val="tx1"/>
                </a:solidFill>
                <a:latin typeface="+mn-lt"/>
              </a:defRPr>
            </a:lvl1pPr>
            <a:lvl2pPr>
              <a:defRPr sz="1600" b="0">
                <a:solidFill>
                  <a:schemeClr val="tx1"/>
                </a:solidFill>
                <a:latin typeface="+mn-lt"/>
              </a:defRPr>
            </a:lvl2pPr>
            <a:lvl3pPr>
              <a:defRPr sz="1600" b="0">
                <a:solidFill>
                  <a:schemeClr val="tx1"/>
                </a:solidFill>
                <a:latin typeface="+mn-lt"/>
              </a:defRPr>
            </a:lvl3pPr>
            <a:lvl4pPr>
              <a:defRPr sz="1600" b="0">
                <a:solidFill>
                  <a:schemeClr val="tx1"/>
                </a:solidFill>
                <a:latin typeface="+mn-lt"/>
              </a:defRPr>
            </a:lvl4pPr>
            <a:lvl5pPr>
              <a:defRPr sz="1600" b="0">
                <a:solidFill>
                  <a:schemeClr val="tx1"/>
                </a:solidFill>
                <a:latin typeface="+mn-lt"/>
              </a:defRPr>
            </a:lvl5pPr>
            <a:lvl6pPr>
              <a:defRPr sz="2285"/>
            </a:lvl6pPr>
            <a:lvl7pPr>
              <a:defRPr sz="2285"/>
            </a:lvl7pPr>
            <a:lvl8pPr>
              <a:defRPr sz="2285"/>
            </a:lvl8pPr>
            <a:lvl9pPr>
              <a:defRPr sz="228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83481" y="1876425"/>
            <a:ext cx="5518742" cy="3609976"/>
          </a:xfrm>
          <a:prstGeom prst="rect">
            <a:avLst/>
          </a:prstGeom>
        </p:spPr>
        <p:txBody>
          <a:bodyPr/>
          <a:lstStyle>
            <a:lvl1pPr>
              <a:defRPr sz="1600" b="0">
                <a:solidFill>
                  <a:schemeClr val="tx1"/>
                </a:solidFill>
                <a:latin typeface="+mn-lt"/>
              </a:defRPr>
            </a:lvl1pPr>
            <a:lvl2pPr>
              <a:defRPr sz="1600" b="0">
                <a:solidFill>
                  <a:schemeClr val="tx1"/>
                </a:solidFill>
                <a:latin typeface="+mn-lt"/>
              </a:defRPr>
            </a:lvl2pPr>
            <a:lvl3pPr>
              <a:defRPr sz="1600" b="0">
                <a:solidFill>
                  <a:schemeClr val="tx1"/>
                </a:solidFill>
                <a:latin typeface="+mn-lt"/>
              </a:defRPr>
            </a:lvl3pPr>
            <a:lvl4pPr>
              <a:defRPr sz="1600" b="0">
                <a:solidFill>
                  <a:schemeClr val="tx1"/>
                </a:solidFill>
                <a:latin typeface="+mn-lt"/>
              </a:defRPr>
            </a:lvl4pPr>
            <a:lvl5pPr>
              <a:defRPr sz="1600" b="0">
                <a:solidFill>
                  <a:schemeClr val="tx1"/>
                </a:solidFill>
                <a:latin typeface="+mn-lt"/>
              </a:defRPr>
            </a:lvl5pPr>
            <a:lvl6pPr>
              <a:defRPr sz="2285"/>
            </a:lvl6pPr>
            <a:lvl7pPr>
              <a:defRPr sz="2285"/>
            </a:lvl7pPr>
            <a:lvl8pPr>
              <a:defRPr sz="2285"/>
            </a:lvl8pPr>
            <a:lvl9pPr>
              <a:defRPr sz="228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2"/>
          <p:cNvSpPr>
            <a:spLocks noGrp="1"/>
          </p:cNvSpPr>
          <p:nvPr>
            <p:ph sz="half" idx="10"/>
          </p:nvPr>
        </p:nvSpPr>
        <p:spPr>
          <a:xfrm>
            <a:off x="485746" y="1447803"/>
            <a:ext cx="5518742" cy="246349"/>
          </a:xfrm>
          <a:prstGeom prst="rect">
            <a:avLst/>
          </a:prstGeom>
        </p:spPr>
        <p:txBody>
          <a:bodyPr wrap="square">
            <a:noAutofit/>
          </a:bodyPr>
          <a:lstStyle>
            <a:lvl1pPr>
              <a:defRPr sz="1600" b="0">
                <a:solidFill>
                  <a:schemeClr val="tx1"/>
                </a:solidFill>
                <a:latin typeface="+mn-lt"/>
                <a:cs typeface="SABIC Typeface Text" panose="020B0603060202020204" pitchFamily="34" charset="0"/>
              </a:defRPr>
            </a:lvl1pPr>
            <a:lvl2pPr>
              <a:defRPr sz="2033">
                <a:solidFill>
                  <a:schemeClr val="tx1"/>
                </a:solidFill>
              </a:defRPr>
            </a:lvl2pPr>
            <a:lvl3pPr>
              <a:defRPr sz="2033">
                <a:solidFill>
                  <a:schemeClr val="tx1"/>
                </a:solidFill>
              </a:defRPr>
            </a:lvl3pPr>
            <a:lvl4pPr>
              <a:defRPr sz="2033">
                <a:solidFill>
                  <a:schemeClr val="tx1"/>
                </a:solidFill>
              </a:defRPr>
            </a:lvl4pPr>
            <a:lvl5pPr>
              <a:defRPr sz="2033">
                <a:solidFill>
                  <a:schemeClr val="tx1"/>
                </a:solidFill>
              </a:defRPr>
            </a:lvl5pPr>
            <a:lvl6pPr>
              <a:defRPr sz="2285"/>
            </a:lvl6pPr>
            <a:lvl7pPr>
              <a:defRPr sz="2285"/>
            </a:lvl7pPr>
            <a:lvl8pPr>
              <a:defRPr sz="2285"/>
            </a:lvl8pPr>
            <a:lvl9pPr>
              <a:defRPr sz="2285"/>
            </a:lvl9pPr>
          </a:lstStyle>
          <a:p>
            <a:pPr lvl="0"/>
            <a:r>
              <a:rPr lang="en-US"/>
              <a:t>Edit Master text styles</a:t>
            </a:r>
          </a:p>
        </p:txBody>
      </p:sp>
      <p:sp>
        <p:nvSpPr>
          <p:cNvPr id="6" name="Content Placeholder 3"/>
          <p:cNvSpPr>
            <a:spLocks noGrp="1"/>
          </p:cNvSpPr>
          <p:nvPr>
            <p:ph sz="half" idx="11"/>
          </p:nvPr>
        </p:nvSpPr>
        <p:spPr>
          <a:xfrm>
            <a:off x="6183481" y="1447803"/>
            <a:ext cx="5518742" cy="246349"/>
          </a:xfrm>
          <a:prstGeom prst="rect">
            <a:avLst/>
          </a:prstGeom>
        </p:spPr>
        <p:txBody>
          <a:bodyPr wrap="square">
            <a:noAutofit/>
          </a:bodyPr>
          <a:lstStyle>
            <a:lvl1pPr>
              <a:defRPr sz="1600" b="0">
                <a:solidFill>
                  <a:schemeClr val="tx1"/>
                </a:solidFill>
                <a:latin typeface="+mn-lt"/>
                <a:cs typeface="SABIC Typeface Text" panose="020B0603060202020204" pitchFamily="34" charset="0"/>
              </a:defRPr>
            </a:lvl1pPr>
            <a:lvl2pPr>
              <a:defRPr sz="2033">
                <a:solidFill>
                  <a:schemeClr val="tx1"/>
                </a:solidFill>
              </a:defRPr>
            </a:lvl2pPr>
            <a:lvl3pPr>
              <a:defRPr sz="2033">
                <a:solidFill>
                  <a:schemeClr val="tx1"/>
                </a:solidFill>
              </a:defRPr>
            </a:lvl3pPr>
            <a:lvl4pPr>
              <a:defRPr sz="2033">
                <a:solidFill>
                  <a:schemeClr val="tx1"/>
                </a:solidFill>
              </a:defRPr>
            </a:lvl4pPr>
            <a:lvl5pPr>
              <a:defRPr sz="2033">
                <a:solidFill>
                  <a:schemeClr val="tx1"/>
                </a:solidFill>
              </a:defRPr>
            </a:lvl5pPr>
            <a:lvl6pPr>
              <a:defRPr sz="2285"/>
            </a:lvl6pPr>
            <a:lvl7pPr>
              <a:defRPr sz="2285"/>
            </a:lvl7pPr>
            <a:lvl8pPr>
              <a:defRPr sz="2285"/>
            </a:lvl8pPr>
            <a:lvl9pPr>
              <a:defRPr sz="2285"/>
            </a:lvl9pPr>
          </a:lstStyle>
          <a:p>
            <a:pPr lvl="0"/>
            <a:r>
              <a:rPr lang="en-US"/>
              <a:t>Edit Master text styles</a:t>
            </a:r>
          </a:p>
        </p:txBody>
      </p:sp>
      <p:sp>
        <p:nvSpPr>
          <p:cNvPr id="13" name="Text Placeholder 7"/>
          <p:cNvSpPr>
            <a:spLocks noGrp="1"/>
          </p:cNvSpPr>
          <p:nvPr>
            <p:ph type="body" sz="quarter" idx="12" hasCustomPrompt="1"/>
          </p:nvPr>
        </p:nvSpPr>
        <p:spPr>
          <a:xfrm>
            <a:off x="490179" y="6522335"/>
            <a:ext cx="7277590" cy="130805"/>
          </a:xfrm>
          <a:prstGeom prst="rect">
            <a:avLst/>
          </a:prstGeom>
        </p:spPr>
        <p:txBody>
          <a:bodyPr wrap="square">
            <a:noAutofit/>
          </a:bodyPr>
          <a:lstStyle>
            <a:lvl1pPr>
              <a:defRPr sz="850" b="0" cap="none" baseline="0"/>
            </a:lvl1pPr>
          </a:lstStyle>
          <a:p>
            <a:pPr lvl="0"/>
            <a:r>
              <a:rPr lang="en-US"/>
              <a:t>Footer: Information Source, Trademark attribution (8.5pts) </a:t>
            </a:r>
          </a:p>
        </p:txBody>
      </p:sp>
    </p:spTree>
    <p:extLst>
      <p:ext uri="{BB962C8B-B14F-4D97-AF65-F5344CB8AC3E}">
        <p14:creationId xmlns:p14="http://schemas.microsoft.com/office/powerpoint/2010/main" val="12624246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90181" y="2039113"/>
            <a:ext cx="3592326" cy="4302950"/>
          </a:xfrm>
        </p:spPr>
        <p:txBody>
          <a:bodyPr/>
          <a:lstStyle>
            <a:lvl1pPr>
              <a:defRPr sz="1600" b="0">
                <a:solidFill>
                  <a:schemeClr val="tx1"/>
                </a:solidFill>
                <a:latin typeface="+mn-lt"/>
              </a:defRPr>
            </a:lvl1pPr>
            <a:lvl2pPr>
              <a:defRPr sz="1600">
                <a:solidFill>
                  <a:schemeClr val="tx1"/>
                </a:solidFill>
                <a:latin typeface="+mn-lt"/>
              </a:defRPr>
            </a:lvl2pPr>
            <a:lvl3pPr>
              <a:defRPr sz="1600">
                <a:solidFill>
                  <a:schemeClr val="tx1"/>
                </a:solidFill>
                <a:latin typeface="+mn-lt"/>
              </a:defRPr>
            </a:lvl3pPr>
            <a:lvl4pPr>
              <a:defRPr sz="1600">
                <a:solidFill>
                  <a:schemeClr val="tx1"/>
                </a:solidFill>
                <a:latin typeface="+mn-lt"/>
              </a:defRPr>
            </a:lvl4pPr>
            <a:lvl5pPr>
              <a:defRPr sz="1600">
                <a:solidFill>
                  <a:schemeClr val="tx1"/>
                </a:solidFill>
                <a:latin typeface="+mn-lt"/>
              </a:defRPr>
            </a:lvl5pPr>
            <a:lvl6pPr>
              <a:defRPr sz="2285"/>
            </a:lvl6pPr>
            <a:lvl7pPr>
              <a:defRPr sz="2285"/>
            </a:lvl7pPr>
            <a:lvl8pPr>
              <a:defRPr sz="2285"/>
            </a:lvl8pPr>
            <a:lvl9pPr>
              <a:defRPr sz="228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306083" y="2039113"/>
            <a:ext cx="3592329" cy="4302950"/>
          </a:xfrm>
        </p:spPr>
        <p:txBody>
          <a:bodyPr/>
          <a:lstStyle>
            <a:lvl1pPr>
              <a:defRPr sz="1600" b="0">
                <a:solidFill>
                  <a:schemeClr val="tx1"/>
                </a:solidFill>
                <a:latin typeface="+mn-lt"/>
              </a:defRPr>
            </a:lvl1pPr>
            <a:lvl2pPr>
              <a:defRPr sz="1600">
                <a:solidFill>
                  <a:schemeClr val="tx1"/>
                </a:solidFill>
                <a:latin typeface="+mn-lt"/>
              </a:defRPr>
            </a:lvl2pPr>
            <a:lvl3pPr>
              <a:defRPr sz="1600">
                <a:solidFill>
                  <a:schemeClr val="tx1"/>
                </a:solidFill>
                <a:latin typeface="+mn-lt"/>
              </a:defRPr>
            </a:lvl3pPr>
            <a:lvl4pPr>
              <a:defRPr sz="1600">
                <a:solidFill>
                  <a:schemeClr val="tx1"/>
                </a:solidFill>
                <a:latin typeface="+mn-lt"/>
              </a:defRPr>
            </a:lvl4pPr>
            <a:lvl5pPr>
              <a:defRPr sz="1600">
                <a:solidFill>
                  <a:schemeClr val="tx1"/>
                </a:solidFill>
                <a:latin typeface="+mn-lt"/>
              </a:defRPr>
            </a:lvl5pPr>
            <a:lvl6pPr>
              <a:defRPr sz="2285"/>
            </a:lvl6pPr>
            <a:lvl7pPr>
              <a:defRPr sz="2285"/>
            </a:lvl7pPr>
            <a:lvl8pPr>
              <a:defRPr sz="2285"/>
            </a:lvl8pPr>
            <a:lvl9pPr>
              <a:defRPr sz="228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3"/>
          <p:cNvSpPr>
            <a:spLocks noGrp="1"/>
          </p:cNvSpPr>
          <p:nvPr>
            <p:ph sz="half" idx="10"/>
          </p:nvPr>
        </p:nvSpPr>
        <p:spPr>
          <a:xfrm>
            <a:off x="8121990" y="2039113"/>
            <a:ext cx="3592328" cy="4302950"/>
          </a:xfrm>
        </p:spPr>
        <p:txBody>
          <a:bodyPr/>
          <a:lstStyle>
            <a:lvl1pPr>
              <a:defRPr sz="1600" b="0">
                <a:solidFill>
                  <a:schemeClr val="tx1"/>
                </a:solidFill>
                <a:latin typeface="+mn-lt"/>
              </a:defRPr>
            </a:lvl1pPr>
            <a:lvl2pPr>
              <a:defRPr sz="1600" b="0">
                <a:solidFill>
                  <a:schemeClr val="tx1"/>
                </a:solidFill>
                <a:latin typeface="+mn-lt"/>
              </a:defRPr>
            </a:lvl2pPr>
            <a:lvl3pPr>
              <a:defRPr sz="1600">
                <a:solidFill>
                  <a:schemeClr val="tx1"/>
                </a:solidFill>
                <a:latin typeface="+mn-lt"/>
              </a:defRPr>
            </a:lvl3pPr>
            <a:lvl4pPr>
              <a:defRPr sz="1600">
                <a:solidFill>
                  <a:schemeClr val="tx1"/>
                </a:solidFill>
                <a:latin typeface="+mn-lt"/>
              </a:defRPr>
            </a:lvl4pPr>
            <a:lvl5pPr>
              <a:defRPr sz="1600">
                <a:solidFill>
                  <a:schemeClr val="tx1"/>
                </a:solidFill>
                <a:latin typeface="+mn-lt"/>
              </a:defRPr>
            </a:lvl5pPr>
            <a:lvl6pPr>
              <a:defRPr sz="2285"/>
            </a:lvl6pPr>
            <a:lvl7pPr>
              <a:defRPr sz="2285"/>
            </a:lvl7pPr>
            <a:lvl8pPr>
              <a:defRPr sz="2285"/>
            </a:lvl8pPr>
            <a:lvl9pPr>
              <a:defRPr sz="228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p:cNvSpPr>
            <a:spLocks noGrp="1"/>
          </p:cNvSpPr>
          <p:nvPr>
            <p:ph sz="half" idx="11"/>
          </p:nvPr>
        </p:nvSpPr>
        <p:spPr>
          <a:xfrm>
            <a:off x="490181" y="1453899"/>
            <a:ext cx="3592329" cy="492699"/>
          </a:xfrm>
        </p:spPr>
        <p:txBody>
          <a:bodyPr wrap="square">
            <a:noAutofit/>
          </a:bodyPr>
          <a:lstStyle>
            <a:lvl1pPr>
              <a:defRPr sz="1600" b="0">
                <a:solidFill>
                  <a:schemeClr val="tx1"/>
                </a:solidFill>
                <a:latin typeface="+mn-lt"/>
                <a:cs typeface="SABIC Typeface Text" panose="020B0603060202020204" pitchFamily="34" charset="0"/>
              </a:defRPr>
            </a:lvl1pPr>
            <a:lvl2pPr>
              <a:defRPr sz="2033">
                <a:solidFill>
                  <a:schemeClr val="tx1"/>
                </a:solidFill>
              </a:defRPr>
            </a:lvl2pPr>
            <a:lvl3pPr>
              <a:defRPr sz="2033">
                <a:solidFill>
                  <a:schemeClr val="tx1"/>
                </a:solidFill>
              </a:defRPr>
            </a:lvl3pPr>
            <a:lvl4pPr>
              <a:defRPr sz="2033">
                <a:solidFill>
                  <a:schemeClr val="tx1"/>
                </a:solidFill>
              </a:defRPr>
            </a:lvl4pPr>
            <a:lvl5pPr>
              <a:defRPr sz="2033">
                <a:solidFill>
                  <a:schemeClr val="tx1"/>
                </a:solidFill>
              </a:defRPr>
            </a:lvl5pPr>
            <a:lvl6pPr>
              <a:defRPr sz="2285"/>
            </a:lvl6pPr>
            <a:lvl7pPr>
              <a:defRPr sz="2285"/>
            </a:lvl7pPr>
            <a:lvl8pPr>
              <a:defRPr sz="2285"/>
            </a:lvl8pPr>
            <a:lvl9pPr>
              <a:defRPr sz="2285"/>
            </a:lvl9pPr>
          </a:lstStyle>
          <a:p>
            <a:pPr lvl="0"/>
            <a:r>
              <a:rPr lang="en-US"/>
              <a:t>Edit Master text styles</a:t>
            </a:r>
          </a:p>
        </p:txBody>
      </p:sp>
      <p:sp>
        <p:nvSpPr>
          <p:cNvPr id="7" name="Content Placeholder 2"/>
          <p:cNvSpPr>
            <a:spLocks noGrp="1"/>
          </p:cNvSpPr>
          <p:nvPr>
            <p:ph sz="half" idx="12"/>
          </p:nvPr>
        </p:nvSpPr>
        <p:spPr>
          <a:xfrm>
            <a:off x="4306083" y="1453899"/>
            <a:ext cx="3592329" cy="492699"/>
          </a:xfrm>
        </p:spPr>
        <p:txBody>
          <a:bodyPr wrap="square">
            <a:noAutofit/>
          </a:bodyPr>
          <a:lstStyle>
            <a:lvl1pPr>
              <a:defRPr sz="1600" b="0">
                <a:solidFill>
                  <a:schemeClr val="tx1"/>
                </a:solidFill>
                <a:latin typeface="+mn-lt"/>
                <a:cs typeface="SABIC Typeface Text" panose="020B0603060202020204" pitchFamily="34" charset="0"/>
              </a:defRPr>
            </a:lvl1pPr>
            <a:lvl2pPr>
              <a:defRPr sz="2033">
                <a:solidFill>
                  <a:schemeClr val="tx1"/>
                </a:solidFill>
              </a:defRPr>
            </a:lvl2pPr>
            <a:lvl3pPr>
              <a:defRPr sz="2033">
                <a:solidFill>
                  <a:schemeClr val="tx1"/>
                </a:solidFill>
              </a:defRPr>
            </a:lvl3pPr>
            <a:lvl4pPr>
              <a:defRPr sz="2033">
                <a:solidFill>
                  <a:schemeClr val="tx1"/>
                </a:solidFill>
              </a:defRPr>
            </a:lvl4pPr>
            <a:lvl5pPr>
              <a:defRPr sz="2033">
                <a:solidFill>
                  <a:schemeClr val="tx1"/>
                </a:solidFill>
              </a:defRPr>
            </a:lvl5pPr>
            <a:lvl6pPr>
              <a:defRPr sz="2285"/>
            </a:lvl6pPr>
            <a:lvl7pPr>
              <a:defRPr sz="2285"/>
            </a:lvl7pPr>
            <a:lvl8pPr>
              <a:defRPr sz="2285"/>
            </a:lvl8pPr>
            <a:lvl9pPr>
              <a:defRPr sz="2285"/>
            </a:lvl9pPr>
          </a:lstStyle>
          <a:p>
            <a:pPr lvl="0"/>
            <a:r>
              <a:rPr lang="en-US"/>
              <a:t>Edit Master text styles</a:t>
            </a:r>
          </a:p>
        </p:txBody>
      </p:sp>
      <p:sp>
        <p:nvSpPr>
          <p:cNvPr id="8" name="Content Placeholder 2"/>
          <p:cNvSpPr>
            <a:spLocks noGrp="1"/>
          </p:cNvSpPr>
          <p:nvPr>
            <p:ph sz="half" idx="13"/>
          </p:nvPr>
        </p:nvSpPr>
        <p:spPr>
          <a:xfrm>
            <a:off x="8121991" y="1453899"/>
            <a:ext cx="3592329" cy="492699"/>
          </a:xfrm>
        </p:spPr>
        <p:txBody>
          <a:bodyPr wrap="square">
            <a:noAutofit/>
          </a:bodyPr>
          <a:lstStyle>
            <a:lvl1pPr>
              <a:defRPr sz="1600" b="0">
                <a:solidFill>
                  <a:schemeClr val="tx1"/>
                </a:solidFill>
                <a:latin typeface="+mn-lt"/>
                <a:cs typeface="SABIC Typeface Text" panose="020B0603060202020204" pitchFamily="34" charset="0"/>
              </a:defRPr>
            </a:lvl1pPr>
            <a:lvl2pPr>
              <a:defRPr sz="2033">
                <a:solidFill>
                  <a:schemeClr val="tx1"/>
                </a:solidFill>
              </a:defRPr>
            </a:lvl2pPr>
            <a:lvl3pPr>
              <a:defRPr sz="2033">
                <a:solidFill>
                  <a:schemeClr val="tx1"/>
                </a:solidFill>
              </a:defRPr>
            </a:lvl3pPr>
            <a:lvl4pPr>
              <a:defRPr sz="2033">
                <a:solidFill>
                  <a:schemeClr val="tx1"/>
                </a:solidFill>
              </a:defRPr>
            </a:lvl4pPr>
            <a:lvl5pPr>
              <a:defRPr sz="2033">
                <a:solidFill>
                  <a:schemeClr val="tx1"/>
                </a:solidFill>
              </a:defRPr>
            </a:lvl5pPr>
            <a:lvl6pPr>
              <a:defRPr sz="2285"/>
            </a:lvl6pPr>
            <a:lvl7pPr>
              <a:defRPr sz="2285"/>
            </a:lvl7pPr>
            <a:lvl8pPr>
              <a:defRPr sz="2285"/>
            </a:lvl8pPr>
            <a:lvl9pPr>
              <a:defRPr sz="2285"/>
            </a:lvl9pPr>
          </a:lstStyle>
          <a:p>
            <a:pPr lvl="0"/>
            <a:r>
              <a:rPr lang="en-US"/>
              <a:t>Edit Master text styles</a:t>
            </a:r>
          </a:p>
        </p:txBody>
      </p:sp>
      <p:sp>
        <p:nvSpPr>
          <p:cNvPr id="9" name="Title 1"/>
          <p:cNvSpPr>
            <a:spLocks noGrp="1"/>
          </p:cNvSpPr>
          <p:nvPr>
            <p:ph type="title" hasCustomPrompt="1"/>
          </p:nvPr>
        </p:nvSpPr>
        <p:spPr>
          <a:xfrm>
            <a:off x="490180" y="406400"/>
            <a:ext cx="9975451" cy="577850"/>
          </a:xfrm>
        </p:spPr>
        <p:txBody>
          <a:bodyPr/>
          <a:lstStyle>
            <a:lvl1pPr>
              <a:defRPr>
                <a:solidFill>
                  <a:schemeClr val="tx1"/>
                </a:solidFill>
              </a:defRPr>
            </a:lvl1pPr>
          </a:lstStyle>
          <a:p>
            <a:r>
              <a:rPr lang="en-US"/>
              <a:t>CLICK TO EDIT MASTER TITLE STYLE</a:t>
            </a:r>
            <a:endParaRPr lang="en-GB"/>
          </a:p>
        </p:txBody>
      </p:sp>
      <p:sp>
        <p:nvSpPr>
          <p:cNvPr id="11" name="Text Placeholder 7"/>
          <p:cNvSpPr>
            <a:spLocks noGrp="1"/>
          </p:cNvSpPr>
          <p:nvPr>
            <p:ph type="body" sz="quarter" idx="14" hasCustomPrompt="1"/>
          </p:nvPr>
        </p:nvSpPr>
        <p:spPr>
          <a:xfrm>
            <a:off x="490179" y="6522335"/>
            <a:ext cx="7277590" cy="130805"/>
          </a:xfrm>
          <a:prstGeom prst="rect">
            <a:avLst/>
          </a:prstGeom>
        </p:spPr>
        <p:txBody>
          <a:bodyPr wrap="square">
            <a:noAutofit/>
          </a:bodyPr>
          <a:lstStyle>
            <a:lvl1pPr>
              <a:defRPr sz="850" b="0" cap="none" baseline="0"/>
            </a:lvl1pPr>
          </a:lstStyle>
          <a:p>
            <a:pPr lvl="0"/>
            <a:r>
              <a:rPr lang="en-US"/>
              <a:t>Footer: Information Source, Trademark attribution (8.5pts) </a:t>
            </a:r>
          </a:p>
        </p:txBody>
      </p:sp>
    </p:spTree>
    <p:extLst>
      <p:ext uri="{BB962C8B-B14F-4D97-AF65-F5344CB8AC3E}">
        <p14:creationId xmlns:p14="http://schemas.microsoft.com/office/powerpoint/2010/main" val="12961454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90181" y="1876425"/>
            <a:ext cx="2709095" cy="4313238"/>
          </a:xfrm>
        </p:spPr>
        <p:txBody>
          <a:bodyPr/>
          <a:lstStyle>
            <a:lvl1pPr>
              <a:defRPr sz="1600">
                <a:solidFill>
                  <a:schemeClr val="tx1"/>
                </a:solidFill>
                <a:latin typeface="+mn-lt"/>
              </a:defRPr>
            </a:lvl1pPr>
            <a:lvl2pPr>
              <a:defRPr sz="1600">
                <a:solidFill>
                  <a:schemeClr val="tx1"/>
                </a:solidFill>
                <a:latin typeface="+mn-lt"/>
              </a:defRPr>
            </a:lvl2pPr>
            <a:lvl3pPr>
              <a:defRPr sz="1600">
                <a:solidFill>
                  <a:schemeClr val="tx1"/>
                </a:solidFill>
                <a:latin typeface="+mn-lt"/>
              </a:defRPr>
            </a:lvl3pPr>
            <a:lvl4pPr>
              <a:defRPr sz="1600">
                <a:solidFill>
                  <a:schemeClr val="tx1"/>
                </a:solidFill>
                <a:latin typeface="+mn-lt"/>
              </a:defRPr>
            </a:lvl4pPr>
            <a:lvl5pPr>
              <a:defRPr sz="1600">
                <a:solidFill>
                  <a:schemeClr val="tx1"/>
                </a:solidFill>
                <a:latin typeface="+mn-lt"/>
              </a:defRPr>
            </a:lvl5pPr>
            <a:lvl6pPr>
              <a:defRPr sz="2285"/>
            </a:lvl6pPr>
            <a:lvl7pPr>
              <a:defRPr sz="2285"/>
            </a:lvl7pPr>
            <a:lvl8pPr>
              <a:defRPr sz="2285"/>
            </a:lvl8pPr>
            <a:lvl9pPr>
              <a:defRPr sz="228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3328297" y="1876425"/>
            <a:ext cx="2709096" cy="4313238"/>
          </a:xfrm>
        </p:spPr>
        <p:txBody>
          <a:bodyPr/>
          <a:lstStyle>
            <a:lvl1pPr>
              <a:defRPr sz="1600">
                <a:solidFill>
                  <a:schemeClr val="tx1"/>
                </a:solidFill>
                <a:latin typeface="+mn-lt"/>
              </a:defRPr>
            </a:lvl1pPr>
            <a:lvl2pPr>
              <a:defRPr sz="1600">
                <a:solidFill>
                  <a:schemeClr val="tx1"/>
                </a:solidFill>
                <a:latin typeface="+mn-lt"/>
              </a:defRPr>
            </a:lvl2pPr>
            <a:lvl3pPr>
              <a:defRPr sz="1600">
                <a:solidFill>
                  <a:schemeClr val="tx1"/>
                </a:solidFill>
                <a:latin typeface="+mn-lt"/>
              </a:defRPr>
            </a:lvl3pPr>
            <a:lvl4pPr>
              <a:defRPr sz="1600">
                <a:solidFill>
                  <a:schemeClr val="tx1"/>
                </a:solidFill>
                <a:latin typeface="+mn-lt"/>
              </a:defRPr>
            </a:lvl4pPr>
            <a:lvl5pPr>
              <a:defRPr sz="1600">
                <a:solidFill>
                  <a:schemeClr val="tx1"/>
                </a:solidFill>
                <a:latin typeface="+mn-lt"/>
              </a:defRPr>
            </a:lvl5pPr>
            <a:lvl6pPr>
              <a:defRPr sz="2285"/>
            </a:lvl6pPr>
            <a:lvl7pPr>
              <a:defRPr sz="2285"/>
            </a:lvl7pPr>
            <a:lvl8pPr>
              <a:defRPr sz="2285"/>
            </a:lvl8pPr>
            <a:lvl9pPr>
              <a:defRPr sz="228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3"/>
          <p:cNvSpPr>
            <a:spLocks noGrp="1"/>
          </p:cNvSpPr>
          <p:nvPr>
            <p:ph sz="half" idx="10"/>
          </p:nvPr>
        </p:nvSpPr>
        <p:spPr>
          <a:xfrm>
            <a:off x="6166415" y="1876425"/>
            <a:ext cx="2709096" cy="4313238"/>
          </a:xfrm>
        </p:spPr>
        <p:txBody>
          <a:bodyPr/>
          <a:lstStyle>
            <a:lvl1pPr>
              <a:defRPr sz="1600">
                <a:solidFill>
                  <a:schemeClr val="tx1"/>
                </a:solidFill>
                <a:latin typeface="+mn-lt"/>
              </a:defRPr>
            </a:lvl1pPr>
            <a:lvl2pPr>
              <a:defRPr sz="1600">
                <a:solidFill>
                  <a:schemeClr val="tx1"/>
                </a:solidFill>
                <a:latin typeface="+mn-lt"/>
              </a:defRPr>
            </a:lvl2pPr>
            <a:lvl3pPr>
              <a:defRPr sz="1600">
                <a:solidFill>
                  <a:schemeClr val="tx1"/>
                </a:solidFill>
                <a:latin typeface="+mn-lt"/>
              </a:defRPr>
            </a:lvl3pPr>
            <a:lvl4pPr>
              <a:defRPr sz="1600">
                <a:solidFill>
                  <a:schemeClr val="tx1"/>
                </a:solidFill>
                <a:latin typeface="+mn-lt"/>
              </a:defRPr>
            </a:lvl4pPr>
            <a:lvl5pPr>
              <a:defRPr sz="1600">
                <a:solidFill>
                  <a:schemeClr val="tx1"/>
                </a:solidFill>
                <a:latin typeface="+mn-lt"/>
              </a:defRPr>
            </a:lvl5pPr>
            <a:lvl6pPr>
              <a:defRPr sz="2285"/>
            </a:lvl6pPr>
            <a:lvl7pPr>
              <a:defRPr sz="2285"/>
            </a:lvl7pPr>
            <a:lvl8pPr>
              <a:defRPr sz="2285"/>
            </a:lvl8pPr>
            <a:lvl9pPr>
              <a:defRPr sz="228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3"/>
          <p:cNvSpPr>
            <a:spLocks noGrp="1"/>
          </p:cNvSpPr>
          <p:nvPr>
            <p:ph sz="half" idx="11"/>
          </p:nvPr>
        </p:nvSpPr>
        <p:spPr>
          <a:xfrm>
            <a:off x="9005222" y="1876425"/>
            <a:ext cx="2709096" cy="4313238"/>
          </a:xfrm>
        </p:spPr>
        <p:txBody>
          <a:bodyPr/>
          <a:lstStyle>
            <a:lvl1pPr>
              <a:defRPr sz="1600">
                <a:solidFill>
                  <a:schemeClr val="tx1"/>
                </a:solidFill>
                <a:latin typeface="+mn-lt"/>
              </a:defRPr>
            </a:lvl1pPr>
            <a:lvl2pPr>
              <a:defRPr sz="1600">
                <a:solidFill>
                  <a:schemeClr val="tx1"/>
                </a:solidFill>
                <a:latin typeface="+mn-lt"/>
              </a:defRPr>
            </a:lvl2pPr>
            <a:lvl3pPr>
              <a:defRPr sz="1600">
                <a:solidFill>
                  <a:schemeClr val="tx1"/>
                </a:solidFill>
                <a:latin typeface="+mn-lt"/>
              </a:defRPr>
            </a:lvl3pPr>
            <a:lvl4pPr>
              <a:defRPr sz="1600">
                <a:solidFill>
                  <a:schemeClr val="tx1"/>
                </a:solidFill>
                <a:latin typeface="+mn-lt"/>
              </a:defRPr>
            </a:lvl4pPr>
            <a:lvl5pPr>
              <a:defRPr sz="1600">
                <a:solidFill>
                  <a:schemeClr val="tx1"/>
                </a:solidFill>
                <a:latin typeface="+mn-lt"/>
              </a:defRPr>
            </a:lvl5pPr>
            <a:lvl6pPr>
              <a:defRPr sz="2285"/>
            </a:lvl6pPr>
            <a:lvl7pPr>
              <a:defRPr sz="2285"/>
            </a:lvl7pPr>
            <a:lvl8pPr>
              <a:defRPr sz="2285"/>
            </a:lvl8pPr>
            <a:lvl9pPr>
              <a:defRPr sz="228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p:cNvSpPr>
            <a:spLocks noGrp="1"/>
          </p:cNvSpPr>
          <p:nvPr>
            <p:ph sz="half" idx="12"/>
          </p:nvPr>
        </p:nvSpPr>
        <p:spPr>
          <a:xfrm>
            <a:off x="490181" y="1453896"/>
            <a:ext cx="2709095" cy="419100"/>
          </a:xfrm>
        </p:spPr>
        <p:txBody>
          <a:bodyPr/>
          <a:lstStyle>
            <a:lvl1pPr>
              <a:defRPr sz="1600" b="0">
                <a:solidFill>
                  <a:schemeClr val="tx1"/>
                </a:solidFill>
                <a:latin typeface="+mn-lt"/>
                <a:cs typeface="SABIC Typeface Text" panose="020B0603060202020204" pitchFamily="34" charset="0"/>
              </a:defRPr>
            </a:lvl1pPr>
            <a:lvl2pPr>
              <a:defRPr sz="1777">
                <a:solidFill>
                  <a:schemeClr val="tx1"/>
                </a:solidFill>
              </a:defRPr>
            </a:lvl2pPr>
            <a:lvl3pPr>
              <a:defRPr sz="1777">
                <a:solidFill>
                  <a:schemeClr val="tx1"/>
                </a:solidFill>
              </a:defRPr>
            </a:lvl3pPr>
            <a:lvl4pPr>
              <a:defRPr sz="1777">
                <a:solidFill>
                  <a:schemeClr val="tx1"/>
                </a:solidFill>
              </a:defRPr>
            </a:lvl4pPr>
            <a:lvl5pPr>
              <a:defRPr sz="1777">
                <a:solidFill>
                  <a:schemeClr val="tx1"/>
                </a:solidFill>
              </a:defRPr>
            </a:lvl5pPr>
            <a:lvl6pPr>
              <a:defRPr sz="2285"/>
            </a:lvl6pPr>
            <a:lvl7pPr>
              <a:defRPr sz="2285"/>
            </a:lvl7pPr>
            <a:lvl8pPr>
              <a:defRPr sz="2285"/>
            </a:lvl8pPr>
            <a:lvl9pPr>
              <a:defRPr sz="2285"/>
            </a:lvl9pPr>
          </a:lstStyle>
          <a:p>
            <a:pPr lvl="0"/>
            <a:r>
              <a:rPr lang="en-US"/>
              <a:t>Edit Master text styles</a:t>
            </a:r>
          </a:p>
        </p:txBody>
      </p:sp>
      <p:sp>
        <p:nvSpPr>
          <p:cNvPr id="8" name="Content Placeholder 3"/>
          <p:cNvSpPr>
            <a:spLocks noGrp="1"/>
          </p:cNvSpPr>
          <p:nvPr>
            <p:ph sz="half" idx="13"/>
          </p:nvPr>
        </p:nvSpPr>
        <p:spPr>
          <a:xfrm>
            <a:off x="3328297" y="1453896"/>
            <a:ext cx="2709096" cy="419100"/>
          </a:xfrm>
        </p:spPr>
        <p:txBody>
          <a:bodyPr/>
          <a:lstStyle>
            <a:lvl1pPr>
              <a:defRPr sz="1600" b="0">
                <a:solidFill>
                  <a:schemeClr val="tx1"/>
                </a:solidFill>
                <a:latin typeface="+mn-lt"/>
                <a:cs typeface="SABIC Typeface Text" panose="020B0603060202020204" pitchFamily="34" charset="0"/>
              </a:defRPr>
            </a:lvl1pPr>
            <a:lvl2pPr>
              <a:defRPr sz="1777">
                <a:solidFill>
                  <a:schemeClr val="tx1"/>
                </a:solidFill>
              </a:defRPr>
            </a:lvl2pPr>
            <a:lvl3pPr>
              <a:defRPr sz="1777">
                <a:solidFill>
                  <a:schemeClr val="tx1"/>
                </a:solidFill>
              </a:defRPr>
            </a:lvl3pPr>
            <a:lvl4pPr>
              <a:defRPr sz="1777">
                <a:solidFill>
                  <a:schemeClr val="tx1"/>
                </a:solidFill>
              </a:defRPr>
            </a:lvl4pPr>
            <a:lvl5pPr>
              <a:defRPr sz="1777">
                <a:solidFill>
                  <a:schemeClr val="tx1"/>
                </a:solidFill>
              </a:defRPr>
            </a:lvl5pPr>
            <a:lvl6pPr>
              <a:defRPr sz="2285"/>
            </a:lvl6pPr>
            <a:lvl7pPr>
              <a:defRPr sz="2285"/>
            </a:lvl7pPr>
            <a:lvl8pPr>
              <a:defRPr sz="2285"/>
            </a:lvl8pPr>
            <a:lvl9pPr>
              <a:defRPr sz="2285"/>
            </a:lvl9pPr>
          </a:lstStyle>
          <a:p>
            <a:pPr lvl="0"/>
            <a:r>
              <a:rPr lang="en-US"/>
              <a:t>Edit Master text styles</a:t>
            </a:r>
          </a:p>
        </p:txBody>
      </p:sp>
      <p:sp>
        <p:nvSpPr>
          <p:cNvPr id="9" name="Content Placeholder 3"/>
          <p:cNvSpPr>
            <a:spLocks noGrp="1"/>
          </p:cNvSpPr>
          <p:nvPr>
            <p:ph sz="half" idx="14"/>
          </p:nvPr>
        </p:nvSpPr>
        <p:spPr>
          <a:xfrm>
            <a:off x="6166415" y="1453896"/>
            <a:ext cx="2709096" cy="419100"/>
          </a:xfrm>
        </p:spPr>
        <p:txBody>
          <a:bodyPr/>
          <a:lstStyle>
            <a:lvl1pPr>
              <a:defRPr sz="1600" b="0">
                <a:solidFill>
                  <a:schemeClr val="tx1"/>
                </a:solidFill>
                <a:latin typeface="+mn-lt"/>
                <a:cs typeface="SABIC Typeface Text" panose="020B0603060202020204" pitchFamily="34" charset="0"/>
              </a:defRPr>
            </a:lvl1pPr>
            <a:lvl2pPr>
              <a:defRPr sz="1777">
                <a:solidFill>
                  <a:schemeClr val="tx1"/>
                </a:solidFill>
              </a:defRPr>
            </a:lvl2pPr>
            <a:lvl3pPr>
              <a:defRPr sz="1777">
                <a:solidFill>
                  <a:schemeClr val="tx1"/>
                </a:solidFill>
              </a:defRPr>
            </a:lvl3pPr>
            <a:lvl4pPr>
              <a:defRPr sz="1777">
                <a:solidFill>
                  <a:schemeClr val="tx1"/>
                </a:solidFill>
              </a:defRPr>
            </a:lvl4pPr>
            <a:lvl5pPr>
              <a:defRPr sz="1777">
                <a:solidFill>
                  <a:schemeClr val="tx1"/>
                </a:solidFill>
              </a:defRPr>
            </a:lvl5pPr>
            <a:lvl6pPr>
              <a:defRPr sz="2285"/>
            </a:lvl6pPr>
            <a:lvl7pPr>
              <a:defRPr sz="2285"/>
            </a:lvl7pPr>
            <a:lvl8pPr>
              <a:defRPr sz="2285"/>
            </a:lvl8pPr>
            <a:lvl9pPr>
              <a:defRPr sz="2285"/>
            </a:lvl9pPr>
          </a:lstStyle>
          <a:p>
            <a:pPr lvl="0"/>
            <a:r>
              <a:rPr lang="en-US"/>
              <a:t>Edit Master text styles</a:t>
            </a:r>
          </a:p>
        </p:txBody>
      </p:sp>
      <p:sp>
        <p:nvSpPr>
          <p:cNvPr id="10" name="Content Placeholder 3"/>
          <p:cNvSpPr>
            <a:spLocks noGrp="1"/>
          </p:cNvSpPr>
          <p:nvPr>
            <p:ph sz="half" idx="15"/>
          </p:nvPr>
        </p:nvSpPr>
        <p:spPr>
          <a:xfrm>
            <a:off x="9005222" y="1453896"/>
            <a:ext cx="2709096" cy="419100"/>
          </a:xfrm>
        </p:spPr>
        <p:txBody>
          <a:bodyPr/>
          <a:lstStyle>
            <a:lvl1pPr>
              <a:defRPr sz="1600" b="0">
                <a:solidFill>
                  <a:schemeClr val="tx1"/>
                </a:solidFill>
                <a:latin typeface="+mn-lt"/>
                <a:cs typeface="SABIC Typeface Text" panose="020B0603060202020204" pitchFamily="34" charset="0"/>
              </a:defRPr>
            </a:lvl1pPr>
            <a:lvl2pPr>
              <a:defRPr sz="1777">
                <a:solidFill>
                  <a:schemeClr val="tx1"/>
                </a:solidFill>
              </a:defRPr>
            </a:lvl2pPr>
            <a:lvl3pPr>
              <a:defRPr sz="1777">
                <a:solidFill>
                  <a:schemeClr val="tx1"/>
                </a:solidFill>
              </a:defRPr>
            </a:lvl3pPr>
            <a:lvl4pPr>
              <a:defRPr sz="1777">
                <a:solidFill>
                  <a:schemeClr val="tx1"/>
                </a:solidFill>
              </a:defRPr>
            </a:lvl4pPr>
            <a:lvl5pPr>
              <a:defRPr sz="1777">
                <a:solidFill>
                  <a:schemeClr val="tx1"/>
                </a:solidFill>
              </a:defRPr>
            </a:lvl5pPr>
            <a:lvl6pPr>
              <a:defRPr sz="2285"/>
            </a:lvl6pPr>
            <a:lvl7pPr>
              <a:defRPr sz="2285"/>
            </a:lvl7pPr>
            <a:lvl8pPr>
              <a:defRPr sz="2285"/>
            </a:lvl8pPr>
            <a:lvl9pPr>
              <a:defRPr sz="2285"/>
            </a:lvl9pPr>
          </a:lstStyle>
          <a:p>
            <a:pPr lvl="0"/>
            <a:r>
              <a:rPr lang="en-US"/>
              <a:t>Edit Master text styles</a:t>
            </a:r>
          </a:p>
        </p:txBody>
      </p:sp>
      <p:sp>
        <p:nvSpPr>
          <p:cNvPr id="11" name="Title 1"/>
          <p:cNvSpPr>
            <a:spLocks noGrp="1"/>
          </p:cNvSpPr>
          <p:nvPr>
            <p:ph type="title" hasCustomPrompt="1"/>
          </p:nvPr>
        </p:nvSpPr>
        <p:spPr>
          <a:xfrm>
            <a:off x="490180" y="406400"/>
            <a:ext cx="9975451" cy="577850"/>
          </a:xfrm>
        </p:spPr>
        <p:txBody>
          <a:bodyPr/>
          <a:lstStyle>
            <a:lvl1pPr>
              <a:defRPr>
                <a:solidFill>
                  <a:schemeClr val="tx1"/>
                </a:solidFill>
              </a:defRPr>
            </a:lvl1pPr>
          </a:lstStyle>
          <a:p>
            <a:r>
              <a:rPr lang="en-US"/>
              <a:t>CLICK TO EDIT MASTER TITLE STYLE</a:t>
            </a:r>
            <a:endParaRPr lang="en-GB"/>
          </a:p>
        </p:txBody>
      </p:sp>
      <p:sp>
        <p:nvSpPr>
          <p:cNvPr id="13" name="Text Placeholder 7"/>
          <p:cNvSpPr>
            <a:spLocks noGrp="1"/>
          </p:cNvSpPr>
          <p:nvPr>
            <p:ph type="body" sz="quarter" idx="16" hasCustomPrompt="1"/>
          </p:nvPr>
        </p:nvSpPr>
        <p:spPr>
          <a:xfrm>
            <a:off x="490179" y="6522335"/>
            <a:ext cx="7277590" cy="130805"/>
          </a:xfrm>
          <a:prstGeom prst="rect">
            <a:avLst/>
          </a:prstGeom>
        </p:spPr>
        <p:txBody>
          <a:bodyPr wrap="square">
            <a:noAutofit/>
          </a:bodyPr>
          <a:lstStyle>
            <a:lvl1pPr>
              <a:defRPr sz="850" b="0" cap="none" baseline="0"/>
            </a:lvl1pPr>
          </a:lstStyle>
          <a:p>
            <a:pPr lvl="0"/>
            <a:r>
              <a:rPr lang="en-US"/>
              <a:t>Footer: Information Source, Trademark attribution (8.5pts) </a:t>
            </a:r>
          </a:p>
        </p:txBody>
      </p:sp>
    </p:spTree>
    <p:extLst>
      <p:ext uri="{BB962C8B-B14F-4D97-AF65-F5344CB8AC3E}">
        <p14:creationId xmlns:p14="http://schemas.microsoft.com/office/powerpoint/2010/main" val="263400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 Lines Cover">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33550"/>
            <a:ext cx="12192000" cy="5124450"/>
          </a:xfrm>
          <a:prstGeom prst="rect">
            <a:avLst/>
          </a:prstGeom>
        </p:spPr>
      </p:pic>
      <p:sp>
        <p:nvSpPr>
          <p:cNvPr id="22" name="Text Placeholder 35"/>
          <p:cNvSpPr>
            <a:spLocks noGrp="1"/>
          </p:cNvSpPr>
          <p:nvPr>
            <p:ph type="body" sz="quarter" idx="11" hasCustomPrompt="1"/>
          </p:nvPr>
        </p:nvSpPr>
        <p:spPr>
          <a:xfrm>
            <a:off x="727910" y="3406565"/>
            <a:ext cx="5925346" cy="181244"/>
          </a:xfrm>
          <a:prstGeom prst="rect">
            <a:avLst/>
          </a:prstGeom>
        </p:spPr>
        <p:txBody>
          <a:bodyPr lIns="0" tIns="0" rIns="0" bIns="0">
            <a:noAutofit/>
          </a:bodyPr>
          <a:lstStyle>
            <a:lvl1pPr marL="0" marR="0" indent="0" algn="l" defTabSz="1160922" rtl="0" eaLnBrk="1" fontAlgn="base" latinLnBrk="0" hangingPunct="1">
              <a:lnSpc>
                <a:spcPct val="100000"/>
              </a:lnSpc>
              <a:spcBef>
                <a:spcPct val="0"/>
              </a:spcBef>
              <a:spcAft>
                <a:spcPct val="0"/>
              </a:spcAft>
              <a:buClr>
                <a:schemeClr val="tx1"/>
              </a:buClr>
              <a:buSzTx/>
              <a:buFont typeface="Arial" pitchFamily="34" charset="0"/>
              <a:buNone/>
              <a:tabLst/>
              <a:defRPr sz="1200" cap="all" baseline="0">
                <a:solidFill>
                  <a:schemeClr val="tx1"/>
                </a:solidFill>
                <a:latin typeface="SABIC Typeface Headline" panose="020B0603060202020204" pitchFamily="34" charset="0"/>
                <a:cs typeface="SABIC Typeface Headline" panose="020B0603060202020204" pitchFamily="34" charset="0"/>
              </a:defRPr>
            </a:lvl1pPr>
            <a:lvl2pPr>
              <a:defRPr sz="1143" cap="all" baseline="0">
                <a:solidFill>
                  <a:schemeClr val="tx1"/>
                </a:solidFill>
              </a:defRPr>
            </a:lvl2pPr>
            <a:lvl3pPr>
              <a:defRPr sz="1143" cap="all" baseline="0">
                <a:solidFill>
                  <a:schemeClr val="tx1"/>
                </a:solidFill>
              </a:defRPr>
            </a:lvl3pPr>
            <a:lvl4pPr>
              <a:defRPr sz="1143" cap="all" baseline="0">
                <a:solidFill>
                  <a:schemeClr val="tx1"/>
                </a:solidFill>
              </a:defRPr>
            </a:lvl4pPr>
            <a:lvl5pPr>
              <a:defRPr sz="1143" cap="all" baseline="0">
                <a:solidFill>
                  <a:schemeClr val="tx1"/>
                </a:solidFill>
              </a:defRPr>
            </a:lvl5pPr>
          </a:lstStyle>
          <a:p>
            <a:pPr lvl="0"/>
            <a:r>
              <a:rPr lang="en-US"/>
              <a:t>Short Subhead all caps (12pt regular) optional</a:t>
            </a:r>
            <a:endParaRPr lang="ar-SA"/>
          </a:p>
        </p:txBody>
      </p:sp>
      <p:sp>
        <p:nvSpPr>
          <p:cNvPr id="27" name="Text Placeholder 26"/>
          <p:cNvSpPr>
            <a:spLocks noGrp="1"/>
          </p:cNvSpPr>
          <p:nvPr>
            <p:ph type="body" sz="quarter" idx="18" hasCustomPrompt="1"/>
          </p:nvPr>
        </p:nvSpPr>
        <p:spPr>
          <a:xfrm>
            <a:off x="727911" y="4432889"/>
            <a:ext cx="5925345" cy="171730"/>
          </a:xfrm>
        </p:spPr>
        <p:txBody>
          <a:bodyPr/>
          <a:lstStyle>
            <a:lvl1pPr marL="0" marR="0" indent="0" algn="l" defTabSz="1160922" rtl="0" eaLnBrk="1" fontAlgn="base" latinLnBrk="0" hangingPunct="1">
              <a:lnSpc>
                <a:spcPct val="100000"/>
              </a:lnSpc>
              <a:spcBef>
                <a:spcPct val="0"/>
              </a:spcBef>
              <a:spcAft>
                <a:spcPct val="0"/>
              </a:spcAft>
              <a:buClr>
                <a:schemeClr val="tx1"/>
              </a:buClr>
              <a:buSzTx/>
              <a:buFont typeface="Arial" pitchFamily="34" charset="0"/>
              <a:buNone/>
              <a:tabLst/>
              <a:defRPr sz="1000" cap="all" baseline="0">
                <a:solidFill>
                  <a:schemeClr val="accent4"/>
                </a:solidFill>
              </a:defRPr>
            </a:lvl1pPr>
          </a:lstStyle>
          <a:p>
            <a:pPr marL="0" marR="0" lvl="0" indent="0" algn="l" defTabSz="1160922" rtl="0" eaLnBrk="1" fontAlgn="base" latinLnBrk="0" hangingPunct="1">
              <a:lnSpc>
                <a:spcPct val="100000"/>
              </a:lnSpc>
              <a:spcBef>
                <a:spcPct val="0"/>
              </a:spcBef>
              <a:spcAft>
                <a:spcPct val="0"/>
              </a:spcAft>
              <a:buClr>
                <a:schemeClr val="tx1"/>
              </a:buClr>
              <a:buSzTx/>
              <a:buFont typeface="Arial" pitchFamily="34" charset="0"/>
              <a:buNone/>
              <a:tabLst/>
              <a:defRPr/>
            </a:pPr>
            <a:r>
              <a:rPr lang="en-US"/>
              <a:t>Confidential marks all caps (10pt light)</a:t>
            </a:r>
          </a:p>
        </p:txBody>
      </p:sp>
      <p:sp>
        <p:nvSpPr>
          <p:cNvPr id="26" name="Text Placeholder 5"/>
          <p:cNvSpPr>
            <a:spLocks noGrp="1"/>
          </p:cNvSpPr>
          <p:nvPr>
            <p:ph type="body" sz="quarter" idx="15" hasCustomPrompt="1"/>
          </p:nvPr>
        </p:nvSpPr>
        <p:spPr>
          <a:xfrm>
            <a:off x="727762" y="3974758"/>
            <a:ext cx="5925495" cy="446795"/>
          </a:xfrm>
        </p:spPr>
        <p:txBody>
          <a:bodyPr vert="horz" wrap="square" lIns="0" tIns="0" rIns="0" bIns="0" rtlCol="0">
            <a:noAutofit/>
          </a:bodyPr>
          <a:lstStyle>
            <a:lvl1pPr algn="l" rtl="0">
              <a:defRPr lang="en-US" sz="1000" dirty="0">
                <a:solidFill>
                  <a:schemeClr val="tx1"/>
                </a:solidFill>
                <a:latin typeface="+mn-lt"/>
                <a:cs typeface="SABIC Typeface Text Light" panose="020B0303060202020204" pitchFamily="34" charset="0"/>
              </a:defRPr>
            </a:lvl1pPr>
          </a:lstStyle>
          <a:p>
            <a:pPr lvl="0"/>
            <a:r>
              <a:rPr lang="en-US"/>
              <a:t>Author’s Name (10pt light)</a:t>
            </a:r>
            <a:br>
              <a:rPr lang="en-US"/>
            </a:br>
            <a:r>
              <a:rPr lang="en-US"/>
              <a:t>Event, City, Country, Month XX, Year (10pt light)</a:t>
            </a:r>
          </a:p>
        </p:txBody>
      </p:sp>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80449" y="514285"/>
            <a:ext cx="1802460" cy="926014"/>
          </a:xfrm>
          <a:prstGeom prst="rect">
            <a:avLst/>
          </a:prstGeom>
        </p:spPr>
      </p:pic>
      <p:pic>
        <p:nvPicPr>
          <p:cNvPr id="25" name="Picture 2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73523" y="736036"/>
            <a:ext cx="3000895" cy="219444"/>
          </a:xfrm>
          <a:prstGeom prst="rect">
            <a:avLst/>
          </a:prstGeom>
        </p:spPr>
      </p:pic>
      <p:sp>
        <p:nvSpPr>
          <p:cNvPr id="2" name="Title 1"/>
          <p:cNvSpPr>
            <a:spLocks noGrp="1"/>
          </p:cNvSpPr>
          <p:nvPr>
            <p:ph type="title" hasCustomPrompt="1"/>
          </p:nvPr>
        </p:nvSpPr>
        <p:spPr>
          <a:xfrm>
            <a:off x="727910" y="1673351"/>
            <a:ext cx="8961120" cy="1647830"/>
          </a:xfrm>
        </p:spPr>
        <p:txBody>
          <a:bodyPr/>
          <a:lstStyle>
            <a:lvl1pPr>
              <a:defRPr lang="en-US" sz="3600" b="0" cap="all" baseline="0" dirty="0">
                <a:solidFill>
                  <a:schemeClr val="accent5"/>
                </a:solidFill>
                <a:latin typeface="+mj-lt"/>
                <a:ea typeface="+mn-ea"/>
                <a:cs typeface="+mn-cs"/>
              </a:defRPr>
            </a:lvl1pPr>
          </a:lstStyle>
          <a:p>
            <a:pPr lvl="0"/>
            <a:r>
              <a:rPr lang="en-US"/>
              <a:t>Document headline</a:t>
            </a:r>
            <a:br>
              <a:rPr lang="en-US"/>
            </a:br>
            <a:r>
              <a:rPr lang="en-US"/>
              <a:t>all caps (36pt light) </a:t>
            </a:r>
            <a:br>
              <a:rPr lang="en-US"/>
            </a:br>
            <a:r>
              <a:rPr lang="en-US"/>
              <a:t>three lines maximum</a:t>
            </a:r>
          </a:p>
        </p:txBody>
      </p:sp>
    </p:spTree>
    <p:extLst>
      <p:ext uri="{BB962C8B-B14F-4D97-AF65-F5344CB8AC3E}">
        <p14:creationId xmlns:p14="http://schemas.microsoft.com/office/powerpoint/2010/main" val="25411547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ve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00258" y="1876425"/>
            <a:ext cx="2087496" cy="4313238"/>
          </a:xfrm>
        </p:spPr>
        <p:txBody>
          <a:bodyPr/>
          <a:lstStyle>
            <a:lvl1pPr>
              <a:defRPr sz="1600">
                <a:solidFill>
                  <a:schemeClr val="tx1"/>
                </a:solidFill>
                <a:latin typeface="+mn-lt"/>
              </a:defRPr>
            </a:lvl1pPr>
            <a:lvl2pPr>
              <a:defRPr sz="1600">
                <a:solidFill>
                  <a:schemeClr val="tx1"/>
                </a:solidFill>
                <a:latin typeface="+mn-lt"/>
              </a:defRPr>
            </a:lvl2pPr>
            <a:lvl3pPr>
              <a:defRPr sz="1600">
                <a:solidFill>
                  <a:schemeClr val="tx1"/>
                </a:solidFill>
                <a:latin typeface="+mn-lt"/>
              </a:defRPr>
            </a:lvl3pPr>
            <a:lvl4pPr>
              <a:defRPr sz="1600">
                <a:solidFill>
                  <a:schemeClr val="tx1"/>
                </a:solidFill>
                <a:latin typeface="+mn-lt"/>
              </a:defRPr>
            </a:lvl4pPr>
            <a:lvl5pPr>
              <a:defRPr sz="1600">
                <a:solidFill>
                  <a:schemeClr val="tx1"/>
                </a:solidFill>
                <a:latin typeface="+mn-lt"/>
              </a:defRPr>
            </a:lvl5pPr>
            <a:lvl6pPr>
              <a:defRPr sz="2285"/>
            </a:lvl6pPr>
            <a:lvl7pPr>
              <a:defRPr sz="2285"/>
            </a:lvl7pPr>
            <a:lvl8pPr>
              <a:defRPr sz="2285"/>
            </a:lvl8pPr>
            <a:lvl9pPr>
              <a:defRPr sz="228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2775301" y="1876425"/>
            <a:ext cx="2087497" cy="4313238"/>
          </a:xfrm>
        </p:spPr>
        <p:txBody>
          <a:bodyPr/>
          <a:lstStyle>
            <a:lvl1pPr>
              <a:defRPr sz="1600">
                <a:solidFill>
                  <a:schemeClr val="tx1"/>
                </a:solidFill>
                <a:latin typeface="+mn-lt"/>
              </a:defRPr>
            </a:lvl1pPr>
            <a:lvl2pPr>
              <a:defRPr sz="1600">
                <a:solidFill>
                  <a:schemeClr val="tx1"/>
                </a:solidFill>
                <a:latin typeface="+mn-lt"/>
              </a:defRPr>
            </a:lvl2pPr>
            <a:lvl3pPr>
              <a:defRPr sz="1600">
                <a:solidFill>
                  <a:schemeClr val="tx1"/>
                </a:solidFill>
                <a:latin typeface="+mn-lt"/>
              </a:defRPr>
            </a:lvl3pPr>
            <a:lvl4pPr>
              <a:defRPr sz="1600">
                <a:solidFill>
                  <a:schemeClr val="tx1"/>
                </a:solidFill>
                <a:latin typeface="+mn-lt"/>
              </a:defRPr>
            </a:lvl4pPr>
            <a:lvl5pPr>
              <a:defRPr sz="1600">
                <a:solidFill>
                  <a:schemeClr val="tx1"/>
                </a:solidFill>
                <a:latin typeface="+mn-lt"/>
              </a:defRPr>
            </a:lvl5pPr>
            <a:lvl6pPr>
              <a:defRPr sz="2285"/>
            </a:lvl6pPr>
            <a:lvl7pPr>
              <a:defRPr sz="2285"/>
            </a:lvl7pPr>
            <a:lvl8pPr>
              <a:defRPr sz="2285"/>
            </a:lvl8pPr>
            <a:lvl9pPr>
              <a:defRPr sz="228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3"/>
          <p:cNvSpPr>
            <a:spLocks noGrp="1"/>
          </p:cNvSpPr>
          <p:nvPr>
            <p:ph sz="half" idx="10"/>
          </p:nvPr>
        </p:nvSpPr>
        <p:spPr>
          <a:xfrm>
            <a:off x="5062438" y="1876425"/>
            <a:ext cx="2087497" cy="4313238"/>
          </a:xfrm>
        </p:spPr>
        <p:txBody>
          <a:bodyPr/>
          <a:lstStyle>
            <a:lvl1pPr>
              <a:defRPr sz="1600">
                <a:solidFill>
                  <a:schemeClr val="tx1"/>
                </a:solidFill>
                <a:latin typeface="+mn-lt"/>
              </a:defRPr>
            </a:lvl1pPr>
            <a:lvl2pPr>
              <a:defRPr sz="1600">
                <a:solidFill>
                  <a:schemeClr val="tx1"/>
                </a:solidFill>
                <a:latin typeface="+mn-lt"/>
              </a:defRPr>
            </a:lvl2pPr>
            <a:lvl3pPr>
              <a:defRPr sz="1600">
                <a:solidFill>
                  <a:schemeClr val="tx1"/>
                </a:solidFill>
                <a:latin typeface="+mn-lt"/>
              </a:defRPr>
            </a:lvl3pPr>
            <a:lvl4pPr>
              <a:defRPr sz="1600">
                <a:solidFill>
                  <a:schemeClr val="tx1"/>
                </a:solidFill>
                <a:latin typeface="+mn-lt"/>
              </a:defRPr>
            </a:lvl4pPr>
            <a:lvl5pPr>
              <a:defRPr sz="1600">
                <a:solidFill>
                  <a:schemeClr val="tx1"/>
                </a:solidFill>
                <a:latin typeface="+mn-lt"/>
              </a:defRPr>
            </a:lvl5pPr>
            <a:lvl6pPr>
              <a:defRPr sz="2285"/>
            </a:lvl6pPr>
            <a:lvl7pPr>
              <a:defRPr sz="2285"/>
            </a:lvl7pPr>
            <a:lvl8pPr>
              <a:defRPr sz="2285"/>
            </a:lvl8pPr>
            <a:lvl9pPr>
              <a:defRPr sz="228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3"/>
          <p:cNvSpPr>
            <a:spLocks noGrp="1"/>
          </p:cNvSpPr>
          <p:nvPr>
            <p:ph sz="half" idx="11"/>
          </p:nvPr>
        </p:nvSpPr>
        <p:spPr>
          <a:xfrm>
            <a:off x="7351914" y="1876425"/>
            <a:ext cx="2087497" cy="4313238"/>
          </a:xfrm>
        </p:spPr>
        <p:txBody>
          <a:bodyPr/>
          <a:lstStyle>
            <a:lvl1pPr>
              <a:defRPr sz="1600">
                <a:solidFill>
                  <a:schemeClr val="tx1"/>
                </a:solidFill>
                <a:latin typeface="+mn-lt"/>
              </a:defRPr>
            </a:lvl1pPr>
            <a:lvl2pPr>
              <a:defRPr sz="1600">
                <a:solidFill>
                  <a:schemeClr val="tx1"/>
                </a:solidFill>
                <a:latin typeface="+mn-lt"/>
              </a:defRPr>
            </a:lvl2pPr>
            <a:lvl3pPr>
              <a:defRPr sz="1600">
                <a:solidFill>
                  <a:schemeClr val="tx1"/>
                </a:solidFill>
                <a:latin typeface="+mn-lt"/>
              </a:defRPr>
            </a:lvl3pPr>
            <a:lvl4pPr>
              <a:defRPr sz="1600">
                <a:solidFill>
                  <a:schemeClr val="tx1"/>
                </a:solidFill>
                <a:latin typeface="+mn-lt"/>
              </a:defRPr>
            </a:lvl4pPr>
            <a:lvl5pPr>
              <a:defRPr sz="1600">
                <a:solidFill>
                  <a:schemeClr val="tx1"/>
                </a:solidFill>
                <a:latin typeface="+mn-lt"/>
              </a:defRPr>
            </a:lvl5pPr>
            <a:lvl6pPr>
              <a:defRPr sz="2285"/>
            </a:lvl6pPr>
            <a:lvl7pPr>
              <a:defRPr sz="2285"/>
            </a:lvl7pPr>
            <a:lvl8pPr>
              <a:defRPr sz="2285"/>
            </a:lvl8pPr>
            <a:lvl9pPr>
              <a:defRPr sz="228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p:cNvSpPr>
            <a:spLocks noGrp="1"/>
          </p:cNvSpPr>
          <p:nvPr>
            <p:ph sz="half" idx="12"/>
          </p:nvPr>
        </p:nvSpPr>
        <p:spPr>
          <a:xfrm>
            <a:off x="9622080" y="1876425"/>
            <a:ext cx="2087496" cy="4313238"/>
          </a:xfrm>
        </p:spPr>
        <p:txBody>
          <a:bodyPr/>
          <a:lstStyle>
            <a:lvl1pPr>
              <a:defRPr sz="1600">
                <a:solidFill>
                  <a:schemeClr val="tx1"/>
                </a:solidFill>
                <a:latin typeface="+mn-lt"/>
              </a:defRPr>
            </a:lvl1pPr>
            <a:lvl2pPr>
              <a:defRPr sz="1600">
                <a:solidFill>
                  <a:schemeClr val="tx1"/>
                </a:solidFill>
                <a:latin typeface="+mn-lt"/>
              </a:defRPr>
            </a:lvl2pPr>
            <a:lvl3pPr>
              <a:defRPr sz="1600">
                <a:solidFill>
                  <a:schemeClr val="tx1"/>
                </a:solidFill>
                <a:latin typeface="+mn-lt"/>
              </a:defRPr>
            </a:lvl3pPr>
            <a:lvl4pPr>
              <a:defRPr sz="1600">
                <a:solidFill>
                  <a:schemeClr val="tx1"/>
                </a:solidFill>
                <a:latin typeface="+mn-lt"/>
              </a:defRPr>
            </a:lvl4pPr>
            <a:lvl5pPr>
              <a:defRPr sz="1600">
                <a:solidFill>
                  <a:schemeClr val="tx1"/>
                </a:solidFill>
                <a:latin typeface="+mn-lt"/>
              </a:defRPr>
            </a:lvl5pPr>
            <a:lvl6pPr>
              <a:defRPr sz="2285"/>
            </a:lvl6pPr>
            <a:lvl7pPr>
              <a:defRPr sz="2285"/>
            </a:lvl7pPr>
            <a:lvl8pPr>
              <a:defRPr sz="2285"/>
            </a:lvl8pPr>
            <a:lvl9pPr>
              <a:defRPr sz="228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2"/>
          <p:cNvSpPr>
            <a:spLocks noGrp="1"/>
          </p:cNvSpPr>
          <p:nvPr>
            <p:ph sz="half" idx="13"/>
          </p:nvPr>
        </p:nvSpPr>
        <p:spPr>
          <a:xfrm>
            <a:off x="490181" y="1453896"/>
            <a:ext cx="2087496" cy="419100"/>
          </a:xfrm>
        </p:spPr>
        <p:txBody>
          <a:bodyPr/>
          <a:lstStyle>
            <a:lvl1pPr>
              <a:defRPr sz="1600" b="0">
                <a:solidFill>
                  <a:schemeClr val="tx1"/>
                </a:solidFill>
                <a:latin typeface="+mn-lt"/>
                <a:cs typeface="SABIC Typeface Text" panose="020B0603060202020204" pitchFamily="34" charset="0"/>
              </a:defRPr>
            </a:lvl1pPr>
            <a:lvl2pPr>
              <a:defRPr sz="1524">
                <a:solidFill>
                  <a:schemeClr val="tx1"/>
                </a:solidFill>
              </a:defRPr>
            </a:lvl2pPr>
            <a:lvl3pPr>
              <a:defRPr sz="1524">
                <a:solidFill>
                  <a:schemeClr val="tx1"/>
                </a:solidFill>
              </a:defRPr>
            </a:lvl3pPr>
            <a:lvl4pPr>
              <a:defRPr sz="1524">
                <a:solidFill>
                  <a:schemeClr val="tx1"/>
                </a:solidFill>
              </a:defRPr>
            </a:lvl4pPr>
            <a:lvl5pPr>
              <a:defRPr sz="1524">
                <a:solidFill>
                  <a:schemeClr val="tx1"/>
                </a:solidFill>
              </a:defRPr>
            </a:lvl5pPr>
            <a:lvl6pPr>
              <a:defRPr sz="2285"/>
            </a:lvl6pPr>
            <a:lvl7pPr>
              <a:defRPr sz="2285"/>
            </a:lvl7pPr>
            <a:lvl8pPr>
              <a:defRPr sz="2285"/>
            </a:lvl8pPr>
            <a:lvl9pPr>
              <a:defRPr sz="2285"/>
            </a:lvl9pPr>
          </a:lstStyle>
          <a:p>
            <a:pPr lvl="0"/>
            <a:r>
              <a:rPr lang="en-US"/>
              <a:t>Edit Master text styles</a:t>
            </a:r>
          </a:p>
        </p:txBody>
      </p:sp>
      <p:sp>
        <p:nvSpPr>
          <p:cNvPr id="9" name="Content Placeholder 3"/>
          <p:cNvSpPr>
            <a:spLocks noGrp="1"/>
          </p:cNvSpPr>
          <p:nvPr>
            <p:ph sz="half" idx="14"/>
          </p:nvPr>
        </p:nvSpPr>
        <p:spPr>
          <a:xfrm>
            <a:off x="2765224" y="1453896"/>
            <a:ext cx="2087497" cy="419100"/>
          </a:xfrm>
        </p:spPr>
        <p:txBody>
          <a:bodyPr/>
          <a:lstStyle>
            <a:lvl1pPr>
              <a:defRPr sz="1600" b="0">
                <a:solidFill>
                  <a:schemeClr val="tx1"/>
                </a:solidFill>
                <a:latin typeface="+mn-lt"/>
                <a:cs typeface="SABIC Typeface Text" panose="020B0603060202020204" pitchFamily="34" charset="0"/>
              </a:defRPr>
            </a:lvl1pPr>
            <a:lvl2pPr>
              <a:defRPr sz="1524">
                <a:solidFill>
                  <a:schemeClr val="tx1"/>
                </a:solidFill>
              </a:defRPr>
            </a:lvl2pPr>
            <a:lvl3pPr>
              <a:defRPr sz="1524">
                <a:solidFill>
                  <a:schemeClr val="tx1"/>
                </a:solidFill>
              </a:defRPr>
            </a:lvl3pPr>
            <a:lvl4pPr>
              <a:defRPr sz="1524">
                <a:solidFill>
                  <a:schemeClr val="tx1"/>
                </a:solidFill>
              </a:defRPr>
            </a:lvl4pPr>
            <a:lvl5pPr>
              <a:defRPr sz="1524">
                <a:solidFill>
                  <a:schemeClr val="tx1"/>
                </a:solidFill>
              </a:defRPr>
            </a:lvl5pPr>
            <a:lvl6pPr>
              <a:defRPr sz="2285"/>
            </a:lvl6pPr>
            <a:lvl7pPr>
              <a:defRPr sz="2285"/>
            </a:lvl7pPr>
            <a:lvl8pPr>
              <a:defRPr sz="2285"/>
            </a:lvl8pPr>
            <a:lvl9pPr>
              <a:defRPr sz="2285"/>
            </a:lvl9pPr>
          </a:lstStyle>
          <a:p>
            <a:pPr lvl="0"/>
            <a:r>
              <a:rPr lang="en-US"/>
              <a:t>Edit Master text styles</a:t>
            </a:r>
          </a:p>
        </p:txBody>
      </p:sp>
      <p:sp>
        <p:nvSpPr>
          <p:cNvPr id="10" name="Content Placeholder 3"/>
          <p:cNvSpPr>
            <a:spLocks noGrp="1"/>
          </p:cNvSpPr>
          <p:nvPr>
            <p:ph sz="half" idx="15"/>
          </p:nvPr>
        </p:nvSpPr>
        <p:spPr>
          <a:xfrm>
            <a:off x="5062438" y="1453896"/>
            <a:ext cx="2087497" cy="419100"/>
          </a:xfrm>
        </p:spPr>
        <p:txBody>
          <a:bodyPr/>
          <a:lstStyle>
            <a:lvl1pPr>
              <a:defRPr sz="1600" b="0">
                <a:solidFill>
                  <a:schemeClr val="tx1"/>
                </a:solidFill>
                <a:latin typeface="+mn-lt"/>
                <a:cs typeface="SABIC Typeface Text" panose="020B0603060202020204" pitchFamily="34" charset="0"/>
              </a:defRPr>
            </a:lvl1pPr>
            <a:lvl2pPr>
              <a:defRPr sz="1524">
                <a:solidFill>
                  <a:schemeClr val="tx1"/>
                </a:solidFill>
              </a:defRPr>
            </a:lvl2pPr>
            <a:lvl3pPr>
              <a:defRPr sz="1524">
                <a:solidFill>
                  <a:schemeClr val="tx1"/>
                </a:solidFill>
              </a:defRPr>
            </a:lvl3pPr>
            <a:lvl4pPr>
              <a:defRPr sz="1524">
                <a:solidFill>
                  <a:schemeClr val="tx1"/>
                </a:solidFill>
              </a:defRPr>
            </a:lvl4pPr>
            <a:lvl5pPr>
              <a:defRPr sz="1524">
                <a:solidFill>
                  <a:schemeClr val="tx1"/>
                </a:solidFill>
              </a:defRPr>
            </a:lvl5pPr>
            <a:lvl6pPr>
              <a:defRPr sz="2285"/>
            </a:lvl6pPr>
            <a:lvl7pPr>
              <a:defRPr sz="2285"/>
            </a:lvl7pPr>
            <a:lvl8pPr>
              <a:defRPr sz="2285"/>
            </a:lvl8pPr>
            <a:lvl9pPr>
              <a:defRPr sz="2285"/>
            </a:lvl9pPr>
          </a:lstStyle>
          <a:p>
            <a:pPr lvl="0"/>
            <a:r>
              <a:rPr lang="en-US"/>
              <a:t>Edit Master text styles</a:t>
            </a:r>
          </a:p>
        </p:txBody>
      </p:sp>
      <p:sp>
        <p:nvSpPr>
          <p:cNvPr id="11" name="Content Placeholder 3"/>
          <p:cNvSpPr>
            <a:spLocks noGrp="1"/>
          </p:cNvSpPr>
          <p:nvPr>
            <p:ph sz="half" idx="16"/>
          </p:nvPr>
        </p:nvSpPr>
        <p:spPr>
          <a:xfrm>
            <a:off x="7351914" y="1453896"/>
            <a:ext cx="2087497" cy="419100"/>
          </a:xfrm>
        </p:spPr>
        <p:txBody>
          <a:bodyPr/>
          <a:lstStyle>
            <a:lvl1pPr>
              <a:defRPr sz="1600" b="0">
                <a:solidFill>
                  <a:schemeClr val="tx1"/>
                </a:solidFill>
                <a:latin typeface="+mn-lt"/>
                <a:cs typeface="SABIC Typeface Text" panose="020B0603060202020204" pitchFamily="34" charset="0"/>
              </a:defRPr>
            </a:lvl1pPr>
            <a:lvl2pPr>
              <a:defRPr sz="1524">
                <a:solidFill>
                  <a:schemeClr val="tx1"/>
                </a:solidFill>
              </a:defRPr>
            </a:lvl2pPr>
            <a:lvl3pPr>
              <a:defRPr sz="1524">
                <a:solidFill>
                  <a:schemeClr val="tx1"/>
                </a:solidFill>
              </a:defRPr>
            </a:lvl3pPr>
            <a:lvl4pPr>
              <a:defRPr sz="1524">
                <a:solidFill>
                  <a:schemeClr val="tx1"/>
                </a:solidFill>
              </a:defRPr>
            </a:lvl4pPr>
            <a:lvl5pPr>
              <a:defRPr sz="1524">
                <a:solidFill>
                  <a:schemeClr val="tx1"/>
                </a:solidFill>
              </a:defRPr>
            </a:lvl5pPr>
            <a:lvl6pPr>
              <a:defRPr sz="2285"/>
            </a:lvl6pPr>
            <a:lvl7pPr>
              <a:defRPr sz="2285"/>
            </a:lvl7pPr>
            <a:lvl8pPr>
              <a:defRPr sz="2285"/>
            </a:lvl8pPr>
            <a:lvl9pPr>
              <a:defRPr sz="2285"/>
            </a:lvl9pPr>
          </a:lstStyle>
          <a:p>
            <a:pPr lvl="0"/>
            <a:r>
              <a:rPr lang="en-US"/>
              <a:t>Edit Master text styles</a:t>
            </a:r>
          </a:p>
        </p:txBody>
      </p:sp>
      <p:sp>
        <p:nvSpPr>
          <p:cNvPr id="12" name="Content Placeholder 2"/>
          <p:cNvSpPr>
            <a:spLocks noGrp="1"/>
          </p:cNvSpPr>
          <p:nvPr>
            <p:ph sz="half" idx="17"/>
          </p:nvPr>
        </p:nvSpPr>
        <p:spPr>
          <a:xfrm>
            <a:off x="9622080" y="1453896"/>
            <a:ext cx="2087496" cy="419100"/>
          </a:xfrm>
        </p:spPr>
        <p:txBody>
          <a:bodyPr/>
          <a:lstStyle>
            <a:lvl1pPr>
              <a:defRPr sz="1600" b="0">
                <a:solidFill>
                  <a:schemeClr val="tx1"/>
                </a:solidFill>
                <a:latin typeface="+mn-lt"/>
                <a:cs typeface="SABIC Typeface Text" panose="020B0603060202020204" pitchFamily="34" charset="0"/>
              </a:defRPr>
            </a:lvl1pPr>
            <a:lvl2pPr>
              <a:defRPr sz="1524">
                <a:solidFill>
                  <a:schemeClr val="tx1"/>
                </a:solidFill>
              </a:defRPr>
            </a:lvl2pPr>
            <a:lvl3pPr>
              <a:defRPr sz="1524">
                <a:solidFill>
                  <a:schemeClr val="tx1"/>
                </a:solidFill>
              </a:defRPr>
            </a:lvl3pPr>
            <a:lvl4pPr>
              <a:defRPr sz="1524">
                <a:solidFill>
                  <a:schemeClr val="tx1"/>
                </a:solidFill>
              </a:defRPr>
            </a:lvl4pPr>
            <a:lvl5pPr>
              <a:defRPr sz="1524">
                <a:solidFill>
                  <a:schemeClr val="tx1"/>
                </a:solidFill>
              </a:defRPr>
            </a:lvl5pPr>
            <a:lvl6pPr>
              <a:defRPr sz="2285"/>
            </a:lvl6pPr>
            <a:lvl7pPr>
              <a:defRPr sz="2285"/>
            </a:lvl7pPr>
            <a:lvl8pPr>
              <a:defRPr sz="2285"/>
            </a:lvl8pPr>
            <a:lvl9pPr>
              <a:defRPr sz="2285"/>
            </a:lvl9pPr>
          </a:lstStyle>
          <a:p>
            <a:pPr lvl="0"/>
            <a:r>
              <a:rPr lang="en-US"/>
              <a:t>Edit Master text styles</a:t>
            </a:r>
          </a:p>
        </p:txBody>
      </p:sp>
      <p:sp>
        <p:nvSpPr>
          <p:cNvPr id="13" name="Title 1"/>
          <p:cNvSpPr>
            <a:spLocks noGrp="1"/>
          </p:cNvSpPr>
          <p:nvPr>
            <p:ph type="title" hasCustomPrompt="1"/>
          </p:nvPr>
        </p:nvSpPr>
        <p:spPr>
          <a:xfrm>
            <a:off x="490180" y="406400"/>
            <a:ext cx="9975451" cy="577850"/>
          </a:xfrm>
        </p:spPr>
        <p:txBody>
          <a:bodyPr/>
          <a:lstStyle>
            <a:lvl1pPr>
              <a:defRPr>
                <a:solidFill>
                  <a:schemeClr val="tx1"/>
                </a:solidFill>
              </a:defRPr>
            </a:lvl1pPr>
          </a:lstStyle>
          <a:p>
            <a:r>
              <a:rPr lang="en-US"/>
              <a:t>CLICK TO EDIT MASTER TITLE STYLE</a:t>
            </a:r>
            <a:endParaRPr lang="en-GB"/>
          </a:p>
        </p:txBody>
      </p:sp>
      <p:sp>
        <p:nvSpPr>
          <p:cNvPr id="14" name="Text Placeholder 7"/>
          <p:cNvSpPr>
            <a:spLocks noGrp="1"/>
          </p:cNvSpPr>
          <p:nvPr>
            <p:ph type="body" sz="quarter" idx="18" hasCustomPrompt="1"/>
          </p:nvPr>
        </p:nvSpPr>
        <p:spPr>
          <a:xfrm>
            <a:off x="490179" y="6522335"/>
            <a:ext cx="7277590" cy="130805"/>
          </a:xfrm>
          <a:prstGeom prst="rect">
            <a:avLst/>
          </a:prstGeom>
        </p:spPr>
        <p:txBody>
          <a:bodyPr wrap="square">
            <a:noAutofit/>
          </a:bodyPr>
          <a:lstStyle>
            <a:lvl1pPr>
              <a:defRPr sz="850" b="0" cap="none" baseline="0"/>
            </a:lvl1pPr>
          </a:lstStyle>
          <a:p>
            <a:pPr lvl="0"/>
            <a:r>
              <a:rPr lang="en-US"/>
              <a:t>Footer: Information Source, Trademark attribution (8.5pts) </a:t>
            </a:r>
          </a:p>
        </p:txBody>
      </p:sp>
    </p:spTree>
    <p:extLst>
      <p:ext uri="{BB962C8B-B14F-4D97-AF65-F5344CB8AC3E}">
        <p14:creationId xmlns:p14="http://schemas.microsoft.com/office/powerpoint/2010/main" val="22837445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90180" y="406400"/>
            <a:ext cx="9975451" cy="577850"/>
          </a:xfrm>
        </p:spPr>
        <p:txBody>
          <a:bodyPr/>
          <a:lstStyle>
            <a:lvl1pPr>
              <a:defRPr>
                <a:solidFill>
                  <a:schemeClr val="tx1"/>
                </a:solidFill>
              </a:defRPr>
            </a:lvl1pPr>
          </a:lstStyle>
          <a:p>
            <a:r>
              <a:rPr lang="en-US"/>
              <a:t>CLICK TO EDIT MASTER TITLE STYLE</a:t>
            </a:r>
            <a:endParaRPr lang="en-GB"/>
          </a:p>
        </p:txBody>
      </p:sp>
      <p:sp>
        <p:nvSpPr>
          <p:cNvPr id="14" name="Content Placeholder 2"/>
          <p:cNvSpPr>
            <a:spLocks noGrp="1"/>
          </p:cNvSpPr>
          <p:nvPr>
            <p:ph sz="half" idx="1"/>
          </p:nvPr>
        </p:nvSpPr>
        <p:spPr>
          <a:xfrm>
            <a:off x="490179" y="1876425"/>
            <a:ext cx="5403977" cy="1493838"/>
          </a:xfrm>
        </p:spPr>
        <p:txBody>
          <a:bodyPr/>
          <a:lstStyle>
            <a:lvl1pPr>
              <a:defRPr sz="1600">
                <a:solidFill>
                  <a:schemeClr val="tx1"/>
                </a:solidFill>
                <a:latin typeface="+mn-lt"/>
              </a:defRPr>
            </a:lvl1pPr>
            <a:lvl2pPr>
              <a:defRPr sz="1600">
                <a:solidFill>
                  <a:schemeClr val="tx1"/>
                </a:solidFill>
                <a:latin typeface="+mn-lt"/>
              </a:defRPr>
            </a:lvl2pPr>
            <a:lvl3pPr>
              <a:defRPr sz="1600">
                <a:solidFill>
                  <a:schemeClr val="tx1"/>
                </a:solidFill>
                <a:latin typeface="+mn-lt"/>
              </a:defRPr>
            </a:lvl3pPr>
            <a:lvl4pPr>
              <a:defRPr sz="1600">
                <a:solidFill>
                  <a:schemeClr val="tx1"/>
                </a:solidFill>
                <a:latin typeface="+mn-lt"/>
              </a:defRPr>
            </a:lvl4pPr>
            <a:lvl5pPr>
              <a:defRPr sz="2033">
                <a:solidFill>
                  <a:schemeClr val="tx1"/>
                </a:solidFill>
              </a:defRPr>
            </a:lvl5pPr>
            <a:lvl6pPr>
              <a:defRPr sz="2285"/>
            </a:lvl6pPr>
            <a:lvl7pPr>
              <a:defRPr sz="2285"/>
            </a:lvl7pPr>
            <a:lvl8pPr>
              <a:defRPr sz="2285"/>
            </a:lvl8pPr>
            <a:lvl9pPr>
              <a:defRPr sz="2285"/>
            </a:lvl9pPr>
          </a:lstStyle>
          <a:p>
            <a:pPr lvl="0"/>
            <a:r>
              <a:rPr lang="en-US"/>
              <a:t>Edit Master text styles</a:t>
            </a:r>
          </a:p>
          <a:p>
            <a:pPr lvl="1"/>
            <a:r>
              <a:rPr lang="en-US"/>
              <a:t>Second level</a:t>
            </a:r>
          </a:p>
          <a:p>
            <a:pPr lvl="2"/>
            <a:r>
              <a:rPr lang="en-US"/>
              <a:t>Third level</a:t>
            </a:r>
          </a:p>
          <a:p>
            <a:pPr lvl="3"/>
            <a:r>
              <a:rPr lang="en-US"/>
              <a:t>Fourth level</a:t>
            </a:r>
          </a:p>
        </p:txBody>
      </p:sp>
      <p:sp>
        <p:nvSpPr>
          <p:cNvPr id="15" name="Content Placeholder 3"/>
          <p:cNvSpPr>
            <a:spLocks noGrp="1"/>
          </p:cNvSpPr>
          <p:nvPr>
            <p:ph sz="half" idx="2"/>
          </p:nvPr>
        </p:nvSpPr>
        <p:spPr>
          <a:xfrm>
            <a:off x="6298246" y="1876425"/>
            <a:ext cx="5403979" cy="1493838"/>
          </a:xfrm>
        </p:spPr>
        <p:txBody>
          <a:bodyPr/>
          <a:lstStyle>
            <a:lvl1pPr>
              <a:defRPr sz="1600">
                <a:solidFill>
                  <a:schemeClr val="tx1"/>
                </a:solidFill>
                <a:latin typeface="+mn-lt"/>
              </a:defRPr>
            </a:lvl1pPr>
            <a:lvl2pPr>
              <a:defRPr sz="1600">
                <a:solidFill>
                  <a:schemeClr val="tx1"/>
                </a:solidFill>
                <a:latin typeface="+mn-lt"/>
              </a:defRPr>
            </a:lvl2pPr>
            <a:lvl3pPr>
              <a:defRPr sz="1600">
                <a:solidFill>
                  <a:schemeClr val="tx1"/>
                </a:solidFill>
                <a:latin typeface="+mn-lt"/>
              </a:defRPr>
            </a:lvl3pPr>
            <a:lvl4pPr>
              <a:defRPr sz="1600">
                <a:solidFill>
                  <a:schemeClr val="tx1"/>
                </a:solidFill>
                <a:latin typeface="+mn-lt"/>
              </a:defRPr>
            </a:lvl4pPr>
            <a:lvl5pPr>
              <a:defRPr sz="2033">
                <a:solidFill>
                  <a:schemeClr val="tx1"/>
                </a:solidFill>
              </a:defRPr>
            </a:lvl5pPr>
            <a:lvl6pPr>
              <a:defRPr sz="2285"/>
            </a:lvl6pPr>
            <a:lvl7pPr>
              <a:defRPr sz="2285"/>
            </a:lvl7pPr>
            <a:lvl8pPr>
              <a:defRPr sz="2285"/>
            </a:lvl8pPr>
            <a:lvl9pPr>
              <a:defRPr sz="2285"/>
            </a:lvl9pPr>
          </a:lstStyle>
          <a:p>
            <a:pPr lvl="0"/>
            <a:r>
              <a:rPr lang="en-US"/>
              <a:t>Edit Master text styles</a:t>
            </a:r>
          </a:p>
          <a:p>
            <a:pPr lvl="1"/>
            <a:r>
              <a:rPr lang="en-US"/>
              <a:t>Second level</a:t>
            </a:r>
          </a:p>
          <a:p>
            <a:pPr lvl="2"/>
            <a:r>
              <a:rPr lang="en-US"/>
              <a:t>Third level</a:t>
            </a:r>
          </a:p>
          <a:p>
            <a:pPr lvl="3"/>
            <a:r>
              <a:rPr lang="en-US"/>
              <a:t>Fourth level</a:t>
            </a:r>
          </a:p>
        </p:txBody>
      </p:sp>
      <p:sp>
        <p:nvSpPr>
          <p:cNvPr id="16" name="Content Placeholder 2"/>
          <p:cNvSpPr>
            <a:spLocks noGrp="1"/>
          </p:cNvSpPr>
          <p:nvPr>
            <p:ph sz="half" idx="10"/>
          </p:nvPr>
        </p:nvSpPr>
        <p:spPr>
          <a:xfrm>
            <a:off x="490179" y="4000500"/>
            <a:ext cx="5403977" cy="1493838"/>
          </a:xfrm>
        </p:spPr>
        <p:txBody>
          <a:bodyPr/>
          <a:lstStyle>
            <a:lvl1pPr>
              <a:defRPr sz="1600">
                <a:solidFill>
                  <a:schemeClr val="tx1"/>
                </a:solidFill>
                <a:latin typeface="+mn-lt"/>
              </a:defRPr>
            </a:lvl1pPr>
            <a:lvl2pPr>
              <a:defRPr sz="1600">
                <a:solidFill>
                  <a:schemeClr val="tx1"/>
                </a:solidFill>
                <a:latin typeface="+mn-lt"/>
              </a:defRPr>
            </a:lvl2pPr>
            <a:lvl3pPr>
              <a:defRPr sz="1600">
                <a:solidFill>
                  <a:schemeClr val="tx1"/>
                </a:solidFill>
                <a:latin typeface="+mn-lt"/>
              </a:defRPr>
            </a:lvl3pPr>
            <a:lvl4pPr>
              <a:defRPr sz="1600">
                <a:solidFill>
                  <a:schemeClr val="tx1"/>
                </a:solidFill>
                <a:latin typeface="+mn-lt"/>
              </a:defRPr>
            </a:lvl4pPr>
            <a:lvl5pPr>
              <a:defRPr sz="2033">
                <a:solidFill>
                  <a:schemeClr val="tx1"/>
                </a:solidFill>
              </a:defRPr>
            </a:lvl5pPr>
            <a:lvl6pPr>
              <a:defRPr sz="2285"/>
            </a:lvl6pPr>
            <a:lvl7pPr>
              <a:defRPr sz="2285"/>
            </a:lvl7pPr>
            <a:lvl8pPr>
              <a:defRPr sz="2285"/>
            </a:lvl8pPr>
            <a:lvl9pPr>
              <a:defRPr sz="2285"/>
            </a:lvl9pPr>
          </a:lstStyle>
          <a:p>
            <a:pPr lvl="0"/>
            <a:r>
              <a:rPr lang="en-US"/>
              <a:t>Edit Master text styles</a:t>
            </a:r>
          </a:p>
          <a:p>
            <a:pPr lvl="1"/>
            <a:r>
              <a:rPr lang="en-US"/>
              <a:t>Second level</a:t>
            </a:r>
          </a:p>
          <a:p>
            <a:pPr lvl="2"/>
            <a:r>
              <a:rPr lang="en-US"/>
              <a:t>Third level</a:t>
            </a:r>
          </a:p>
          <a:p>
            <a:pPr lvl="3"/>
            <a:r>
              <a:rPr lang="en-US"/>
              <a:t>Fourth level</a:t>
            </a:r>
          </a:p>
        </p:txBody>
      </p:sp>
      <p:sp>
        <p:nvSpPr>
          <p:cNvPr id="17" name="Content Placeholder 2"/>
          <p:cNvSpPr>
            <a:spLocks noGrp="1"/>
          </p:cNvSpPr>
          <p:nvPr>
            <p:ph sz="half" idx="12"/>
          </p:nvPr>
        </p:nvSpPr>
        <p:spPr>
          <a:xfrm>
            <a:off x="490179" y="1453899"/>
            <a:ext cx="5403977" cy="419101"/>
          </a:xfrm>
        </p:spPr>
        <p:txBody>
          <a:bodyPr/>
          <a:lstStyle>
            <a:lvl1pPr>
              <a:defRPr sz="1600" b="0">
                <a:solidFill>
                  <a:schemeClr val="tx1"/>
                </a:solidFill>
                <a:latin typeface="+mn-lt"/>
                <a:cs typeface="SABIC Typeface Text" panose="020B0603060202020204" pitchFamily="34" charset="0"/>
              </a:defRPr>
            </a:lvl1pPr>
            <a:lvl2pPr>
              <a:defRPr sz="2033">
                <a:solidFill>
                  <a:schemeClr val="tx1"/>
                </a:solidFill>
              </a:defRPr>
            </a:lvl2pPr>
            <a:lvl3pPr>
              <a:defRPr sz="2033">
                <a:solidFill>
                  <a:schemeClr val="tx1"/>
                </a:solidFill>
              </a:defRPr>
            </a:lvl3pPr>
            <a:lvl4pPr>
              <a:defRPr sz="2033">
                <a:solidFill>
                  <a:schemeClr val="tx1"/>
                </a:solidFill>
              </a:defRPr>
            </a:lvl4pPr>
            <a:lvl5pPr>
              <a:defRPr sz="2033">
                <a:solidFill>
                  <a:schemeClr val="tx1"/>
                </a:solidFill>
              </a:defRPr>
            </a:lvl5pPr>
            <a:lvl6pPr>
              <a:defRPr sz="2285"/>
            </a:lvl6pPr>
            <a:lvl7pPr>
              <a:defRPr sz="2285"/>
            </a:lvl7pPr>
            <a:lvl8pPr>
              <a:defRPr sz="2285"/>
            </a:lvl8pPr>
            <a:lvl9pPr>
              <a:defRPr sz="2285"/>
            </a:lvl9pPr>
          </a:lstStyle>
          <a:p>
            <a:pPr lvl="0"/>
            <a:r>
              <a:rPr lang="en-US"/>
              <a:t>Edit Master text styles</a:t>
            </a:r>
          </a:p>
        </p:txBody>
      </p:sp>
      <p:sp>
        <p:nvSpPr>
          <p:cNvPr id="18" name="Content Placeholder 3"/>
          <p:cNvSpPr>
            <a:spLocks noGrp="1"/>
          </p:cNvSpPr>
          <p:nvPr>
            <p:ph sz="half" idx="13"/>
          </p:nvPr>
        </p:nvSpPr>
        <p:spPr>
          <a:xfrm>
            <a:off x="6298246" y="1453899"/>
            <a:ext cx="5403979" cy="419101"/>
          </a:xfrm>
        </p:spPr>
        <p:txBody>
          <a:bodyPr/>
          <a:lstStyle>
            <a:lvl1pPr>
              <a:defRPr sz="1600" b="0">
                <a:solidFill>
                  <a:schemeClr val="tx1"/>
                </a:solidFill>
                <a:latin typeface="+mn-lt"/>
                <a:cs typeface="SABIC Typeface Text" panose="020B0603060202020204" pitchFamily="34" charset="0"/>
              </a:defRPr>
            </a:lvl1pPr>
            <a:lvl2pPr>
              <a:defRPr sz="2033">
                <a:solidFill>
                  <a:schemeClr val="tx1"/>
                </a:solidFill>
              </a:defRPr>
            </a:lvl2pPr>
            <a:lvl3pPr>
              <a:defRPr sz="2033">
                <a:solidFill>
                  <a:schemeClr val="tx1"/>
                </a:solidFill>
              </a:defRPr>
            </a:lvl3pPr>
            <a:lvl4pPr>
              <a:defRPr sz="2033">
                <a:solidFill>
                  <a:schemeClr val="tx1"/>
                </a:solidFill>
              </a:defRPr>
            </a:lvl4pPr>
            <a:lvl5pPr>
              <a:defRPr sz="2033">
                <a:solidFill>
                  <a:schemeClr val="tx1"/>
                </a:solidFill>
              </a:defRPr>
            </a:lvl5pPr>
            <a:lvl6pPr>
              <a:defRPr sz="2285"/>
            </a:lvl6pPr>
            <a:lvl7pPr>
              <a:defRPr sz="2285"/>
            </a:lvl7pPr>
            <a:lvl8pPr>
              <a:defRPr sz="2285"/>
            </a:lvl8pPr>
            <a:lvl9pPr>
              <a:defRPr sz="2285"/>
            </a:lvl9pPr>
          </a:lstStyle>
          <a:p>
            <a:pPr lvl="0"/>
            <a:r>
              <a:rPr lang="en-US"/>
              <a:t>Edit Master text styles</a:t>
            </a:r>
          </a:p>
        </p:txBody>
      </p:sp>
      <p:sp>
        <p:nvSpPr>
          <p:cNvPr id="19" name="Content Placeholder 2"/>
          <p:cNvSpPr>
            <a:spLocks noGrp="1"/>
          </p:cNvSpPr>
          <p:nvPr>
            <p:ph sz="half" idx="14"/>
          </p:nvPr>
        </p:nvSpPr>
        <p:spPr>
          <a:xfrm>
            <a:off x="490179" y="3581403"/>
            <a:ext cx="5403977" cy="419101"/>
          </a:xfrm>
        </p:spPr>
        <p:txBody>
          <a:bodyPr/>
          <a:lstStyle>
            <a:lvl1pPr>
              <a:defRPr sz="1600" b="0">
                <a:solidFill>
                  <a:schemeClr val="tx1"/>
                </a:solidFill>
                <a:latin typeface="+mn-lt"/>
                <a:cs typeface="SABIC Typeface Text" panose="020B0603060202020204" pitchFamily="34" charset="0"/>
              </a:defRPr>
            </a:lvl1pPr>
            <a:lvl2pPr>
              <a:defRPr sz="2033">
                <a:solidFill>
                  <a:schemeClr val="tx1"/>
                </a:solidFill>
              </a:defRPr>
            </a:lvl2pPr>
            <a:lvl3pPr>
              <a:defRPr sz="2033">
                <a:solidFill>
                  <a:schemeClr val="tx1"/>
                </a:solidFill>
              </a:defRPr>
            </a:lvl3pPr>
            <a:lvl4pPr>
              <a:defRPr sz="2033">
                <a:solidFill>
                  <a:schemeClr val="tx1"/>
                </a:solidFill>
              </a:defRPr>
            </a:lvl4pPr>
            <a:lvl5pPr>
              <a:defRPr sz="2033">
                <a:solidFill>
                  <a:schemeClr val="tx1"/>
                </a:solidFill>
              </a:defRPr>
            </a:lvl5pPr>
            <a:lvl6pPr>
              <a:defRPr sz="2285"/>
            </a:lvl6pPr>
            <a:lvl7pPr>
              <a:defRPr sz="2285"/>
            </a:lvl7pPr>
            <a:lvl8pPr>
              <a:defRPr sz="2285"/>
            </a:lvl8pPr>
            <a:lvl9pPr>
              <a:defRPr sz="2285"/>
            </a:lvl9pPr>
          </a:lstStyle>
          <a:p>
            <a:pPr lvl="0"/>
            <a:r>
              <a:rPr lang="en-US"/>
              <a:t>Edit Master text styles</a:t>
            </a:r>
          </a:p>
        </p:txBody>
      </p:sp>
      <p:sp>
        <p:nvSpPr>
          <p:cNvPr id="22" name="Content Placeholder 2"/>
          <p:cNvSpPr>
            <a:spLocks noGrp="1"/>
          </p:cNvSpPr>
          <p:nvPr>
            <p:ph sz="half" idx="19"/>
          </p:nvPr>
        </p:nvSpPr>
        <p:spPr>
          <a:xfrm>
            <a:off x="6298245" y="4000500"/>
            <a:ext cx="5403977" cy="1493838"/>
          </a:xfrm>
        </p:spPr>
        <p:txBody>
          <a:bodyPr/>
          <a:lstStyle>
            <a:lvl1pPr>
              <a:defRPr sz="1600">
                <a:solidFill>
                  <a:schemeClr val="tx1"/>
                </a:solidFill>
                <a:latin typeface="+mn-lt"/>
              </a:defRPr>
            </a:lvl1pPr>
            <a:lvl2pPr>
              <a:defRPr sz="1600">
                <a:solidFill>
                  <a:schemeClr val="tx1"/>
                </a:solidFill>
                <a:latin typeface="+mn-lt"/>
              </a:defRPr>
            </a:lvl2pPr>
            <a:lvl3pPr>
              <a:defRPr sz="1600">
                <a:solidFill>
                  <a:schemeClr val="tx1"/>
                </a:solidFill>
                <a:latin typeface="+mn-lt"/>
              </a:defRPr>
            </a:lvl3pPr>
            <a:lvl4pPr>
              <a:defRPr sz="1600">
                <a:solidFill>
                  <a:schemeClr val="tx1"/>
                </a:solidFill>
                <a:latin typeface="+mn-lt"/>
              </a:defRPr>
            </a:lvl4pPr>
            <a:lvl5pPr>
              <a:defRPr sz="2033">
                <a:solidFill>
                  <a:schemeClr val="tx1"/>
                </a:solidFill>
              </a:defRPr>
            </a:lvl5pPr>
            <a:lvl6pPr>
              <a:defRPr sz="2285"/>
            </a:lvl6pPr>
            <a:lvl7pPr>
              <a:defRPr sz="2285"/>
            </a:lvl7pPr>
            <a:lvl8pPr>
              <a:defRPr sz="2285"/>
            </a:lvl8pPr>
            <a:lvl9pPr>
              <a:defRPr sz="2285"/>
            </a:lvl9pPr>
          </a:lstStyle>
          <a:p>
            <a:pPr lvl="0"/>
            <a:r>
              <a:rPr lang="en-US"/>
              <a:t>Edit Master text styles</a:t>
            </a:r>
          </a:p>
          <a:p>
            <a:pPr lvl="1"/>
            <a:r>
              <a:rPr lang="en-US"/>
              <a:t>Second level</a:t>
            </a:r>
          </a:p>
          <a:p>
            <a:pPr lvl="2"/>
            <a:r>
              <a:rPr lang="en-US"/>
              <a:t>Third level</a:t>
            </a:r>
          </a:p>
          <a:p>
            <a:pPr lvl="3"/>
            <a:r>
              <a:rPr lang="en-US"/>
              <a:t>Fourth level</a:t>
            </a:r>
          </a:p>
        </p:txBody>
      </p:sp>
      <p:sp>
        <p:nvSpPr>
          <p:cNvPr id="23" name="Content Placeholder 2"/>
          <p:cNvSpPr>
            <a:spLocks noGrp="1"/>
          </p:cNvSpPr>
          <p:nvPr>
            <p:ph sz="half" idx="20"/>
          </p:nvPr>
        </p:nvSpPr>
        <p:spPr>
          <a:xfrm>
            <a:off x="6298245" y="3581403"/>
            <a:ext cx="5403977" cy="419101"/>
          </a:xfrm>
        </p:spPr>
        <p:txBody>
          <a:bodyPr/>
          <a:lstStyle>
            <a:lvl1pPr>
              <a:defRPr sz="1600" b="0">
                <a:solidFill>
                  <a:schemeClr val="tx1"/>
                </a:solidFill>
                <a:latin typeface="+mn-lt"/>
                <a:cs typeface="SABIC Typeface Text" panose="020B0603060202020204" pitchFamily="34" charset="0"/>
              </a:defRPr>
            </a:lvl1pPr>
            <a:lvl2pPr>
              <a:defRPr sz="2033">
                <a:solidFill>
                  <a:schemeClr val="tx1"/>
                </a:solidFill>
              </a:defRPr>
            </a:lvl2pPr>
            <a:lvl3pPr>
              <a:defRPr sz="2033">
                <a:solidFill>
                  <a:schemeClr val="tx1"/>
                </a:solidFill>
              </a:defRPr>
            </a:lvl3pPr>
            <a:lvl4pPr>
              <a:defRPr sz="2033">
                <a:solidFill>
                  <a:schemeClr val="tx1"/>
                </a:solidFill>
              </a:defRPr>
            </a:lvl4pPr>
            <a:lvl5pPr>
              <a:defRPr sz="2033">
                <a:solidFill>
                  <a:schemeClr val="tx1"/>
                </a:solidFill>
              </a:defRPr>
            </a:lvl5pPr>
            <a:lvl6pPr>
              <a:defRPr sz="2285"/>
            </a:lvl6pPr>
            <a:lvl7pPr>
              <a:defRPr sz="2285"/>
            </a:lvl7pPr>
            <a:lvl8pPr>
              <a:defRPr sz="2285"/>
            </a:lvl8pPr>
            <a:lvl9pPr>
              <a:defRPr sz="2285"/>
            </a:lvl9pPr>
          </a:lstStyle>
          <a:p>
            <a:pPr lvl="0"/>
            <a:r>
              <a:rPr lang="en-US"/>
              <a:t>Edit Master text styles</a:t>
            </a:r>
          </a:p>
        </p:txBody>
      </p:sp>
      <p:sp>
        <p:nvSpPr>
          <p:cNvPr id="13" name="Text Placeholder 7"/>
          <p:cNvSpPr>
            <a:spLocks noGrp="1"/>
          </p:cNvSpPr>
          <p:nvPr>
            <p:ph type="body" sz="quarter" idx="21" hasCustomPrompt="1"/>
          </p:nvPr>
        </p:nvSpPr>
        <p:spPr>
          <a:xfrm>
            <a:off x="490179" y="6522335"/>
            <a:ext cx="7277590" cy="130805"/>
          </a:xfrm>
          <a:prstGeom prst="rect">
            <a:avLst/>
          </a:prstGeom>
        </p:spPr>
        <p:txBody>
          <a:bodyPr wrap="square">
            <a:noAutofit/>
          </a:bodyPr>
          <a:lstStyle>
            <a:lvl1pPr>
              <a:defRPr sz="850" b="0" cap="none" baseline="0"/>
            </a:lvl1pPr>
          </a:lstStyle>
          <a:p>
            <a:pPr lvl="0"/>
            <a:r>
              <a:rPr lang="en-US"/>
              <a:t>Footer: Information Source, Trademark attribution (8.5pts) </a:t>
            </a:r>
          </a:p>
        </p:txBody>
      </p:sp>
    </p:spTree>
    <p:extLst>
      <p:ext uri="{BB962C8B-B14F-4D97-AF65-F5344CB8AC3E}">
        <p14:creationId xmlns:p14="http://schemas.microsoft.com/office/powerpoint/2010/main" val="1308035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ix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90181" y="1876425"/>
            <a:ext cx="3531224" cy="1493840"/>
          </a:xfrm>
        </p:spPr>
        <p:txBody>
          <a:bodyPr/>
          <a:lstStyle>
            <a:lvl1pPr>
              <a:defRPr sz="1600" b="0">
                <a:solidFill>
                  <a:schemeClr val="tx1"/>
                </a:solidFill>
                <a:latin typeface="+mn-lt"/>
              </a:defRPr>
            </a:lvl1pPr>
            <a:lvl2pPr>
              <a:defRPr sz="1600">
                <a:solidFill>
                  <a:schemeClr val="tx1"/>
                </a:solidFill>
                <a:latin typeface="+mn-lt"/>
              </a:defRPr>
            </a:lvl2pPr>
            <a:lvl3pPr>
              <a:defRPr sz="1600">
                <a:solidFill>
                  <a:schemeClr val="tx1"/>
                </a:solidFill>
                <a:latin typeface="+mn-lt"/>
              </a:defRPr>
            </a:lvl3pPr>
            <a:lvl4pPr>
              <a:defRPr sz="1600">
                <a:solidFill>
                  <a:schemeClr val="tx1"/>
                </a:solidFill>
                <a:latin typeface="+mn-lt"/>
              </a:defRPr>
            </a:lvl4pPr>
            <a:lvl5pPr>
              <a:defRPr sz="2033">
                <a:solidFill>
                  <a:schemeClr val="tx1"/>
                </a:solidFill>
              </a:defRPr>
            </a:lvl5pPr>
            <a:lvl6pPr>
              <a:defRPr sz="2285"/>
            </a:lvl6pPr>
            <a:lvl7pPr>
              <a:defRPr sz="2285"/>
            </a:lvl7pPr>
            <a:lvl8pPr>
              <a:defRPr sz="2285"/>
            </a:lvl8pPr>
            <a:lvl9pPr>
              <a:defRPr sz="2285"/>
            </a:lvl9pPr>
          </a:lstStyle>
          <a:p>
            <a:pPr lvl="0"/>
            <a:r>
              <a:rPr lang="en-US"/>
              <a:t>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336635" y="1876425"/>
            <a:ext cx="3531225" cy="1493840"/>
          </a:xfrm>
        </p:spPr>
        <p:txBody>
          <a:bodyPr/>
          <a:lstStyle>
            <a:lvl1pPr>
              <a:defRPr sz="1600" b="0">
                <a:solidFill>
                  <a:schemeClr val="tx1"/>
                </a:solidFill>
                <a:latin typeface="+mn-lt"/>
              </a:defRPr>
            </a:lvl1pPr>
            <a:lvl2pPr>
              <a:defRPr sz="1600">
                <a:solidFill>
                  <a:schemeClr val="tx1"/>
                </a:solidFill>
                <a:latin typeface="+mn-lt"/>
              </a:defRPr>
            </a:lvl2pPr>
            <a:lvl3pPr>
              <a:defRPr sz="1600">
                <a:solidFill>
                  <a:schemeClr val="tx1"/>
                </a:solidFill>
                <a:latin typeface="+mn-lt"/>
              </a:defRPr>
            </a:lvl3pPr>
            <a:lvl4pPr>
              <a:defRPr sz="1600">
                <a:solidFill>
                  <a:schemeClr val="tx1"/>
                </a:solidFill>
                <a:latin typeface="+mn-lt"/>
              </a:defRPr>
            </a:lvl4pPr>
            <a:lvl5pPr>
              <a:defRPr sz="2033">
                <a:solidFill>
                  <a:schemeClr val="tx1"/>
                </a:solidFill>
              </a:defRPr>
            </a:lvl5pPr>
            <a:lvl6pPr>
              <a:defRPr sz="2285"/>
            </a:lvl6pPr>
            <a:lvl7pPr>
              <a:defRPr sz="2285"/>
            </a:lvl7pPr>
            <a:lvl8pPr>
              <a:defRPr sz="2285"/>
            </a:lvl8pPr>
            <a:lvl9pPr>
              <a:defRPr sz="2285"/>
            </a:lvl9pPr>
          </a:lstStyle>
          <a:p>
            <a:pPr lvl="0"/>
            <a:r>
              <a:rPr lang="en-US"/>
              <a:t>Edit Master text styles</a:t>
            </a:r>
          </a:p>
          <a:p>
            <a:pPr lvl="1"/>
            <a:r>
              <a:rPr lang="en-US"/>
              <a:t>Second level</a:t>
            </a:r>
          </a:p>
          <a:p>
            <a:pPr lvl="2"/>
            <a:r>
              <a:rPr lang="en-US"/>
              <a:t>Third level</a:t>
            </a:r>
          </a:p>
          <a:p>
            <a:pPr lvl="3"/>
            <a:r>
              <a:rPr lang="en-US"/>
              <a:t>Fourth level</a:t>
            </a:r>
          </a:p>
        </p:txBody>
      </p:sp>
      <p:sp>
        <p:nvSpPr>
          <p:cNvPr id="5" name="Content Placeholder 3"/>
          <p:cNvSpPr>
            <a:spLocks noGrp="1"/>
          </p:cNvSpPr>
          <p:nvPr>
            <p:ph sz="half" idx="10"/>
          </p:nvPr>
        </p:nvSpPr>
        <p:spPr>
          <a:xfrm>
            <a:off x="8183093" y="1876425"/>
            <a:ext cx="3531225" cy="1493840"/>
          </a:xfrm>
        </p:spPr>
        <p:txBody>
          <a:bodyPr/>
          <a:lstStyle>
            <a:lvl1pPr>
              <a:defRPr sz="1600" b="0">
                <a:solidFill>
                  <a:schemeClr val="tx1"/>
                </a:solidFill>
                <a:latin typeface="+mn-lt"/>
              </a:defRPr>
            </a:lvl1pPr>
            <a:lvl2pPr>
              <a:defRPr sz="1600" b="0">
                <a:solidFill>
                  <a:schemeClr val="tx1"/>
                </a:solidFill>
                <a:latin typeface="+mn-lt"/>
              </a:defRPr>
            </a:lvl2pPr>
            <a:lvl3pPr>
              <a:defRPr sz="1600">
                <a:solidFill>
                  <a:schemeClr val="tx1"/>
                </a:solidFill>
                <a:latin typeface="+mn-lt"/>
              </a:defRPr>
            </a:lvl3pPr>
            <a:lvl4pPr>
              <a:defRPr sz="1600">
                <a:solidFill>
                  <a:schemeClr val="tx1"/>
                </a:solidFill>
                <a:latin typeface="+mn-lt"/>
              </a:defRPr>
            </a:lvl4pPr>
            <a:lvl5pPr>
              <a:defRPr sz="2033">
                <a:solidFill>
                  <a:schemeClr val="tx1"/>
                </a:solidFill>
              </a:defRPr>
            </a:lvl5pPr>
            <a:lvl6pPr>
              <a:defRPr sz="2285"/>
            </a:lvl6pPr>
            <a:lvl7pPr>
              <a:defRPr sz="2285"/>
            </a:lvl7pPr>
            <a:lvl8pPr>
              <a:defRPr sz="2285"/>
            </a:lvl8pPr>
            <a:lvl9pPr>
              <a:defRPr sz="2285"/>
            </a:lvl9pPr>
          </a:lstStyle>
          <a:p>
            <a:pPr lvl="0"/>
            <a:r>
              <a:rPr lang="en-US"/>
              <a:t>Edit Master text styles</a:t>
            </a:r>
          </a:p>
          <a:p>
            <a:pPr lvl="1"/>
            <a:r>
              <a:rPr lang="en-US"/>
              <a:t>Second level</a:t>
            </a:r>
          </a:p>
          <a:p>
            <a:pPr lvl="2"/>
            <a:r>
              <a:rPr lang="en-US"/>
              <a:t>Third level</a:t>
            </a:r>
          </a:p>
          <a:p>
            <a:pPr lvl="3"/>
            <a:r>
              <a:rPr lang="en-US"/>
              <a:t>Fourth level</a:t>
            </a:r>
          </a:p>
        </p:txBody>
      </p:sp>
      <p:sp>
        <p:nvSpPr>
          <p:cNvPr id="6" name="Content Placeholder 2"/>
          <p:cNvSpPr>
            <a:spLocks noGrp="1"/>
          </p:cNvSpPr>
          <p:nvPr>
            <p:ph sz="half" idx="11"/>
          </p:nvPr>
        </p:nvSpPr>
        <p:spPr>
          <a:xfrm>
            <a:off x="490181" y="4000499"/>
            <a:ext cx="3531224" cy="1493840"/>
          </a:xfrm>
        </p:spPr>
        <p:txBody>
          <a:bodyPr/>
          <a:lstStyle>
            <a:lvl1pPr>
              <a:defRPr sz="1600" b="0">
                <a:solidFill>
                  <a:schemeClr val="tx1"/>
                </a:solidFill>
                <a:latin typeface="+mn-lt"/>
              </a:defRPr>
            </a:lvl1pPr>
            <a:lvl2pPr>
              <a:defRPr sz="1600">
                <a:solidFill>
                  <a:schemeClr val="tx1"/>
                </a:solidFill>
                <a:latin typeface="+mn-lt"/>
              </a:defRPr>
            </a:lvl2pPr>
            <a:lvl3pPr>
              <a:defRPr sz="1600">
                <a:solidFill>
                  <a:schemeClr val="tx1"/>
                </a:solidFill>
                <a:latin typeface="+mn-lt"/>
              </a:defRPr>
            </a:lvl3pPr>
            <a:lvl4pPr>
              <a:defRPr sz="1600">
                <a:solidFill>
                  <a:schemeClr val="tx1"/>
                </a:solidFill>
                <a:latin typeface="+mn-lt"/>
              </a:defRPr>
            </a:lvl4pPr>
            <a:lvl5pPr>
              <a:defRPr sz="2033">
                <a:solidFill>
                  <a:schemeClr val="tx1"/>
                </a:solidFill>
              </a:defRPr>
            </a:lvl5pPr>
            <a:lvl6pPr>
              <a:defRPr sz="2285"/>
            </a:lvl6pPr>
            <a:lvl7pPr>
              <a:defRPr sz="2285"/>
            </a:lvl7pPr>
            <a:lvl8pPr>
              <a:defRPr sz="2285"/>
            </a:lvl8pPr>
            <a:lvl9pPr>
              <a:defRPr sz="2285"/>
            </a:lvl9pPr>
          </a:lstStyle>
          <a:p>
            <a:pPr lvl="0"/>
            <a:r>
              <a:rPr lang="en-US"/>
              <a:t>Edit Master text styles</a:t>
            </a:r>
          </a:p>
          <a:p>
            <a:pPr lvl="1"/>
            <a:r>
              <a:rPr lang="en-US"/>
              <a:t>Second level</a:t>
            </a:r>
          </a:p>
          <a:p>
            <a:pPr lvl="2"/>
            <a:r>
              <a:rPr lang="en-US"/>
              <a:t>Third level</a:t>
            </a:r>
          </a:p>
          <a:p>
            <a:pPr lvl="3"/>
            <a:r>
              <a:rPr lang="en-US"/>
              <a:t>Fourth level</a:t>
            </a:r>
          </a:p>
        </p:txBody>
      </p:sp>
      <p:sp>
        <p:nvSpPr>
          <p:cNvPr id="7" name="Content Placeholder 3"/>
          <p:cNvSpPr>
            <a:spLocks noGrp="1"/>
          </p:cNvSpPr>
          <p:nvPr>
            <p:ph sz="half" idx="12"/>
          </p:nvPr>
        </p:nvSpPr>
        <p:spPr>
          <a:xfrm>
            <a:off x="4336635" y="4000499"/>
            <a:ext cx="3531225" cy="1493840"/>
          </a:xfrm>
        </p:spPr>
        <p:txBody>
          <a:bodyPr/>
          <a:lstStyle>
            <a:lvl1pPr>
              <a:defRPr sz="1600" b="0">
                <a:solidFill>
                  <a:schemeClr val="tx1"/>
                </a:solidFill>
                <a:latin typeface="+mn-lt"/>
              </a:defRPr>
            </a:lvl1pPr>
            <a:lvl2pPr>
              <a:defRPr sz="1600">
                <a:solidFill>
                  <a:schemeClr val="tx1"/>
                </a:solidFill>
                <a:latin typeface="+mn-lt"/>
              </a:defRPr>
            </a:lvl2pPr>
            <a:lvl3pPr>
              <a:defRPr sz="1600">
                <a:solidFill>
                  <a:schemeClr val="tx1"/>
                </a:solidFill>
                <a:latin typeface="+mn-lt"/>
              </a:defRPr>
            </a:lvl3pPr>
            <a:lvl4pPr>
              <a:defRPr sz="1600">
                <a:solidFill>
                  <a:schemeClr val="tx1"/>
                </a:solidFill>
                <a:latin typeface="+mn-lt"/>
              </a:defRPr>
            </a:lvl4pPr>
            <a:lvl5pPr>
              <a:defRPr sz="2033">
                <a:solidFill>
                  <a:schemeClr val="tx1"/>
                </a:solidFill>
              </a:defRPr>
            </a:lvl5pPr>
            <a:lvl6pPr>
              <a:defRPr sz="2285"/>
            </a:lvl6pPr>
            <a:lvl7pPr>
              <a:defRPr sz="2285"/>
            </a:lvl7pPr>
            <a:lvl8pPr>
              <a:defRPr sz="2285"/>
            </a:lvl8pPr>
            <a:lvl9pPr>
              <a:defRPr sz="2285"/>
            </a:lvl9pPr>
          </a:lstStyle>
          <a:p>
            <a:pPr lvl="0"/>
            <a:r>
              <a:rPr lang="en-US"/>
              <a:t>Edit Master text styles</a:t>
            </a:r>
          </a:p>
          <a:p>
            <a:pPr lvl="1"/>
            <a:r>
              <a:rPr lang="en-US"/>
              <a:t>Second level</a:t>
            </a:r>
          </a:p>
          <a:p>
            <a:pPr lvl="2"/>
            <a:r>
              <a:rPr lang="en-US"/>
              <a:t>Third level</a:t>
            </a:r>
          </a:p>
          <a:p>
            <a:pPr lvl="3"/>
            <a:r>
              <a:rPr lang="en-US"/>
              <a:t>Fourth level</a:t>
            </a:r>
          </a:p>
        </p:txBody>
      </p:sp>
      <p:sp>
        <p:nvSpPr>
          <p:cNvPr id="8" name="Content Placeholder 3"/>
          <p:cNvSpPr>
            <a:spLocks noGrp="1"/>
          </p:cNvSpPr>
          <p:nvPr>
            <p:ph sz="half" idx="13"/>
          </p:nvPr>
        </p:nvSpPr>
        <p:spPr>
          <a:xfrm>
            <a:off x="8183093" y="4000499"/>
            <a:ext cx="3531225" cy="1493840"/>
          </a:xfrm>
        </p:spPr>
        <p:txBody>
          <a:bodyPr/>
          <a:lstStyle>
            <a:lvl1pPr>
              <a:defRPr sz="1600" b="0">
                <a:solidFill>
                  <a:schemeClr val="tx1"/>
                </a:solidFill>
                <a:latin typeface="+mn-lt"/>
              </a:defRPr>
            </a:lvl1pPr>
            <a:lvl2pPr>
              <a:defRPr sz="1600" b="0">
                <a:solidFill>
                  <a:schemeClr val="tx1"/>
                </a:solidFill>
                <a:latin typeface="+mn-lt"/>
              </a:defRPr>
            </a:lvl2pPr>
            <a:lvl3pPr>
              <a:defRPr sz="1600">
                <a:solidFill>
                  <a:schemeClr val="tx1"/>
                </a:solidFill>
                <a:latin typeface="+mn-lt"/>
              </a:defRPr>
            </a:lvl3pPr>
            <a:lvl4pPr>
              <a:defRPr sz="1600">
                <a:solidFill>
                  <a:schemeClr val="tx1"/>
                </a:solidFill>
                <a:latin typeface="+mn-lt"/>
              </a:defRPr>
            </a:lvl4pPr>
            <a:lvl5pPr>
              <a:defRPr sz="2033">
                <a:solidFill>
                  <a:schemeClr val="tx1"/>
                </a:solidFill>
              </a:defRPr>
            </a:lvl5pPr>
            <a:lvl6pPr>
              <a:defRPr sz="2285"/>
            </a:lvl6pPr>
            <a:lvl7pPr>
              <a:defRPr sz="2285"/>
            </a:lvl7pPr>
            <a:lvl8pPr>
              <a:defRPr sz="2285"/>
            </a:lvl8pPr>
            <a:lvl9pPr>
              <a:defRPr sz="2285"/>
            </a:lvl9pPr>
          </a:lstStyle>
          <a:p>
            <a:pPr lvl="0"/>
            <a:r>
              <a:rPr lang="en-US"/>
              <a:t>Edit Master text styles</a:t>
            </a:r>
          </a:p>
          <a:p>
            <a:pPr lvl="1"/>
            <a:r>
              <a:rPr lang="en-US"/>
              <a:t>Second level</a:t>
            </a:r>
          </a:p>
          <a:p>
            <a:pPr lvl="2"/>
            <a:r>
              <a:rPr lang="en-US"/>
              <a:t>Third level</a:t>
            </a:r>
          </a:p>
          <a:p>
            <a:pPr lvl="3"/>
            <a:r>
              <a:rPr lang="en-US"/>
              <a:t>Fourth level</a:t>
            </a:r>
          </a:p>
        </p:txBody>
      </p:sp>
      <p:sp>
        <p:nvSpPr>
          <p:cNvPr id="9" name="Content Placeholder 2"/>
          <p:cNvSpPr>
            <a:spLocks noGrp="1"/>
          </p:cNvSpPr>
          <p:nvPr>
            <p:ph sz="half" idx="14"/>
          </p:nvPr>
        </p:nvSpPr>
        <p:spPr>
          <a:xfrm>
            <a:off x="490181" y="1453896"/>
            <a:ext cx="3531224" cy="419100"/>
          </a:xfrm>
        </p:spPr>
        <p:txBody>
          <a:bodyPr/>
          <a:lstStyle>
            <a:lvl1pPr>
              <a:defRPr sz="1600" b="0">
                <a:solidFill>
                  <a:schemeClr val="tx1"/>
                </a:solidFill>
                <a:latin typeface="+mn-lt"/>
                <a:cs typeface="SABIC Typeface Text" panose="020B0603060202020204" pitchFamily="34" charset="0"/>
              </a:defRPr>
            </a:lvl1pPr>
            <a:lvl2pPr>
              <a:defRPr sz="2033">
                <a:solidFill>
                  <a:schemeClr val="tx1"/>
                </a:solidFill>
              </a:defRPr>
            </a:lvl2pPr>
            <a:lvl3pPr>
              <a:defRPr sz="2033">
                <a:solidFill>
                  <a:schemeClr val="tx1"/>
                </a:solidFill>
              </a:defRPr>
            </a:lvl3pPr>
            <a:lvl4pPr>
              <a:defRPr sz="2033">
                <a:solidFill>
                  <a:schemeClr val="tx1"/>
                </a:solidFill>
              </a:defRPr>
            </a:lvl4pPr>
            <a:lvl5pPr>
              <a:defRPr sz="2033">
                <a:solidFill>
                  <a:schemeClr val="tx1"/>
                </a:solidFill>
              </a:defRPr>
            </a:lvl5pPr>
            <a:lvl6pPr>
              <a:defRPr sz="2285"/>
            </a:lvl6pPr>
            <a:lvl7pPr>
              <a:defRPr sz="2285"/>
            </a:lvl7pPr>
            <a:lvl8pPr>
              <a:defRPr sz="2285"/>
            </a:lvl8pPr>
            <a:lvl9pPr>
              <a:defRPr sz="2285"/>
            </a:lvl9pPr>
          </a:lstStyle>
          <a:p>
            <a:pPr lvl="0"/>
            <a:r>
              <a:rPr lang="en-US"/>
              <a:t>Edit Master text styles</a:t>
            </a:r>
          </a:p>
        </p:txBody>
      </p:sp>
      <p:sp>
        <p:nvSpPr>
          <p:cNvPr id="10" name="Content Placeholder 3"/>
          <p:cNvSpPr>
            <a:spLocks noGrp="1"/>
          </p:cNvSpPr>
          <p:nvPr>
            <p:ph sz="half" idx="15"/>
          </p:nvPr>
        </p:nvSpPr>
        <p:spPr>
          <a:xfrm>
            <a:off x="4336635" y="1453896"/>
            <a:ext cx="3531225" cy="419100"/>
          </a:xfrm>
        </p:spPr>
        <p:txBody>
          <a:bodyPr/>
          <a:lstStyle>
            <a:lvl1pPr>
              <a:defRPr sz="1600" b="0">
                <a:solidFill>
                  <a:schemeClr val="tx1"/>
                </a:solidFill>
                <a:latin typeface="+mn-lt"/>
                <a:cs typeface="SABIC Typeface Text" panose="020B0603060202020204" pitchFamily="34" charset="0"/>
              </a:defRPr>
            </a:lvl1pPr>
            <a:lvl2pPr>
              <a:defRPr sz="2033">
                <a:solidFill>
                  <a:schemeClr val="tx1"/>
                </a:solidFill>
              </a:defRPr>
            </a:lvl2pPr>
            <a:lvl3pPr>
              <a:defRPr sz="2033">
                <a:solidFill>
                  <a:schemeClr val="tx1"/>
                </a:solidFill>
              </a:defRPr>
            </a:lvl3pPr>
            <a:lvl4pPr>
              <a:defRPr sz="2033">
                <a:solidFill>
                  <a:schemeClr val="tx1"/>
                </a:solidFill>
              </a:defRPr>
            </a:lvl4pPr>
            <a:lvl5pPr>
              <a:defRPr sz="2033">
                <a:solidFill>
                  <a:schemeClr val="tx1"/>
                </a:solidFill>
              </a:defRPr>
            </a:lvl5pPr>
            <a:lvl6pPr>
              <a:defRPr sz="2285"/>
            </a:lvl6pPr>
            <a:lvl7pPr>
              <a:defRPr sz="2285"/>
            </a:lvl7pPr>
            <a:lvl8pPr>
              <a:defRPr sz="2285"/>
            </a:lvl8pPr>
            <a:lvl9pPr>
              <a:defRPr sz="2285"/>
            </a:lvl9pPr>
          </a:lstStyle>
          <a:p>
            <a:pPr lvl="0"/>
            <a:r>
              <a:rPr lang="en-US"/>
              <a:t>Edit Master text styles</a:t>
            </a:r>
          </a:p>
        </p:txBody>
      </p:sp>
      <p:sp>
        <p:nvSpPr>
          <p:cNvPr id="11" name="Content Placeholder 3"/>
          <p:cNvSpPr>
            <a:spLocks noGrp="1"/>
          </p:cNvSpPr>
          <p:nvPr>
            <p:ph sz="half" idx="16"/>
          </p:nvPr>
        </p:nvSpPr>
        <p:spPr>
          <a:xfrm>
            <a:off x="8183093" y="1453896"/>
            <a:ext cx="3531225" cy="419100"/>
          </a:xfrm>
        </p:spPr>
        <p:txBody>
          <a:bodyPr/>
          <a:lstStyle>
            <a:lvl1pPr>
              <a:defRPr sz="1600" b="0">
                <a:solidFill>
                  <a:schemeClr val="tx1"/>
                </a:solidFill>
                <a:latin typeface="+mn-lt"/>
                <a:cs typeface="SABIC Typeface Text" panose="020B0603060202020204" pitchFamily="34" charset="0"/>
              </a:defRPr>
            </a:lvl1pPr>
            <a:lvl2pPr>
              <a:defRPr sz="2033" b="0">
                <a:solidFill>
                  <a:schemeClr val="tx1"/>
                </a:solidFill>
              </a:defRPr>
            </a:lvl2pPr>
            <a:lvl3pPr>
              <a:defRPr sz="2033">
                <a:solidFill>
                  <a:schemeClr val="tx1"/>
                </a:solidFill>
              </a:defRPr>
            </a:lvl3pPr>
            <a:lvl4pPr>
              <a:defRPr sz="2033">
                <a:solidFill>
                  <a:schemeClr val="tx1"/>
                </a:solidFill>
              </a:defRPr>
            </a:lvl4pPr>
            <a:lvl5pPr>
              <a:defRPr sz="2033">
                <a:solidFill>
                  <a:schemeClr val="tx1"/>
                </a:solidFill>
              </a:defRPr>
            </a:lvl5pPr>
            <a:lvl6pPr>
              <a:defRPr sz="2285"/>
            </a:lvl6pPr>
            <a:lvl7pPr>
              <a:defRPr sz="2285"/>
            </a:lvl7pPr>
            <a:lvl8pPr>
              <a:defRPr sz="2285"/>
            </a:lvl8pPr>
            <a:lvl9pPr>
              <a:defRPr sz="2285"/>
            </a:lvl9pPr>
          </a:lstStyle>
          <a:p>
            <a:pPr lvl="0"/>
            <a:r>
              <a:rPr lang="en-US"/>
              <a:t>Edit Master text styles</a:t>
            </a:r>
          </a:p>
        </p:txBody>
      </p:sp>
      <p:sp>
        <p:nvSpPr>
          <p:cNvPr id="12" name="Content Placeholder 2"/>
          <p:cNvSpPr>
            <a:spLocks noGrp="1"/>
          </p:cNvSpPr>
          <p:nvPr>
            <p:ph sz="half" idx="17"/>
          </p:nvPr>
        </p:nvSpPr>
        <p:spPr>
          <a:xfrm>
            <a:off x="490181" y="3581400"/>
            <a:ext cx="3531224" cy="419100"/>
          </a:xfrm>
        </p:spPr>
        <p:txBody>
          <a:bodyPr/>
          <a:lstStyle>
            <a:lvl1pPr>
              <a:defRPr sz="1600" b="0">
                <a:solidFill>
                  <a:schemeClr val="tx1"/>
                </a:solidFill>
                <a:latin typeface="+mn-lt"/>
                <a:cs typeface="SABIC Typeface Text" panose="020B0603060202020204" pitchFamily="34" charset="0"/>
              </a:defRPr>
            </a:lvl1pPr>
            <a:lvl2pPr>
              <a:defRPr sz="2033">
                <a:solidFill>
                  <a:schemeClr val="tx1"/>
                </a:solidFill>
              </a:defRPr>
            </a:lvl2pPr>
            <a:lvl3pPr>
              <a:defRPr sz="2033">
                <a:solidFill>
                  <a:schemeClr val="tx1"/>
                </a:solidFill>
              </a:defRPr>
            </a:lvl3pPr>
            <a:lvl4pPr>
              <a:defRPr sz="2033">
                <a:solidFill>
                  <a:schemeClr val="tx1"/>
                </a:solidFill>
              </a:defRPr>
            </a:lvl4pPr>
            <a:lvl5pPr>
              <a:defRPr sz="2033">
                <a:solidFill>
                  <a:schemeClr val="tx1"/>
                </a:solidFill>
              </a:defRPr>
            </a:lvl5pPr>
            <a:lvl6pPr>
              <a:defRPr sz="2285"/>
            </a:lvl6pPr>
            <a:lvl7pPr>
              <a:defRPr sz="2285"/>
            </a:lvl7pPr>
            <a:lvl8pPr>
              <a:defRPr sz="2285"/>
            </a:lvl8pPr>
            <a:lvl9pPr>
              <a:defRPr sz="2285"/>
            </a:lvl9pPr>
          </a:lstStyle>
          <a:p>
            <a:pPr lvl="0"/>
            <a:r>
              <a:rPr lang="en-US"/>
              <a:t>Edit Master text styles</a:t>
            </a:r>
          </a:p>
        </p:txBody>
      </p:sp>
      <p:sp>
        <p:nvSpPr>
          <p:cNvPr id="13" name="Content Placeholder 3"/>
          <p:cNvSpPr>
            <a:spLocks noGrp="1"/>
          </p:cNvSpPr>
          <p:nvPr>
            <p:ph sz="half" idx="18"/>
          </p:nvPr>
        </p:nvSpPr>
        <p:spPr>
          <a:xfrm>
            <a:off x="4336635" y="3581400"/>
            <a:ext cx="3531225" cy="419100"/>
          </a:xfrm>
        </p:spPr>
        <p:txBody>
          <a:bodyPr/>
          <a:lstStyle>
            <a:lvl1pPr>
              <a:defRPr sz="1600" b="0">
                <a:solidFill>
                  <a:schemeClr val="tx1"/>
                </a:solidFill>
                <a:latin typeface="+mn-lt"/>
                <a:cs typeface="SABIC Typeface Text" panose="020B0603060202020204" pitchFamily="34" charset="0"/>
              </a:defRPr>
            </a:lvl1pPr>
            <a:lvl2pPr>
              <a:defRPr sz="2033">
                <a:solidFill>
                  <a:schemeClr val="tx1"/>
                </a:solidFill>
              </a:defRPr>
            </a:lvl2pPr>
            <a:lvl3pPr>
              <a:defRPr sz="2033">
                <a:solidFill>
                  <a:schemeClr val="tx1"/>
                </a:solidFill>
              </a:defRPr>
            </a:lvl3pPr>
            <a:lvl4pPr>
              <a:defRPr sz="2033">
                <a:solidFill>
                  <a:schemeClr val="tx1"/>
                </a:solidFill>
              </a:defRPr>
            </a:lvl4pPr>
            <a:lvl5pPr>
              <a:defRPr sz="2033">
                <a:solidFill>
                  <a:schemeClr val="tx1"/>
                </a:solidFill>
              </a:defRPr>
            </a:lvl5pPr>
            <a:lvl6pPr>
              <a:defRPr sz="2285"/>
            </a:lvl6pPr>
            <a:lvl7pPr>
              <a:defRPr sz="2285"/>
            </a:lvl7pPr>
            <a:lvl8pPr>
              <a:defRPr sz="2285"/>
            </a:lvl8pPr>
            <a:lvl9pPr>
              <a:defRPr sz="2285"/>
            </a:lvl9pPr>
          </a:lstStyle>
          <a:p>
            <a:pPr lvl="0"/>
            <a:r>
              <a:rPr lang="en-US"/>
              <a:t>Edit Master text styles</a:t>
            </a:r>
          </a:p>
        </p:txBody>
      </p:sp>
      <p:sp>
        <p:nvSpPr>
          <p:cNvPr id="14" name="Content Placeholder 3"/>
          <p:cNvSpPr>
            <a:spLocks noGrp="1"/>
          </p:cNvSpPr>
          <p:nvPr>
            <p:ph sz="half" idx="19"/>
          </p:nvPr>
        </p:nvSpPr>
        <p:spPr>
          <a:xfrm>
            <a:off x="8183093" y="3581400"/>
            <a:ext cx="3531225" cy="419100"/>
          </a:xfrm>
        </p:spPr>
        <p:txBody>
          <a:bodyPr/>
          <a:lstStyle>
            <a:lvl1pPr>
              <a:defRPr sz="1600" b="0">
                <a:solidFill>
                  <a:schemeClr val="tx1"/>
                </a:solidFill>
                <a:latin typeface="+mn-lt"/>
                <a:cs typeface="SABIC Typeface Text" panose="020B0603060202020204" pitchFamily="34" charset="0"/>
              </a:defRPr>
            </a:lvl1pPr>
            <a:lvl2pPr>
              <a:defRPr sz="2033" b="0">
                <a:solidFill>
                  <a:schemeClr val="tx1"/>
                </a:solidFill>
              </a:defRPr>
            </a:lvl2pPr>
            <a:lvl3pPr>
              <a:defRPr sz="2033">
                <a:solidFill>
                  <a:schemeClr val="tx1"/>
                </a:solidFill>
              </a:defRPr>
            </a:lvl3pPr>
            <a:lvl4pPr>
              <a:defRPr sz="2033">
                <a:solidFill>
                  <a:schemeClr val="tx1"/>
                </a:solidFill>
              </a:defRPr>
            </a:lvl4pPr>
            <a:lvl5pPr>
              <a:defRPr sz="2033">
                <a:solidFill>
                  <a:schemeClr val="tx1"/>
                </a:solidFill>
              </a:defRPr>
            </a:lvl5pPr>
            <a:lvl6pPr>
              <a:defRPr sz="2285"/>
            </a:lvl6pPr>
            <a:lvl7pPr>
              <a:defRPr sz="2285"/>
            </a:lvl7pPr>
            <a:lvl8pPr>
              <a:defRPr sz="2285"/>
            </a:lvl8pPr>
            <a:lvl9pPr>
              <a:defRPr sz="2285"/>
            </a:lvl9pPr>
          </a:lstStyle>
          <a:p>
            <a:pPr lvl="0"/>
            <a:r>
              <a:rPr lang="en-US"/>
              <a:t>Edit Master text styles</a:t>
            </a:r>
          </a:p>
        </p:txBody>
      </p:sp>
      <p:sp>
        <p:nvSpPr>
          <p:cNvPr id="15" name="Title 1"/>
          <p:cNvSpPr>
            <a:spLocks noGrp="1"/>
          </p:cNvSpPr>
          <p:nvPr>
            <p:ph type="title" hasCustomPrompt="1"/>
          </p:nvPr>
        </p:nvSpPr>
        <p:spPr>
          <a:xfrm>
            <a:off x="490180" y="406400"/>
            <a:ext cx="9975451" cy="577850"/>
          </a:xfrm>
        </p:spPr>
        <p:txBody>
          <a:bodyPr/>
          <a:lstStyle>
            <a:lvl1pPr>
              <a:defRPr>
                <a:solidFill>
                  <a:schemeClr val="tx1"/>
                </a:solidFill>
              </a:defRPr>
            </a:lvl1pPr>
          </a:lstStyle>
          <a:p>
            <a:r>
              <a:rPr lang="en-US"/>
              <a:t>CLICK TO EDIT MASTER TITLE STYLE</a:t>
            </a:r>
            <a:endParaRPr lang="en-GB"/>
          </a:p>
        </p:txBody>
      </p:sp>
      <p:sp>
        <p:nvSpPr>
          <p:cNvPr id="17" name="Text Placeholder 7"/>
          <p:cNvSpPr>
            <a:spLocks noGrp="1"/>
          </p:cNvSpPr>
          <p:nvPr>
            <p:ph type="body" sz="quarter" idx="20" hasCustomPrompt="1"/>
          </p:nvPr>
        </p:nvSpPr>
        <p:spPr>
          <a:xfrm>
            <a:off x="490179" y="6522335"/>
            <a:ext cx="7277590" cy="130805"/>
          </a:xfrm>
          <a:prstGeom prst="rect">
            <a:avLst/>
          </a:prstGeom>
        </p:spPr>
        <p:txBody>
          <a:bodyPr wrap="square">
            <a:noAutofit/>
          </a:bodyPr>
          <a:lstStyle>
            <a:lvl1pPr>
              <a:defRPr sz="850" b="0" cap="none" baseline="0"/>
            </a:lvl1pPr>
          </a:lstStyle>
          <a:p>
            <a:pPr lvl="0"/>
            <a:r>
              <a:rPr lang="en-US"/>
              <a:t>Footer: Information Source, Trademark attribution (8.5pts) </a:t>
            </a:r>
          </a:p>
        </p:txBody>
      </p:sp>
    </p:spTree>
    <p:extLst>
      <p:ext uri="{BB962C8B-B14F-4D97-AF65-F5344CB8AC3E}">
        <p14:creationId xmlns:p14="http://schemas.microsoft.com/office/powerpoint/2010/main" val="16229122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ight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90181" y="1876425"/>
            <a:ext cx="2680665" cy="1493840"/>
          </a:xfrm>
        </p:spPr>
        <p:txBody>
          <a:bodyPr/>
          <a:lstStyle>
            <a:lvl1pPr>
              <a:defRPr sz="1400">
                <a:solidFill>
                  <a:schemeClr val="tx1"/>
                </a:solidFill>
                <a:latin typeface="+mn-lt"/>
              </a:defRPr>
            </a:lvl1pPr>
            <a:lvl2pPr>
              <a:defRPr sz="1400">
                <a:solidFill>
                  <a:schemeClr val="tx1"/>
                </a:solidFill>
                <a:latin typeface="+mn-lt"/>
              </a:defRPr>
            </a:lvl2pPr>
            <a:lvl3pPr>
              <a:defRPr sz="1400">
                <a:solidFill>
                  <a:schemeClr val="tx1"/>
                </a:solidFill>
                <a:latin typeface="+mn-lt"/>
              </a:defRPr>
            </a:lvl3pPr>
            <a:lvl4pPr>
              <a:defRPr sz="1400">
                <a:solidFill>
                  <a:schemeClr val="tx1"/>
                </a:solidFill>
                <a:latin typeface="+mn-lt"/>
              </a:defRPr>
            </a:lvl4pPr>
            <a:lvl5pPr>
              <a:defRPr sz="1777">
                <a:solidFill>
                  <a:schemeClr val="tx1"/>
                </a:solidFill>
              </a:defRPr>
            </a:lvl5pPr>
            <a:lvl6pPr>
              <a:defRPr sz="2285"/>
            </a:lvl6pPr>
            <a:lvl7pPr>
              <a:defRPr sz="2285"/>
            </a:lvl7pPr>
            <a:lvl8pPr>
              <a:defRPr sz="2285"/>
            </a:lvl8pPr>
            <a:lvl9pPr>
              <a:defRPr sz="2285"/>
            </a:lvl9pPr>
          </a:lstStyle>
          <a:p>
            <a:pPr lvl="0"/>
            <a:r>
              <a:rPr lang="en-US"/>
              <a:t>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3335935" y="1876425"/>
            <a:ext cx="2680666" cy="1493840"/>
          </a:xfrm>
        </p:spPr>
        <p:txBody>
          <a:bodyPr/>
          <a:lstStyle>
            <a:lvl1pPr>
              <a:defRPr sz="1400">
                <a:solidFill>
                  <a:schemeClr val="tx1"/>
                </a:solidFill>
                <a:latin typeface="+mn-lt"/>
              </a:defRPr>
            </a:lvl1pPr>
            <a:lvl2pPr>
              <a:defRPr sz="1400">
                <a:solidFill>
                  <a:schemeClr val="tx1"/>
                </a:solidFill>
                <a:latin typeface="+mn-lt"/>
              </a:defRPr>
            </a:lvl2pPr>
            <a:lvl3pPr>
              <a:defRPr sz="1400">
                <a:solidFill>
                  <a:schemeClr val="tx1"/>
                </a:solidFill>
                <a:latin typeface="+mn-lt"/>
              </a:defRPr>
            </a:lvl3pPr>
            <a:lvl4pPr>
              <a:defRPr sz="1400">
                <a:solidFill>
                  <a:schemeClr val="tx1"/>
                </a:solidFill>
                <a:latin typeface="+mn-lt"/>
              </a:defRPr>
            </a:lvl4pPr>
            <a:lvl5pPr>
              <a:defRPr sz="1777">
                <a:solidFill>
                  <a:schemeClr val="tx1"/>
                </a:solidFill>
              </a:defRPr>
            </a:lvl5pPr>
            <a:lvl6pPr>
              <a:defRPr sz="2285"/>
            </a:lvl6pPr>
            <a:lvl7pPr>
              <a:defRPr sz="2285"/>
            </a:lvl7pPr>
            <a:lvl8pPr>
              <a:defRPr sz="2285"/>
            </a:lvl8pPr>
            <a:lvl9pPr>
              <a:defRPr sz="2285"/>
            </a:lvl9pPr>
          </a:lstStyle>
          <a:p>
            <a:pPr lvl="0"/>
            <a:r>
              <a:rPr lang="en-US"/>
              <a:t>Edit Master text styles</a:t>
            </a:r>
          </a:p>
          <a:p>
            <a:pPr lvl="1"/>
            <a:r>
              <a:rPr lang="en-US"/>
              <a:t>Second level</a:t>
            </a:r>
          </a:p>
          <a:p>
            <a:pPr lvl="2"/>
            <a:r>
              <a:rPr lang="en-US"/>
              <a:t>Third level</a:t>
            </a:r>
          </a:p>
          <a:p>
            <a:pPr lvl="3"/>
            <a:r>
              <a:rPr lang="en-US"/>
              <a:t>Fourth level</a:t>
            </a:r>
          </a:p>
        </p:txBody>
      </p:sp>
      <p:sp>
        <p:nvSpPr>
          <p:cNvPr id="5" name="Content Placeholder 3"/>
          <p:cNvSpPr>
            <a:spLocks noGrp="1"/>
          </p:cNvSpPr>
          <p:nvPr>
            <p:ph sz="half" idx="10"/>
          </p:nvPr>
        </p:nvSpPr>
        <p:spPr>
          <a:xfrm>
            <a:off x="6181691" y="1876425"/>
            <a:ext cx="2680666" cy="1493840"/>
          </a:xfrm>
        </p:spPr>
        <p:txBody>
          <a:bodyPr/>
          <a:lstStyle>
            <a:lvl1pPr>
              <a:defRPr sz="1400">
                <a:solidFill>
                  <a:schemeClr val="tx1"/>
                </a:solidFill>
                <a:latin typeface="+mn-lt"/>
              </a:defRPr>
            </a:lvl1pPr>
            <a:lvl2pPr>
              <a:defRPr sz="1400">
                <a:solidFill>
                  <a:schemeClr val="tx1"/>
                </a:solidFill>
                <a:latin typeface="+mn-lt"/>
              </a:defRPr>
            </a:lvl2pPr>
            <a:lvl3pPr>
              <a:defRPr sz="1400">
                <a:solidFill>
                  <a:schemeClr val="tx1"/>
                </a:solidFill>
                <a:latin typeface="+mn-lt"/>
              </a:defRPr>
            </a:lvl3pPr>
            <a:lvl4pPr>
              <a:defRPr sz="1400">
                <a:solidFill>
                  <a:schemeClr val="tx1"/>
                </a:solidFill>
                <a:latin typeface="+mn-lt"/>
              </a:defRPr>
            </a:lvl4pPr>
            <a:lvl5pPr>
              <a:defRPr sz="1777">
                <a:solidFill>
                  <a:schemeClr val="tx1"/>
                </a:solidFill>
              </a:defRPr>
            </a:lvl5pPr>
            <a:lvl6pPr>
              <a:defRPr sz="2285"/>
            </a:lvl6pPr>
            <a:lvl7pPr>
              <a:defRPr sz="2285"/>
            </a:lvl7pPr>
            <a:lvl8pPr>
              <a:defRPr sz="2285"/>
            </a:lvl8pPr>
            <a:lvl9pPr>
              <a:defRPr sz="2285"/>
            </a:lvl9pPr>
          </a:lstStyle>
          <a:p>
            <a:pPr lvl="0"/>
            <a:r>
              <a:rPr lang="en-US"/>
              <a:t>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11"/>
          </p:nvPr>
        </p:nvSpPr>
        <p:spPr>
          <a:xfrm>
            <a:off x="9020497" y="1876425"/>
            <a:ext cx="2680666" cy="1493840"/>
          </a:xfrm>
        </p:spPr>
        <p:txBody>
          <a:bodyPr/>
          <a:lstStyle>
            <a:lvl1pPr>
              <a:defRPr sz="1400">
                <a:solidFill>
                  <a:schemeClr val="tx1"/>
                </a:solidFill>
                <a:latin typeface="+mn-lt"/>
              </a:defRPr>
            </a:lvl1pPr>
            <a:lvl2pPr>
              <a:defRPr sz="1400">
                <a:solidFill>
                  <a:schemeClr val="tx1"/>
                </a:solidFill>
                <a:latin typeface="+mn-lt"/>
              </a:defRPr>
            </a:lvl2pPr>
            <a:lvl3pPr>
              <a:defRPr sz="1400">
                <a:solidFill>
                  <a:schemeClr val="tx1"/>
                </a:solidFill>
                <a:latin typeface="+mn-lt"/>
              </a:defRPr>
            </a:lvl3pPr>
            <a:lvl4pPr>
              <a:defRPr sz="1400">
                <a:solidFill>
                  <a:schemeClr val="tx1"/>
                </a:solidFill>
                <a:latin typeface="+mn-lt"/>
              </a:defRPr>
            </a:lvl4pPr>
            <a:lvl5pPr>
              <a:defRPr sz="1777">
                <a:solidFill>
                  <a:schemeClr val="tx1"/>
                </a:solidFill>
              </a:defRPr>
            </a:lvl5pPr>
            <a:lvl6pPr>
              <a:defRPr sz="2285"/>
            </a:lvl6pPr>
            <a:lvl7pPr>
              <a:defRPr sz="2285"/>
            </a:lvl7pPr>
            <a:lvl8pPr>
              <a:defRPr sz="2285"/>
            </a:lvl8pPr>
            <a:lvl9pPr>
              <a:defRPr sz="2285"/>
            </a:lvl9pPr>
          </a:lstStyle>
          <a:p>
            <a:pPr lvl="0"/>
            <a:r>
              <a:rPr lang="en-US"/>
              <a:t>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sz="half" idx="12"/>
          </p:nvPr>
        </p:nvSpPr>
        <p:spPr>
          <a:xfrm>
            <a:off x="490181" y="4000499"/>
            <a:ext cx="2680665" cy="1493840"/>
          </a:xfrm>
        </p:spPr>
        <p:txBody>
          <a:bodyPr/>
          <a:lstStyle>
            <a:lvl1pPr>
              <a:defRPr sz="1400">
                <a:solidFill>
                  <a:schemeClr val="tx1"/>
                </a:solidFill>
                <a:latin typeface="+mn-lt"/>
              </a:defRPr>
            </a:lvl1pPr>
            <a:lvl2pPr>
              <a:defRPr sz="1400">
                <a:solidFill>
                  <a:schemeClr val="tx1"/>
                </a:solidFill>
                <a:latin typeface="+mn-lt"/>
              </a:defRPr>
            </a:lvl2pPr>
            <a:lvl3pPr>
              <a:defRPr sz="1400">
                <a:solidFill>
                  <a:schemeClr val="tx1"/>
                </a:solidFill>
                <a:latin typeface="+mn-lt"/>
              </a:defRPr>
            </a:lvl3pPr>
            <a:lvl4pPr>
              <a:defRPr sz="1400">
                <a:solidFill>
                  <a:schemeClr val="tx1"/>
                </a:solidFill>
                <a:latin typeface="+mn-lt"/>
              </a:defRPr>
            </a:lvl4pPr>
            <a:lvl5pPr>
              <a:defRPr sz="1777">
                <a:solidFill>
                  <a:schemeClr val="tx1"/>
                </a:solidFill>
              </a:defRPr>
            </a:lvl5pPr>
            <a:lvl6pPr>
              <a:defRPr sz="2285"/>
            </a:lvl6pPr>
            <a:lvl7pPr>
              <a:defRPr sz="2285"/>
            </a:lvl7pPr>
            <a:lvl8pPr>
              <a:defRPr sz="2285"/>
            </a:lvl8pPr>
            <a:lvl9pPr>
              <a:defRPr sz="2285"/>
            </a:lvl9pPr>
          </a:lstStyle>
          <a:p>
            <a:pPr lvl="0"/>
            <a:r>
              <a:rPr lang="en-US"/>
              <a:t>Edit Master text styles</a:t>
            </a:r>
          </a:p>
          <a:p>
            <a:pPr lvl="1"/>
            <a:r>
              <a:rPr lang="en-US"/>
              <a:t>Second level</a:t>
            </a:r>
          </a:p>
          <a:p>
            <a:pPr lvl="2"/>
            <a:r>
              <a:rPr lang="en-US"/>
              <a:t>Third level</a:t>
            </a:r>
          </a:p>
          <a:p>
            <a:pPr lvl="3"/>
            <a:r>
              <a:rPr lang="en-US"/>
              <a:t>Fourth level</a:t>
            </a:r>
          </a:p>
        </p:txBody>
      </p:sp>
      <p:sp>
        <p:nvSpPr>
          <p:cNvPr id="8" name="Content Placeholder 3"/>
          <p:cNvSpPr>
            <a:spLocks noGrp="1"/>
          </p:cNvSpPr>
          <p:nvPr>
            <p:ph sz="half" idx="13"/>
          </p:nvPr>
        </p:nvSpPr>
        <p:spPr>
          <a:xfrm>
            <a:off x="3335935" y="4000499"/>
            <a:ext cx="2680666" cy="1493840"/>
          </a:xfrm>
        </p:spPr>
        <p:txBody>
          <a:bodyPr/>
          <a:lstStyle>
            <a:lvl1pPr>
              <a:defRPr sz="1400">
                <a:solidFill>
                  <a:schemeClr val="tx1"/>
                </a:solidFill>
                <a:latin typeface="+mn-lt"/>
              </a:defRPr>
            </a:lvl1pPr>
            <a:lvl2pPr>
              <a:defRPr sz="1400">
                <a:solidFill>
                  <a:schemeClr val="tx1"/>
                </a:solidFill>
                <a:latin typeface="+mn-lt"/>
              </a:defRPr>
            </a:lvl2pPr>
            <a:lvl3pPr>
              <a:defRPr sz="1400">
                <a:solidFill>
                  <a:schemeClr val="tx1"/>
                </a:solidFill>
                <a:latin typeface="+mn-lt"/>
              </a:defRPr>
            </a:lvl3pPr>
            <a:lvl4pPr>
              <a:defRPr sz="1400">
                <a:solidFill>
                  <a:schemeClr val="tx1"/>
                </a:solidFill>
                <a:latin typeface="+mn-lt"/>
              </a:defRPr>
            </a:lvl4pPr>
            <a:lvl5pPr>
              <a:defRPr sz="1777">
                <a:solidFill>
                  <a:schemeClr val="tx1"/>
                </a:solidFill>
              </a:defRPr>
            </a:lvl5pPr>
            <a:lvl6pPr>
              <a:defRPr sz="2285"/>
            </a:lvl6pPr>
            <a:lvl7pPr>
              <a:defRPr sz="2285"/>
            </a:lvl7pPr>
            <a:lvl8pPr>
              <a:defRPr sz="2285"/>
            </a:lvl8pPr>
            <a:lvl9pPr>
              <a:defRPr sz="2285"/>
            </a:lvl9pPr>
          </a:lstStyle>
          <a:p>
            <a:pPr lvl="0"/>
            <a:r>
              <a:rPr lang="en-US"/>
              <a:t>Edit Master text styles</a:t>
            </a:r>
          </a:p>
          <a:p>
            <a:pPr lvl="1"/>
            <a:r>
              <a:rPr lang="en-US"/>
              <a:t>Second level</a:t>
            </a:r>
          </a:p>
          <a:p>
            <a:pPr lvl="2"/>
            <a:r>
              <a:rPr lang="en-US"/>
              <a:t>Third level</a:t>
            </a:r>
          </a:p>
          <a:p>
            <a:pPr lvl="3"/>
            <a:r>
              <a:rPr lang="en-US"/>
              <a:t>Fourth level</a:t>
            </a:r>
          </a:p>
        </p:txBody>
      </p:sp>
      <p:sp>
        <p:nvSpPr>
          <p:cNvPr id="9" name="Content Placeholder 3"/>
          <p:cNvSpPr>
            <a:spLocks noGrp="1"/>
          </p:cNvSpPr>
          <p:nvPr>
            <p:ph sz="half" idx="14"/>
          </p:nvPr>
        </p:nvSpPr>
        <p:spPr>
          <a:xfrm>
            <a:off x="6181691" y="4000499"/>
            <a:ext cx="2680666" cy="1493840"/>
          </a:xfrm>
        </p:spPr>
        <p:txBody>
          <a:bodyPr/>
          <a:lstStyle>
            <a:lvl1pPr>
              <a:defRPr sz="1400">
                <a:solidFill>
                  <a:schemeClr val="tx1"/>
                </a:solidFill>
                <a:latin typeface="+mn-lt"/>
              </a:defRPr>
            </a:lvl1pPr>
            <a:lvl2pPr>
              <a:defRPr sz="1400">
                <a:solidFill>
                  <a:schemeClr val="tx1"/>
                </a:solidFill>
                <a:latin typeface="+mn-lt"/>
              </a:defRPr>
            </a:lvl2pPr>
            <a:lvl3pPr>
              <a:defRPr sz="1400">
                <a:solidFill>
                  <a:schemeClr val="tx1"/>
                </a:solidFill>
                <a:latin typeface="+mn-lt"/>
              </a:defRPr>
            </a:lvl3pPr>
            <a:lvl4pPr>
              <a:defRPr sz="1400">
                <a:solidFill>
                  <a:schemeClr val="tx1"/>
                </a:solidFill>
                <a:latin typeface="+mn-lt"/>
              </a:defRPr>
            </a:lvl4pPr>
            <a:lvl5pPr>
              <a:defRPr sz="1777">
                <a:solidFill>
                  <a:schemeClr val="tx1"/>
                </a:solidFill>
              </a:defRPr>
            </a:lvl5pPr>
            <a:lvl6pPr>
              <a:defRPr sz="2285"/>
            </a:lvl6pPr>
            <a:lvl7pPr>
              <a:defRPr sz="2285"/>
            </a:lvl7pPr>
            <a:lvl8pPr>
              <a:defRPr sz="2285"/>
            </a:lvl8pPr>
            <a:lvl9pPr>
              <a:defRPr sz="2285"/>
            </a:lvl9pPr>
          </a:lstStyle>
          <a:p>
            <a:pPr lvl="0"/>
            <a:r>
              <a:rPr lang="en-US"/>
              <a:t>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15"/>
          </p:nvPr>
        </p:nvSpPr>
        <p:spPr>
          <a:xfrm>
            <a:off x="9020497" y="4000499"/>
            <a:ext cx="2680666" cy="1493840"/>
          </a:xfrm>
        </p:spPr>
        <p:txBody>
          <a:bodyPr/>
          <a:lstStyle>
            <a:lvl1pPr>
              <a:defRPr sz="1400">
                <a:solidFill>
                  <a:schemeClr val="tx1"/>
                </a:solidFill>
                <a:latin typeface="+mn-lt"/>
              </a:defRPr>
            </a:lvl1pPr>
            <a:lvl2pPr>
              <a:defRPr sz="1400">
                <a:solidFill>
                  <a:schemeClr val="tx1"/>
                </a:solidFill>
                <a:latin typeface="+mn-lt"/>
              </a:defRPr>
            </a:lvl2pPr>
            <a:lvl3pPr>
              <a:defRPr sz="1400">
                <a:solidFill>
                  <a:schemeClr val="tx1"/>
                </a:solidFill>
                <a:latin typeface="+mn-lt"/>
              </a:defRPr>
            </a:lvl3pPr>
            <a:lvl4pPr>
              <a:defRPr sz="1400">
                <a:solidFill>
                  <a:schemeClr val="tx1"/>
                </a:solidFill>
                <a:latin typeface="+mn-lt"/>
              </a:defRPr>
            </a:lvl4pPr>
            <a:lvl5pPr>
              <a:defRPr sz="1777">
                <a:solidFill>
                  <a:schemeClr val="tx1"/>
                </a:solidFill>
              </a:defRPr>
            </a:lvl5pPr>
            <a:lvl6pPr>
              <a:defRPr sz="2285"/>
            </a:lvl6pPr>
            <a:lvl7pPr>
              <a:defRPr sz="2285"/>
            </a:lvl7pPr>
            <a:lvl8pPr>
              <a:defRPr sz="2285"/>
            </a:lvl8pPr>
            <a:lvl9pPr>
              <a:defRPr sz="2285"/>
            </a:lvl9pPr>
          </a:lstStyle>
          <a:p>
            <a:pPr lvl="0"/>
            <a:r>
              <a:rPr lang="en-US"/>
              <a:t>Edit Master text styles</a:t>
            </a:r>
          </a:p>
          <a:p>
            <a:pPr lvl="1"/>
            <a:r>
              <a:rPr lang="en-US"/>
              <a:t>Second level</a:t>
            </a:r>
          </a:p>
          <a:p>
            <a:pPr lvl="2"/>
            <a:r>
              <a:rPr lang="en-US"/>
              <a:t>Third level</a:t>
            </a:r>
          </a:p>
          <a:p>
            <a:pPr lvl="3"/>
            <a:r>
              <a:rPr lang="en-US"/>
              <a:t>Fourth level</a:t>
            </a:r>
          </a:p>
        </p:txBody>
      </p:sp>
      <p:sp>
        <p:nvSpPr>
          <p:cNvPr id="11" name="Content Placeholder 2"/>
          <p:cNvSpPr>
            <a:spLocks noGrp="1"/>
          </p:cNvSpPr>
          <p:nvPr>
            <p:ph sz="half" idx="16"/>
          </p:nvPr>
        </p:nvSpPr>
        <p:spPr>
          <a:xfrm>
            <a:off x="490181" y="1453896"/>
            <a:ext cx="2680665" cy="425450"/>
          </a:xfrm>
        </p:spPr>
        <p:txBody>
          <a:bodyPr/>
          <a:lstStyle>
            <a:lvl1pPr>
              <a:defRPr sz="1400" b="0">
                <a:solidFill>
                  <a:schemeClr val="tx1"/>
                </a:solidFill>
                <a:latin typeface="+mn-lt"/>
                <a:cs typeface="SABIC Typeface Text" panose="020B0603060202020204" pitchFamily="34" charset="0"/>
              </a:defRPr>
            </a:lvl1pPr>
            <a:lvl2pPr>
              <a:defRPr sz="1777">
                <a:solidFill>
                  <a:schemeClr val="tx1"/>
                </a:solidFill>
              </a:defRPr>
            </a:lvl2pPr>
            <a:lvl3pPr>
              <a:defRPr sz="1777">
                <a:solidFill>
                  <a:schemeClr val="tx1"/>
                </a:solidFill>
              </a:defRPr>
            </a:lvl3pPr>
            <a:lvl4pPr>
              <a:defRPr sz="1777">
                <a:solidFill>
                  <a:schemeClr val="tx1"/>
                </a:solidFill>
              </a:defRPr>
            </a:lvl4pPr>
            <a:lvl5pPr>
              <a:defRPr sz="1777">
                <a:solidFill>
                  <a:schemeClr val="tx1"/>
                </a:solidFill>
              </a:defRPr>
            </a:lvl5pPr>
            <a:lvl6pPr>
              <a:defRPr sz="2285"/>
            </a:lvl6pPr>
            <a:lvl7pPr>
              <a:defRPr sz="2285"/>
            </a:lvl7pPr>
            <a:lvl8pPr>
              <a:defRPr sz="2285"/>
            </a:lvl8pPr>
            <a:lvl9pPr>
              <a:defRPr sz="2285"/>
            </a:lvl9pPr>
          </a:lstStyle>
          <a:p>
            <a:pPr lvl="0"/>
            <a:r>
              <a:rPr lang="en-US"/>
              <a:t>Edit Master text styles</a:t>
            </a:r>
          </a:p>
        </p:txBody>
      </p:sp>
      <p:sp>
        <p:nvSpPr>
          <p:cNvPr id="12" name="Content Placeholder 3"/>
          <p:cNvSpPr>
            <a:spLocks noGrp="1"/>
          </p:cNvSpPr>
          <p:nvPr>
            <p:ph sz="half" idx="17"/>
          </p:nvPr>
        </p:nvSpPr>
        <p:spPr>
          <a:xfrm>
            <a:off x="3335935" y="1453896"/>
            <a:ext cx="2680666" cy="425450"/>
          </a:xfrm>
        </p:spPr>
        <p:txBody>
          <a:bodyPr/>
          <a:lstStyle>
            <a:lvl1pPr>
              <a:defRPr sz="1400" b="0">
                <a:solidFill>
                  <a:schemeClr val="tx1"/>
                </a:solidFill>
                <a:latin typeface="+mn-lt"/>
                <a:cs typeface="SABIC Typeface Text" panose="020B0603060202020204" pitchFamily="34" charset="0"/>
              </a:defRPr>
            </a:lvl1pPr>
            <a:lvl2pPr>
              <a:defRPr sz="1777">
                <a:solidFill>
                  <a:schemeClr val="tx1"/>
                </a:solidFill>
              </a:defRPr>
            </a:lvl2pPr>
            <a:lvl3pPr>
              <a:defRPr sz="1777">
                <a:solidFill>
                  <a:schemeClr val="tx1"/>
                </a:solidFill>
              </a:defRPr>
            </a:lvl3pPr>
            <a:lvl4pPr>
              <a:defRPr sz="1777">
                <a:solidFill>
                  <a:schemeClr val="tx1"/>
                </a:solidFill>
              </a:defRPr>
            </a:lvl4pPr>
            <a:lvl5pPr>
              <a:defRPr sz="1777">
                <a:solidFill>
                  <a:schemeClr val="tx1"/>
                </a:solidFill>
              </a:defRPr>
            </a:lvl5pPr>
            <a:lvl6pPr>
              <a:defRPr sz="2285"/>
            </a:lvl6pPr>
            <a:lvl7pPr>
              <a:defRPr sz="2285"/>
            </a:lvl7pPr>
            <a:lvl8pPr>
              <a:defRPr sz="2285"/>
            </a:lvl8pPr>
            <a:lvl9pPr>
              <a:defRPr sz="2285"/>
            </a:lvl9pPr>
          </a:lstStyle>
          <a:p>
            <a:pPr lvl="0"/>
            <a:r>
              <a:rPr lang="en-US"/>
              <a:t>Edit Master text styles</a:t>
            </a:r>
          </a:p>
        </p:txBody>
      </p:sp>
      <p:sp>
        <p:nvSpPr>
          <p:cNvPr id="13" name="Content Placeholder 3"/>
          <p:cNvSpPr>
            <a:spLocks noGrp="1"/>
          </p:cNvSpPr>
          <p:nvPr>
            <p:ph sz="half" idx="18"/>
          </p:nvPr>
        </p:nvSpPr>
        <p:spPr>
          <a:xfrm>
            <a:off x="6181691" y="1453896"/>
            <a:ext cx="2680666" cy="425450"/>
          </a:xfrm>
        </p:spPr>
        <p:txBody>
          <a:bodyPr/>
          <a:lstStyle>
            <a:lvl1pPr>
              <a:defRPr sz="1400" b="0">
                <a:solidFill>
                  <a:schemeClr val="tx1"/>
                </a:solidFill>
                <a:latin typeface="+mn-lt"/>
                <a:cs typeface="SABIC Typeface Text" panose="020B0603060202020204" pitchFamily="34" charset="0"/>
              </a:defRPr>
            </a:lvl1pPr>
            <a:lvl2pPr>
              <a:defRPr sz="1777">
                <a:solidFill>
                  <a:schemeClr val="tx1"/>
                </a:solidFill>
              </a:defRPr>
            </a:lvl2pPr>
            <a:lvl3pPr>
              <a:defRPr sz="1777">
                <a:solidFill>
                  <a:schemeClr val="tx1"/>
                </a:solidFill>
              </a:defRPr>
            </a:lvl3pPr>
            <a:lvl4pPr>
              <a:defRPr sz="1777">
                <a:solidFill>
                  <a:schemeClr val="tx1"/>
                </a:solidFill>
              </a:defRPr>
            </a:lvl4pPr>
            <a:lvl5pPr>
              <a:defRPr sz="1777">
                <a:solidFill>
                  <a:schemeClr val="tx1"/>
                </a:solidFill>
              </a:defRPr>
            </a:lvl5pPr>
            <a:lvl6pPr>
              <a:defRPr sz="2285"/>
            </a:lvl6pPr>
            <a:lvl7pPr>
              <a:defRPr sz="2285"/>
            </a:lvl7pPr>
            <a:lvl8pPr>
              <a:defRPr sz="2285"/>
            </a:lvl8pPr>
            <a:lvl9pPr>
              <a:defRPr sz="2285"/>
            </a:lvl9pPr>
          </a:lstStyle>
          <a:p>
            <a:pPr lvl="0"/>
            <a:r>
              <a:rPr lang="en-US"/>
              <a:t>Edit Master text styles</a:t>
            </a:r>
          </a:p>
        </p:txBody>
      </p:sp>
      <p:sp>
        <p:nvSpPr>
          <p:cNvPr id="14" name="Content Placeholder 3"/>
          <p:cNvSpPr>
            <a:spLocks noGrp="1"/>
          </p:cNvSpPr>
          <p:nvPr>
            <p:ph sz="half" idx="19"/>
          </p:nvPr>
        </p:nvSpPr>
        <p:spPr>
          <a:xfrm>
            <a:off x="9020497" y="1453896"/>
            <a:ext cx="2680666" cy="425450"/>
          </a:xfrm>
        </p:spPr>
        <p:txBody>
          <a:bodyPr/>
          <a:lstStyle>
            <a:lvl1pPr>
              <a:defRPr sz="1400" b="0">
                <a:solidFill>
                  <a:schemeClr val="tx1"/>
                </a:solidFill>
                <a:latin typeface="+mn-lt"/>
                <a:cs typeface="SABIC Typeface Text" panose="020B0603060202020204" pitchFamily="34" charset="0"/>
              </a:defRPr>
            </a:lvl1pPr>
            <a:lvl2pPr>
              <a:defRPr sz="1777">
                <a:solidFill>
                  <a:schemeClr val="tx1"/>
                </a:solidFill>
              </a:defRPr>
            </a:lvl2pPr>
            <a:lvl3pPr>
              <a:defRPr sz="1777">
                <a:solidFill>
                  <a:schemeClr val="tx1"/>
                </a:solidFill>
              </a:defRPr>
            </a:lvl3pPr>
            <a:lvl4pPr>
              <a:defRPr sz="1777">
                <a:solidFill>
                  <a:schemeClr val="tx1"/>
                </a:solidFill>
              </a:defRPr>
            </a:lvl4pPr>
            <a:lvl5pPr>
              <a:defRPr sz="1777">
                <a:solidFill>
                  <a:schemeClr val="tx1"/>
                </a:solidFill>
              </a:defRPr>
            </a:lvl5pPr>
            <a:lvl6pPr>
              <a:defRPr sz="2285"/>
            </a:lvl6pPr>
            <a:lvl7pPr>
              <a:defRPr sz="2285"/>
            </a:lvl7pPr>
            <a:lvl8pPr>
              <a:defRPr sz="2285"/>
            </a:lvl8pPr>
            <a:lvl9pPr>
              <a:defRPr sz="2285"/>
            </a:lvl9pPr>
          </a:lstStyle>
          <a:p>
            <a:pPr lvl="0"/>
            <a:r>
              <a:rPr lang="en-US"/>
              <a:t>Edit Master text styles</a:t>
            </a:r>
          </a:p>
        </p:txBody>
      </p:sp>
      <p:sp>
        <p:nvSpPr>
          <p:cNvPr id="15" name="Content Placeholder 2"/>
          <p:cNvSpPr>
            <a:spLocks noGrp="1"/>
          </p:cNvSpPr>
          <p:nvPr>
            <p:ph sz="half" idx="20"/>
          </p:nvPr>
        </p:nvSpPr>
        <p:spPr>
          <a:xfrm>
            <a:off x="490181" y="3581400"/>
            <a:ext cx="2680665" cy="425450"/>
          </a:xfrm>
        </p:spPr>
        <p:txBody>
          <a:bodyPr/>
          <a:lstStyle>
            <a:lvl1pPr>
              <a:defRPr sz="1400" b="0">
                <a:solidFill>
                  <a:schemeClr val="tx1"/>
                </a:solidFill>
                <a:latin typeface="+mn-lt"/>
                <a:cs typeface="SABIC Typeface Text" panose="020B0603060202020204" pitchFamily="34" charset="0"/>
              </a:defRPr>
            </a:lvl1pPr>
            <a:lvl2pPr>
              <a:defRPr sz="1777">
                <a:solidFill>
                  <a:schemeClr val="tx1"/>
                </a:solidFill>
              </a:defRPr>
            </a:lvl2pPr>
            <a:lvl3pPr>
              <a:defRPr sz="1777">
                <a:solidFill>
                  <a:schemeClr val="tx1"/>
                </a:solidFill>
              </a:defRPr>
            </a:lvl3pPr>
            <a:lvl4pPr>
              <a:defRPr sz="1777">
                <a:solidFill>
                  <a:schemeClr val="tx1"/>
                </a:solidFill>
              </a:defRPr>
            </a:lvl4pPr>
            <a:lvl5pPr>
              <a:defRPr sz="1777">
                <a:solidFill>
                  <a:schemeClr val="tx1"/>
                </a:solidFill>
              </a:defRPr>
            </a:lvl5pPr>
            <a:lvl6pPr>
              <a:defRPr sz="2285"/>
            </a:lvl6pPr>
            <a:lvl7pPr>
              <a:defRPr sz="2285"/>
            </a:lvl7pPr>
            <a:lvl8pPr>
              <a:defRPr sz="2285"/>
            </a:lvl8pPr>
            <a:lvl9pPr>
              <a:defRPr sz="2285"/>
            </a:lvl9pPr>
          </a:lstStyle>
          <a:p>
            <a:pPr lvl="0"/>
            <a:r>
              <a:rPr lang="en-US"/>
              <a:t>Edit Master text styles</a:t>
            </a:r>
          </a:p>
        </p:txBody>
      </p:sp>
      <p:sp>
        <p:nvSpPr>
          <p:cNvPr id="16" name="Content Placeholder 3"/>
          <p:cNvSpPr>
            <a:spLocks noGrp="1"/>
          </p:cNvSpPr>
          <p:nvPr>
            <p:ph sz="half" idx="21"/>
          </p:nvPr>
        </p:nvSpPr>
        <p:spPr>
          <a:xfrm>
            <a:off x="3335935" y="3581400"/>
            <a:ext cx="2680666" cy="425450"/>
          </a:xfrm>
        </p:spPr>
        <p:txBody>
          <a:bodyPr/>
          <a:lstStyle>
            <a:lvl1pPr>
              <a:defRPr sz="1400" b="0">
                <a:solidFill>
                  <a:schemeClr val="tx1"/>
                </a:solidFill>
                <a:latin typeface="+mn-lt"/>
                <a:cs typeface="SABIC Typeface Text" panose="020B0603060202020204" pitchFamily="34" charset="0"/>
              </a:defRPr>
            </a:lvl1pPr>
            <a:lvl2pPr>
              <a:defRPr sz="1777">
                <a:solidFill>
                  <a:schemeClr val="tx1"/>
                </a:solidFill>
              </a:defRPr>
            </a:lvl2pPr>
            <a:lvl3pPr>
              <a:defRPr sz="1777">
                <a:solidFill>
                  <a:schemeClr val="tx1"/>
                </a:solidFill>
              </a:defRPr>
            </a:lvl3pPr>
            <a:lvl4pPr>
              <a:defRPr sz="1777">
                <a:solidFill>
                  <a:schemeClr val="tx1"/>
                </a:solidFill>
              </a:defRPr>
            </a:lvl4pPr>
            <a:lvl5pPr>
              <a:defRPr sz="1777">
                <a:solidFill>
                  <a:schemeClr val="tx1"/>
                </a:solidFill>
              </a:defRPr>
            </a:lvl5pPr>
            <a:lvl6pPr>
              <a:defRPr sz="2285"/>
            </a:lvl6pPr>
            <a:lvl7pPr>
              <a:defRPr sz="2285"/>
            </a:lvl7pPr>
            <a:lvl8pPr>
              <a:defRPr sz="2285"/>
            </a:lvl8pPr>
            <a:lvl9pPr>
              <a:defRPr sz="2285"/>
            </a:lvl9pPr>
          </a:lstStyle>
          <a:p>
            <a:pPr lvl="0"/>
            <a:r>
              <a:rPr lang="en-US"/>
              <a:t>Edit Master text styles</a:t>
            </a:r>
          </a:p>
        </p:txBody>
      </p:sp>
      <p:sp>
        <p:nvSpPr>
          <p:cNvPr id="17" name="Content Placeholder 3"/>
          <p:cNvSpPr>
            <a:spLocks noGrp="1"/>
          </p:cNvSpPr>
          <p:nvPr>
            <p:ph sz="half" idx="22"/>
          </p:nvPr>
        </p:nvSpPr>
        <p:spPr>
          <a:xfrm>
            <a:off x="6181691" y="3581400"/>
            <a:ext cx="2680666" cy="425450"/>
          </a:xfrm>
        </p:spPr>
        <p:txBody>
          <a:bodyPr/>
          <a:lstStyle>
            <a:lvl1pPr>
              <a:defRPr sz="1400" b="0">
                <a:solidFill>
                  <a:schemeClr val="tx1"/>
                </a:solidFill>
                <a:latin typeface="+mn-lt"/>
                <a:cs typeface="SABIC Typeface Text" panose="020B0603060202020204" pitchFamily="34" charset="0"/>
              </a:defRPr>
            </a:lvl1pPr>
            <a:lvl2pPr>
              <a:defRPr sz="1777">
                <a:solidFill>
                  <a:schemeClr val="tx1"/>
                </a:solidFill>
              </a:defRPr>
            </a:lvl2pPr>
            <a:lvl3pPr>
              <a:defRPr sz="1777">
                <a:solidFill>
                  <a:schemeClr val="tx1"/>
                </a:solidFill>
              </a:defRPr>
            </a:lvl3pPr>
            <a:lvl4pPr>
              <a:defRPr sz="1777">
                <a:solidFill>
                  <a:schemeClr val="tx1"/>
                </a:solidFill>
              </a:defRPr>
            </a:lvl4pPr>
            <a:lvl5pPr>
              <a:defRPr sz="1777">
                <a:solidFill>
                  <a:schemeClr val="tx1"/>
                </a:solidFill>
              </a:defRPr>
            </a:lvl5pPr>
            <a:lvl6pPr>
              <a:defRPr sz="2285"/>
            </a:lvl6pPr>
            <a:lvl7pPr>
              <a:defRPr sz="2285"/>
            </a:lvl7pPr>
            <a:lvl8pPr>
              <a:defRPr sz="2285"/>
            </a:lvl8pPr>
            <a:lvl9pPr>
              <a:defRPr sz="2285"/>
            </a:lvl9pPr>
          </a:lstStyle>
          <a:p>
            <a:pPr lvl="0"/>
            <a:r>
              <a:rPr lang="en-US"/>
              <a:t>Edit Master text styles</a:t>
            </a:r>
          </a:p>
        </p:txBody>
      </p:sp>
      <p:sp>
        <p:nvSpPr>
          <p:cNvPr id="18" name="Content Placeholder 3"/>
          <p:cNvSpPr>
            <a:spLocks noGrp="1"/>
          </p:cNvSpPr>
          <p:nvPr>
            <p:ph sz="half" idx="23"/>
          </p:nvPr>
        </p:nvSpPr>
        <p:spPr>
          <a:xfrm>
            <a:off x="9020497" y="3581400"/>
            <a:ext cx="2680666" cy="425450"/>
          </a:xfrm>
        </p:spPr>
        <p:txBody>
          <a:bodyPr/>
          <a:lstStyle>
            <a:lvl1pPr>
              <a:defRPr sz="1400" b="0">
                <a:solidFill>
                  <a:schemeClr val="tx1"/>
                </a:solidFill>
                <a:latin typeface="+mn-lt"/>
                <a:cs typeface="SABIC Typeface Text" panose="020B0603060202020204" pitchFamily="34" charset="0"/>
              </a:defRPr>
            </a:lvl1pPr>
            <a:lvl2pPr>
              <a:defRPr sz="1777">
                <a:solidFill>
                  <a:schemeClr val="tx1"/>
                </a:solidFill>
              </a:defRPr>
            </a:lvl2pPr>
            <a:lvl3pPr>
              <a:defRPr sz="1777">
                <a:solidFill>
                  <a:schemeClr val="tx1"/>
                </a:solidFill>
              </a:defRPr>
            </a:lvl3pPr>
            <a:lvl4pPr>
              <a:defRPr sz="1777">
                <a:solidFill>
                  <a:schemeClr val="tx1"/>
                </a:solidFill>
              </a:defRPr>
            </a:lvl4pPr>
            <a:lvl5pPr>
              <a:defRPr sz="1777">
                <a:solidFill>
                  <a:schemeClr val="tx1"/>
                </a:solidFill>
              </a:defRPr>
            </a:lvl5pPr>
            <a:lvl6pPr>
              <a:defRPr sz="2285"/>
            </a:lvl6pPr>
            <a:lvl7pPr>
              <a:defRPr sz="2285"/>
            </a:lvl7pPr>
            <a:lvl8pPr>
              <a:defRPr sz="2285"/>
            </a:lvl8pPr>
            <a:lvl9pPr>
              <a:defRPr sz="2285"/>
            </a:lvl9pPr>
          </a:lstStyle>
          <a:p>
            <a:pPr lvl="0"/>
            <a:r>
              <a:rPr lang="en-US"/>
              <a:t>Edit Master text styles</a:t>
            </a:r>
          </a:p>
        </p:txBody>
      </p:sp>
      <p:sp>
        <p:nvSpPr>
          <p:cNvPr id="19" name="Title 1"/>
          <p:cNvSpPr>
            <a:spLocks noGrp="1"/>
          </p:cNvSpPr>
          <p:nvPr>
            <p:ph type="title" hasCustomPrompt="1"/>
          </p:nvPr>
        </p:nvSpPr>
        <p:spPr>
          <a:xfrm>
            <a:off x="490180" y="406400"/>
            <a:ext cx="9924558" cy="577850"/>
          </a:xfrm>
        </p:spPr>
        <p:txBody>
          <a:bodyPr/>
          <a:lstStyle>
            <a:lvl1pPr>
              <a:defRPr>
                <a:solidFill>
                  <a:schemeClr val="tx1"/>
                </a:solidFill>
              </a:defRPr>
            </a:lvl1pPr>
          </a:lstStyle>
          <a:p>
            <a:r>
              <a:rPr lang="en-US"/>
              <a:t>CLICK TO EDIT MASTER TITLE STYLE</a:t>
            </a:r>
            <a:endParaRPr lang="en-GB"/>
          </a:p>
        </p:txBody>
      </p:sp>
      <p:sp>
        <p:nvSpPr>
          <p:cNvPr id="21" name="Text Placeholder 7"/>
          <p:cNvSpPr>
            <a:spLocks noGrp="1"/>
          </p:cNvSpPr>
          <p:nvPr>
            <p:ph type="body" sz="quarter" idx="24" hasCustomPrompt="1"/>
          </p:nvPr>
        </p:nvSpPr>
        <p:spPr>
          <a:xfrm>
            <a:off x="490179" y="6522335"/>
            <a:ext cx="7277590" cy="130805"/>
          </a:xfrm>
          <a:prstGeom prst="rect">
            <a:avLst/>
          </a:prstGeom>
        </p:spPr>
        <p:txBody>
          <a:bodyPr wrap="square">
            <a:noAutofit/>
          </a:bodyPr>
          <a:lstStyle>
            <a:lvl1pPr>
              <a:defRPr sz="850" b="0" cap="none" baseline="0"/>
            </a:lvl1pPr>
          </a:lstStyle>
          <a:p>
            <a:pPr lvl="0"/>
            <a:r>
              <a:rPr lang="en-US"/>
              <a:t>Footer: Information Source, Trademark attribution (8.5pts) </a:t>
            </a:r>
          </a:p>
        </p:txBody>
      </p:sp>
    </p:spTree>
    <p:extLst>
      <p:ext uri="{BB962C8B-B14F-4D97-AF65-F5344CB8AC3E}">
        <p14:creationId xmlns:p14="http://schemas.microsoft.com/office/powerpoint/2010/main" val="18014357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n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90181" y="1876425"/>
            <a:ext cx="2046868" cy="1493840"/>
          </a:xfrm>
        </p:spPr>
        <p:txBody>
          <a:bodyPr/>
          <a:lstStyle>
            <a:lvl1pPr>
              <a:defRPr sz="1400">
                <a:solidFill>
                  <a:schemeClr val="tx1"/>
                </a:solidFill>
                <a:latin typeface="+mn-lt"/>
              </a:defRPr>
            </a:lvl1pPr>
            <a:lvl2pPr>
              <a:defRPr sz="1400">
                <a:solidFill>
                  <a:schemeClr val="tx1"/>
                </a:solidFill>
                <a:latin typeface="+mn-lt"/>
              </a:defRPr>
            </a:lvl2pPr>
            <a:lvl3pPr>
              <a:defRPr sz="1400">
                <a:solidFill>
                  <a:schemeClr val="tx1"/>
                </a:solidFill>
                <a:latin typeface="+mn-lt"/>
              </a:defRPr>
            </a:lvl3pPr>
            <a:lvl4pPr>
              <a:defRPr sz="1400">
                <a:solidFill>
                  <a:schemeClr val="tx1"/>
                </a:solidFill>
                <a:latin typeface="+mn-lt"/>
              </a:defRPr>
            </a:lvl4pPr>
            <a:lvl5pPr>
              <a:defRPr sz="1524">
                <a:solidFill>
                  <a:schemeClr val="tx1"/>
                </a:solidFill>
              </a:defRPr>
            </a:lvl5pPr>
            <a:lvl6pPr>
              <a:defRPr sz="2285"/>
            </a:lvl6pPr>
            <a:lvl7pPr>
              <a:defRPr sz="2285"/>
            </a:lvl7pPr>
            <a:lvl8pPr>
              <a:defRPr sz="2285"/>
            </a:lvl8pPr>
            <a:lvl9pPr>
              <a:defRPr sz="2285"/>
            </a:lvl9pPr>
          </a:lstStyle>
          <a:p>
            <a:pPr lvl="0"/>
            <a:r>
              <a:rPr lang="en-US"/>
              <a:t>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2780333" y="1876425"/>
            <a:ext cx="2046869" cy="1493840"/>
          </a:xfrm>
        </p:spPr>
        <p:txBody>
          <a:bodyPr/>
          <a:lstStyle>
            <a:lvl1pPr>
              <a:defRPr sz="1400">
                <a:solidFill>
                  <a:schemeClr val="tx1"/>
                </a:solidFill>
                <a:latin typeface="+mn-lt"/>
              </a:defRPr>
            </a:lvl1pPr>
            <a:lvl2pPr>
              <a:defRPr sz="1400">
                <a:solidFill>
                  <a:schemeClr val="tx1"/>
                </a:solidFill>
                <a:latin typeface="+mn-lt"/>
              </a:defRPr>
            </a:lvl2pPr>
            <a:lvl3pPr>
              <a:defRPr sz="1400">
                <a:solidFill>
                  <a:schemeClr val="tx1"/>
                </a:solidFill>
                <a:latin typeface="+mn-lt"/>
              </a:defRPr>
            </a:lvl3pPr>
            <a:lvl4pPr>
              <a:defRPr sz="1400">
                <a:solidFill>
                  <a:schemeClr val="tx1"/>
                </a:solidFill>
                <a:latin typeface="+mn-lt"/>
              </a:defRPr>
            </a:lvl4pPr>
            <a:lvl5pPr>
              <a:defRPr sz="1524">
                <a:solidFill>
                  <a:schemeClr val="tx1"/>
                </a:solidFill>
              </a:defRPr>
            </a:lvl5pPr>
            <a:lvl6pPr>
              <a:defRPr sz="2285"/>
            </a:lvl6pPr>
            <a:lvl7pPr>
              <a:defRPr sz="2285"/>
            </a:lvl7pPr>
            <a:lvl8pPr>
              <a:defRPr sz="2285"/>
            </a:lvl8pPr>
            <a:lvl9pPr>
              <a:defRPr sz="2285"/>
            </a:lvl9pPr>
          </a:lstStyle>
          <a:p>
            <a:pPr lvl="0"/>
            <a:r>
              <a:rPr lang="en-US"/>
              <a:t>Edit Master text styles</a:t>
            </a:r>
          </a:p>
          <a:p>
            <a:pPr lvl="1"/>
            <a:r>
              <a:rPr lang="en-US"/>
              <a:t>Second level</a:t>
            </a:r>
          </a:p>
          <a:p>
            <a:pPr lvl="2"/>
            <a:r>
              <a:rPr lang="en-US"/>
              <a:t>Third level</a:t>
            </a:r>
          </a:p>
          <a:p>
            <a:pPr lvl="3"/>
            <a:r>
              <a:rPr lang="en-US"/>
              <a:t>Fourth level</a:t>
            </a:r>
          </a:p>
        </p:txBody>
      </p:sp>
      <p:sp>
        <p:nvSpPr>
          <p:cNvPr id="5" name="Content Placeholder 3"/>
          <p:cNvSpPr>
            <a:spLocks noGrp="1"/>
          </p:cNvSpPr>
          <p:nvPr>
            <p:ph sz="half" idx="10"/>
          </p:nvPr>
        </p:nvSpPr>
        <p:spPr>
          <a:xfrm>
            <a:off x="5078813" y="1876425"/>
            <a:ext cx="2046869" cy="1493840"/>
          </a:xfrm>
        </p:spPr>
        <p:txBody>
          <a:bodyPr/>
          <a:lstStyle>
            <a:lvl1pPr>
              <a:defRPr sz="1400">
                <a:solidFill>
                  <a:schemeClr val="tx1"/>
                </a:solidFill>
                <a:latin typeface="+mn-lt"/>
              </a:defRPr>
            </a:lvl1pPr>
            <a:lvl2pPr>
              <a:defRPr sz="1400">
                <a:solidFill>
                  <a:schemeClr val="tx1"/>
                </a:solidFill>
                <a:latin typeface="+mn-lt"/>
              </a:defRPr>
            </a:lvl2pPr>
            <a:lvl3pPr>
              <a:defRPr sz="1400">
                <a:solidFill>
                  <a:schemeClr val="tx1"/>
                </a:solidFill>
                <a:latin typeface="+mn-lt"/>
              </a:defRPr>
            </a:lvl3pPr>
            <a:lvl4pPr>
              <a:defRPr sz="1400">
                <a:solidFill>
                  <a:schemeClr val="tx1"/>
                </a:solidFill>
                <a:latin typeface="+mn-lt"/>
              </a:defRPr>
            </a:lvl4pPr>
            <a:lvl5pPr>
              <a:defRPr sz="1524">
                <a:solidFill>
                  <a:schemeClr val="tx1"/>
                </a:solidFill>
              </a:defRPr>
            </a:lvl5pPr>
            <a:lvl6pPr>
              <a:defRPr sz="2285"/>
            </a:lvl6pPr>
            <a:lvl7pPr>
              <a:defRPr sz="2285"/>
            </a:lvl7pPr>
            <a:lvl8pPr>
              <a:defRPr sz="2285"/>
            </a:lvl8pPr>
            <a:lvl9pPr>
              <a:defRPr sz="2285"/>
            </a:lvl9pPr>
          </a:lstStyle>
          <a:p>
            <a:pPr lvl="0"/>
            <a:r>
              <a:rPr lang="en-US"/>
              <a:t>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11"/>
          </p:nvPr>
        </p:nvSpPr>
        <p:spPr>
          <a:xfrm>
            <a:off x="7362018" y="1876424"/>
            <a:ext cx="2046869" cy="1493840"/>
          </a:xfrm>
        </p:spPr>
        <p:txBody>
          <a:bodyPr/>
          <a:lstStyle>
            <a:lvl1pPr>
              <a:defRPr sz="1400">
                <a:solidFill>
                  <a:schemeClr val="tx1"/>
                </a:solidFill>
                <a:latin typeface="+mn-lt"/>
              </a:defRPr>
            </a:lvl1pPr>
            <a:lvl2pPr>
              <a:defRPr sz="1400">
                <a:solidFill>
                  <a:schemeClr val="tx1"/>
                </a:solidFill>
                <a:latin typeface="+mn-lt"/>
              </a:defRPr>
            </a:lvl2pPr>
            <a:lvl3pPr>
              <a:defRPr sz="1400">
                <a:solidFill>
                  <a:schemeClr val="tx1"/>
                </a:solidFill>
                <a:latin typeface="+mn-lt"/>
              </a:defRPr>
            </a:lvl3pPr>
            <a:lvl4pPr>
              <a:defRPr sz="1400">
                <a:solidFill>
                  <a:schemeClr val="tx1"/>
                </a:solidFill>
                <a:latin typeface="+mn-lt"/>
              </a:defRPr>
            </a:lvl4pPr>
            <a:lvl5pPr>
              <a:defRPr sz="1524">
                <a:solidFill>
                  <a:schemeClr val="tx1"/>
                </a:solidFill>
              </a:defRPr>
            </a:lvl5pPr>
            <a:lvl6pPr>
              <a:defRPr sz="2285"/>
            </a:lvl6pPr>
            <a:lvl7pPr>
              <a:defRPr sz="2285"/>
            </a:lvl7pPr>
            <a:lvl8pPr>
              <a:defRPr sz="2285"/>
            </a:lvl8pPr>
            <a:lvl9pPr>
              <a:defRPr sz="2285"/>
            </a:lvl9pPr>
          </a:lstStyle>
          <a:p>
            <a:pPr lvl="0"/>
            <a:r>
              <a:rPr lang="en-US"/>
              <a:t>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sz="half" idx="12"/>
          </p:nvPr>
        </p:nvSpPr>
        <p:spPr>
          <a:xfrm>
            <a:off x="9667450" y="1876425"/>
            <a:ext cx="2046868" cy="1493840"/>
          </a:xfrm>
        </p:spPr>
        <p:txBody>
          <a:bodyPr/>
          <a:lstStyle>
            <a:lvl1pPr>
              <a:defRPr sz="1400">
                <a:solidFill>
                  <a:schemeClr val="tx1"/>
                </a:solidFill>
                <a:latin typeface="+mn-lt"/>
              </a:defRPr>
            </a:lvl1pPr>
            <a:lvl2pPr>
              <a:defRPr sz="1400">
                <a:solidFill>
                  <a:schemeClr val="tx1"/>
                </a:solidFill>
                <a:latin typeface="+mn-lt"/>
              </a:defRPr>
            </a:lvl2pPr>
            <a:lvl3pPr>
              <a:defRPr sz="1400">
                <a:solidFill>
                  <a:schemeClr val="tx1"/>
                </a:solidFill>
                <a:latin typeface="+mn-lt"/>
              </a:defRPr>
            </a:lvl3pPr>
            <a:lvl4pPr>
              <a:defRPr sz="1400">
                <a:solidFill>
                  <a:schemeClr val="tx1"/>
                </a:solidFill>
                <a:latin typeface="+mn-lt"/>
              </a:defRPr>
            </a:lvl4pPr>
            <a:lvl5pPr>
              <a:defRPr sz="1524">
                <a:solidFill>
                  <a:schemeClr val="tx1"/>
                </a:solidFill>
              </a:defRPr>
            </a:lvl5pPr>
            <a:lvl6pPr>
              <a:defRPr sz="2285"/>
            </a:lvl6pPr>
            <a:lvl7pPr>
              <a:defRPr sz="2285"/>
            </a:lvl7pPr>
            <a:lvl8pPr>
              <a:defRPr sz="2285"/>
            </a:lvl8pPr>
            <a:lvl9pPr>
              <a:defRPr sz="2285"/>
            </a:lvl9pPr>
          </a:lstStyle>
          <a:p>
            <a:pPr lvl="0"/>
            <a:r>
              <a:rPr lang="en-US"/>
              <a:t>Edit Master text styles</a:t>
            </a:r>
          </a:p>
          <a:p>
            <a:pPr lvl="1"/>
            <a:r>
              <a:rPr lang="en-US"/>
              <a:t>Second level</a:t>
            </a:r>
          </a:p>
          <a:p>
            <a:pPr lvl="2"/>
            <a:r>
              <a:rPr lang="en-US"/>
              <a:t>Third level</a:t>
            </a:r>
          </a:p>
          <a:p>
            <a:pPr lvl="3"/>
            <a:r>
              <a:rPr lang="en-US"/>
              <a:t>Fourth level</a:t>
            </a:r>
          </a:p>
        </p:txBody>
      </p:sp>
      <p:sp>
        <p:nvSpPr>
          <p:cNvPr id="8" name="Content Placeholder 2"/>
          <p:cNvSpPr>
            <a:spLocks noGrp="1"/>
          </p:cNvSpPr>
          <p:nvPr>
            <p:ph sz="half" idx="13"/>
          </p:nvPr>
        </p:nvSpPr>
        <p:spPr>
          <a:xfrm>
            <a:off x="490181" y="4000499"/>
            <a:ext cx="2046868" cy="1493840"/>
          </a:xfrm>
        </p:spPr>
        <p:txBody>
          <a:bodyPr/>
          <a:lstStyle>
            <a:lvl1pPr>
              <a:defRPr sz="1400">
                <a:solidFill>
                  <a:schemeClr val="tx1"/>
                </a:solidFill>
                <a:latin typeface="+mn-lt"/>
              </a:defRPr>
            </a:lvl1pPr>
            <a:lvl2pPr>
              <a:defRPr sz="1400">
                <a:solidFill>
                  <a:schemeClr val="tx1"/>
                </a:solidFill>
                <a:latin typeface="+mn-lt"/>
              </a:defRPr>
            </a:lvl2pPr>
            <a:lvl3pPr>
              <a:defRPr sz="1400">
                <a:solidFill>
                  <a:schemeClr val="tx1"/>
                </a:solidFill>
                <a:latin typeface="+mn-lt"/>
              </a:defRPr>
            </a:lvl3pPr>
            <a:lvl4pPr>
              <a:defRPr sz="1400">
                <a:solidFill>
                  <a:schemeClr val="tx1"/>
                </a:solidFill>
                <a:latin typeface="+mn-lt"/>
              </a:defRPr>
            </a:lvl4pPr>
            <a:lvl5pPr>
              <a:defRPr sz="1524">
                <a:solidFill>
                  <a:schemeClr val="tx1"/>
                </a:solidFill>
              </a:defRPr>
            </a:lvl5pPr>
            <a:lvl6pPr>
              <a:defRPr sz="2285"/>
            </a:lvl6pPr>
            <a:lvl7pPr>
              <a:defRPr sz="2285"/>
            </a:lvl7pPr>
            <a:lvl8pPr>
              <a:defRPr sz="2285"/>
            </a:lvl8pPr>
            <a:lvl9pPr>
              <a:defRPr sz="2285"/>
            </a:lvl9pPr>
          </a:lstStyle>
          <a:p>
            <a:pPr lvl="0"/>
            <a:r>
              <a:rPr lang="en-US"/>
              <a:t>Edit Master text styles</a:t>
            </a:r>
          </a:p>
          <a:p>
            <a:pPr lvl="1"/>
            <a:r>
              <a:rPr lang="en-US"/>
              <a:t>Second level</a:t>
            </a:r>
          </a:p>
          <a:p>
            <a:pPr lvl="2"/>
            <a:r>
              <a:rPr lang="en-US"/>
              <a:t>Third level</a:t>
            </a:r>
          </a:p>
          <a:p>
            <a:pPr lvl="3"/>
            <a:r>
              <a:rPr lang="en-US"/>
              <a:t>Fourth level</a:t>
            </a:r>
          </a:p>
        </p:txBody>
      </p:sp>
      <p:sp>
        <p:nvSpPr>
          <p:cNvPr id="9" name="Content Placeholder 3"/>
          <p:cNvSpPr>
            <a:spLocks noGrp="1"/>
          </p:cNvSpPr>
          <p:nvPr>
            <p:ph sz="half" idx="14"/>
          </p:nvPr>
        </p:nvSpPr>
        <p:spPr>
          <a:xfrm>
            <a:off x="2780333" y="4000499"/>
            <a:ext cx="2046869" cy="1493840"/>
          </a:xfrm>
        </p:spPr>
        <p:txBody>
          <a:bodyPr/>
          <a:lstStyle>
            <a:lvl1pPr>
              <a:defRPr sz="1400">
                <a:solidFill>
                  <a:schemeClr val="tx1"/>
                </a:solidFill>
                <a:latin typeface="+mn-lt"/>
              </a:defRPr>
            </a:lvl1pPr>
            <a:lvl2pPr>
              <a:defRPr sz="1400">
                <a:solidFill>
                  <a:schemeClr val="tx1"/>
                </a:solidFill>
                <a:latin typeface="+mn-lt"/>
              </a:defRPr>
            </a:lvl2pPr>
            <a:lvl3pPr>
              <a:defRPr sz="1400">
                <a:solidFill>
                  <a:schemeClr val="tx1"/>
                </a:solidFill>
                <a:latin typeface="+mn-lt"/>
              </a:defRPr>
            </a:lvl3pPr>
            <a:lvl4pPr>
              <a:defRPr sz="1400">
                <a:solidFill>
                  <a:schemeClr val="tx1"/>
                </a:solidFill>
                <a:latin typeface="+mn-lt"/>
              </a:defRPr>
            </a:lvl4pPr>
            <a:lvl5pPr>
              <a:defRPr sz="1524">
                <a:solidFill>
                  <a:schemeClr val="tx1"/>
                </a:solidFill>
              </a:defRPr>
            </a:lvl5pPr>
            <a:lvl6pPr>
              <a:defRPr sz="2285"/>
            </a:lvl6pPr>
            <a:lvl7pPr>
              <a:defRPr sz="2285"/>
            </a:lvl7pPr>
            <a:lvl8pPr>
              <a:defRPr sz="2285"/>
            </a:lvl8pPr>
            <a:lvl9pPr>
              <a:defRPr sz="2285"/>
            </a:lvl9pPr>
          </a:lstStyle>
          <a:p>
            <a:pPr lvl="0"/>
            <a:r>
              <a:rPr lang="en-US"/>
              <a:t>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15"/>
          </p:nvPr>
        </p:nvSpPr>
        <p:spPr>
          <a:xfrm>
            <a:off x="5078813" y="4000499"/>
            <a:ext cx="2046869" cy="1493840"/>
          </a:xfrm>
        </p:spPr>
        <p:txBody>
          <a:bodyPr/>
          <a:lstStyle>
            <a:lvl1pPr>
              <a:defRPr sz="1400">
                <a:solidFill>
                  <a:schemeClr val="tx1"/>
                </a:solidFill>
                <a:latin typeface="+mn-lt"/>
              </a:defRPr>
            </a:lvl1pPr>
            <a:lvl2pPr>
              <a:defRPr sz="1400">
                <a:solidFill>
                  <a:schemeClr val="tx1"/>
                </a:solidFill>
                <a:latin typeface="+mn-lt"/>
              </a:defRPr>
            </a:lvl2pPr>
            <a:lvl3pPr>
              <a:defRPr sz="1400">
                <a:solidFill>
                  <a:schemeClr val="tx1"/>
                </a:solidFill>
                <a:latin typeface="+mn-lt"/>
              </a:defRPr>
            </a:lvl3pPr>
            <a:lvl4pPr>
              <a:defRPr sz="1400">
                <a:solidFill>
                  <a:schemeClr val="tx1"/>
                </a:solidFill>
                <a:latin typeface="+mn-lt"/>
              </a:defRPr>
            </a:lvl4pPr>
            <a:lvl5pPr>
              <a:defRPr sz="1524">
                <a:solidFill>
                  <a:schemeClr val="tx1"/>
                </a:solidFill>
              </a:defRPr>
            </a:lvl5pPr>
            <a:lvl6pPr>
              <a:defRPr sz="2285"/>
            </a:lvl6pPr>
            <a:lvl7pPr>
              <a:defRPr sz="2285"/>
            </a:lvl7pPr>
            <a:lvl8pPr>
              <a:defRPr sz="2285"/>
            </a:lvl8pPr>
            <a:lvl9pPr>
              <a:defRPr sz="2285"/>
            </a:lvl9pPr>
          </a:lstStyle>
          <a:p>
            <a:pPr lvl="0"/>
            <a:r>
              <a:rPr lang="en-US"/>
              <a:t>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16"/>
          </p:nvPr>
        </p:nvSpPr>
        <p:spPr>
          <a:xfrm>
            <a:off x="7362018" y="4000498"/>
            <a:ext cx="2046869" cy="1493840"/>
          </a:xfrm>
        </p:spPr>
        <p:txBody>
          <a:bodyPr/>
          <a:lstStyle>
            <a:lvl1pPr>
              <a:defRPr sz="1400">
                <a:solidFill>
                  <a:schemeClr val="tx1"/>
                </a:solidFill>
                <a:latin typeface="+mn-lt"/>
              </a:defRPr>
            </a:lvl1pPr>
            <a:lvl2pPr>
              <a:defRPr sz="1400">
                <a:solidFill>
                  <a:schemeClr val="tx1"/>
                </a:solidFill>
                <a:latin typeface="+mn-lt"/>
              </a:defRPr>
            </a:lvl2pPr>
            <a:lvl3pPr>
              <a:defRPr sz="1400">
                <a:solidFill>
                  <a:schemeClr val="tx1"/>
                </a:solidFill>
                <a:latin typeface="+mn-lt"/>
              </a:defRPr>
            </a:lvl3pPr>
            <a:lvl4pPr>
              <a:defRPr sz="1400">
                <a:solidFill>
                  <a:schemeClr val="tx1"/>
                </a:solidFill>
                <a:latin typeface="+mn-lt"/>
              </a:defRPr>
            </a:lvl4pPr>
            <a:lvl5pPr>
              <a:defRPr sz="1524">
                <a:solidFill>
                  <a:schemeClr val="tx1"/>
                </a:solidFill>
              </a:defRPr>
            </a:lvl5pPr>
            <a:lvl6pPr>
              <a:defRPr sz="2285"/>
            </a:lvl6pPr>
            <a:lvl7pPr>
              <a:defRPr sz="2285"/>
            </a:lvl7pPr>
            <a:lvl8pPr>
              <a:defRPr sz="2285"/>
            </a:lvl8pPr>
            <a:lvl9pPr>
              <a:defRPr sz="2285"/>
            </a:lvl9pPr>
          </a:lstStyle>
          <a:p>
            <a:pPr lvl="0"/>
            <a:r>
              <a:rPr lang="en-US"/>
              <a:t>Edit Master text styles</a:t>
            </a:r>
          </a:p>
          <a:p>
            <a:pPr lvl="1"/>
            <a:r>
              <a:rPr lang="en-US"/>
              <a:t>Second level</a:t>
            </a:r>
          </a:p>
          <a:p>
            <a:pPr lvl="2"/>
            <a:r>
              <a:rPr lang="en-US"/>
              <a:t>Third level</a:t>
            </a:r>
          </a:p>
          <a:p>
            <a:pPr lvl="3"/>
            <a:r>
              <a:rPr lang="en-US"/>
              <a:t>Fourth level</a:t>
            </a:r>
          </a:p>
        </p:txBody>
      </p:sp>
      <p:sp>
        <p:nvSpPr>
          <p:cNvPr id="12" name="Content Placeholder 2"/>
          <p:cNvSpPr>
            <a:spLocks noGrp="1"/>
          </p:cNvSpPr>
          <p:nvPr>
            <p:ph sz="half" idx="17"/>
          </p:nvPr>
        </p:nvSpPr>
        <p:spPr>
          <a:xfrm>
            <a:off x="9667450" y="4000499"/>
            <a:ext cx="2046868" cy="1493840"/>
          </a:xfrm>
        </p:spPr>
        <p:txBody>
          <a:bodyPr/>
          <a:lstStyle>
            <a:lvl1pPr>
              <a:defRPr sz="1400">
                <a:solidFill>
                  <a:schemeClr val="tx1"/>
                </a:solidFill>
                <a:latin typeface="+mn-lt"/>
              </a:defRPr>
            </a:lvl1pPr>
            <a:lvl2pPr>
              <a:defRPr sz="1400">
                <a:solidFill>
                  <a:schemeClr val="tx1"/>
                </a:solidFill>
                <a:latin typeface="+mn-lt"/>
              </a:defRPr>
            </a:lvl2pPr>
            <a:lvl3pPr>
              <a:defRPr sz="1400">
                <a:solidFill>
                  <a:schemeClr val="tx1"/>
                </a:solidFill>
                <a:latin typeface="+mn-lt"/>
              </a:defRPr>
            </a:lvl3pPr>
            <a:lvl4pPr>
              <a:defRPr sz="1400">
                <a:solidFill>
                  <a:schemeClr val="tx1"/>
                </a:solidFill>
                <a:latin typeface="+mn-lt"/>
              </a:defRPr>
            </a:lvl4pPr>
            <a:lvl5pPr>
              <a:defRPr sz="1524">
                <a:solidFill>
                  <a:schemeClr val="tx1"/>
                </a:solidFill>
              </a:defRPr>
            </a:lvl5pPr>
            <a:lvl6pPr>
              <a:defRPr sz="2285"/>
            </a:lvl6pPr>
            <a:lvl7pPr>
              <a:defRPr sz="2285"/>
            </a:lvl7pPr>
            <a:lvl8pPr>
              <a:defRPr sz="2285"/>
            </a:lvl8pPr>
            <a:lvl9pPr>
              <a:defRPr sz="2285"/>
            </a:lvl9pPr>
          </a:lstStyle>
          <a:p>
            <a:pPr lvl="0"/>
            <a:r>
              <a:rPr lang="en-US"/>
              <a:t>Edit Master text styles</a:t>
            </a:r>
          </a:p>
          <a:p>
            <a:pPr lvl="1"/>
            <a:r>
              <a:rPr lang="en-US"/>
              <a:t>Second level</a:t>
            </a:r>
          </a:p>
          <a:p>
            <a:pPr lvl="2"/>
            <a:r>
              <a:rPr lang="en-US"/>
              <a:t>Third level</a:t>
            </a:r>
          </a:p>
          <a:p>
            <a:pPr lvl="3"/>
            <a:r>
              <a:rPr lang="en-US"/>
              <a:t>Fourth level</a:t>
            </a:r>
          </a:p>
        </p:txBody>
      </p:sp>
      <p:sp>
        <p:nvSpPr>
          <p:cNvPr id="13" name="Content Placeholder 2"/>
          <p:cNvSpPr>
            <a:spLocks noGrp="1"/>
          </p:cNvSpPr>
          <p:nvPr>
            <p:ph sz="half" idx="18"/>
          </p:nvPr>
        </p:nvSpPr>
        <p:spPr>
          <a:xfrm>
            <a:off x="490181" y="1453897"/>
            <a:ext cx="2046868" cy="419100"/>
          </a:xfrm>
        </p:spPr>
        <p:txBody>
          <a:bodyPr/>
          <a:lstStyle>
            <a:lvl1pPr>
              <a:defRPr sz="1400" b="0">
                <a:solidFill>
                  <a:schemeClr val="tx1"/>
                </a:solidFill>
                <a:latin typeface="+mn-lt"/>
                <a:cs typeface="SABIC Typeface Text" panose="020B0603060202020204" pitchFamily="34" charset="0"/>
              </a:defRPr>
            </a:lvl1pPr>
            <a:lvl2pPr>
              <a:defRPr sz="1524">
                <a:solidFill>
                  <a:schemeClr val="tx1"/>
                </a:solidFill>
              </a:defRPr>
            </a:lvl2pPr>
            <a:lvl3pPr>
              <a:defRPr sz="1524">
                <a:solidFill>
                  <a:schemeClr val="tx1"/>
                </a:solidFill>
              </a:defRPr>
            </a:lvl3pPr>
            <a:lvl4pPr>
              <a:defRPr sz="1524">
                <a:solidFill>
                  <a:schemeClr val="tx1"/>
                </a:solidFill>
              </a:defRPr>
            </a:lvl4pPr>
            <a:lvl5pPr>
              <a:defRPr sz="1524">
                <a:solidFill>
                  <a:schemeClr val="tx1"/>
                </a:solidFill>
              </a:defRPr>
            </a:lvl5pPr>
            <a:lvl6pPr>
              <a:defRPr sz="2285"/>
            </a:lvl6pPr>
            <a:lvl7pPr>
              <a:defRPr sz="2285"/>
            </a:lvl7pPr>
            <a:lvl8pPr>
              <a:defRPr sz="2285"/>
            </a:lvl8pPr>
            <a:lvl9pPr>
              <a:defRPr sz="2285"/>
            </a:lvl9pPr>
          </a:lstStyle>
          <a:p>
            <a:pPr lvl="0"/>
            <a:r>
              <a:rPr lang="en-US"/>
              <a:t>Edit Master text styles</a:t>
            </a:r>
          </a:p>
        </p:txBody>
      </p:sp>
      <p:sp>
        <p:nvSpPr>
          <p:cNvPr id="14" name="Content Placeholder 3"/>
          <p:cNvSpPr>
            <a:spLocks noGrp="1"/>
          </p:cNvSpPr>
          <p:nvPr>
            <p:ph sz="half" idx="19"/>
          </p:nvPr>
        </p:nvSpPr>
        <p:spPr>
          <a:xfrm>
            <a:off x="2780333" y="1453897"/>
            <a:ext cx="2046869" cy="419100"/>
          </a:xfrm>
        </p:spPr>
        <p:txBody>
          <a:bodyPr/>
          <a:lstStyle>
            <a:lvl1pPr>
              <a:defRPr sz="1400" b="0">
                <a:solidFill>
                  <a:schemeClr val="tx1"/>
                </a:solidFill>
                <a:latin typeface="+mn-lt"/>
                <a:cs typeface="SABIC Typeface Text" panose="020B0603060202020204" pitchFamily="34" charset="0"/>
              </a:defRPr>
            </a:lvl1pPr>
            <a:lvl2pPr>
              <a:defRPr sz="1524">
                <a:solidFill>
                  <a:schemeClr val="tx1"/>
                </a:solidFill>
              </a:defRPr>
            </a:lvl2pPr>
            <a:lvl3pPr>
              <a:defRPr sz="1524">
                <a:solidFill>
                  <a:schemeClr val="tx1"/>
                </a:solidFill>
              </a:defRPr>
            </a:lvl3pPr>
            <a:lvl4pPr>
              <a:defRPr sz="1524">
                <a:solidFill>
                  <a:schemeClr val="tx1"/>
                </a:solidFill>
              </a:defRPr>
            </a:lvl4pPr>
            <a:lvl5pPr>
              <a:defRPr sz="1524">
                <a:solidFill>
                  <a:schemeClr val="tx1"/>
                </a:solidFill>
              </a:defRPr>
            </a:lvl5pPr>
            <a:lvl6pPr>
              <a:defRPr sz="2285"/>
            </a:lvl6pPr>
            <a:lvl7pPr>
              <a:defRPr sz="2285"/>
            </a:lvl7pPr>
            <a:lvl8pPr>
              <a:defRPr sz="2285"/>
            </a:lvl8pPr>
            <a:lvl9pPr>
              <a:defRPr sz="2285"/>
            </a:lvl9pPr>
          </a:lstStyle>
          <a:p>
            <a:pPr lvl="0"/>
            <a:r>
              <a:rPr lang="en-US"/>
              <a:t>Edit Master text styles</a:t>
            </a:r>
          </a:p>
        </p:txBody>
      </p:sp>
      <p:sp>
        <p:nvSpPr>
          <p:cNvPr id="15" name="Content Placeholder 3"/>
          <p:cNvSpPr>
            <a:spLocks noGrp="1"/>
          </p:cNvSpPr>
          <p:nvPr>
            <p:ph sz="half" idx="20"/>
          </p:nvPr>
        </p:nvSpPr>
        <p:spPr>
          <a:xfrm>
            <a:off x="5078813" y="1453897"/>
            <a:ext cx="2046869" cy="419100"/>
          </a:xfrm>
        </p:spPr>
        <p:txBody>
          <a:bodyPr/>
          <a:lstStyle>
            <a:lvl1pPr>
              <a:defRPr sz="1400" b="0">
                <a:solidFill>
                  <a:schemeClr val="tx1"/>
                </a:solidFill>
                <a:latin typeface="+mn-lt"/>
                <a:cs typeface="SABIC Typeface Text" panose="020B0603060202020204" pitchFamily="34" charset="0"/>
              </a:defRPr>
            </a:lvl1pPr>
            <a:lvl2pPr>
              <a:defRPr sz="1524">
                <a:solidFill>
                  <a:schemeClr val="tx1"/>
                </a:solidFill>
              </a:defRPr>
            </a:lvl2pPr>
            <a:lvl3pPr>
              <a:defRPr sz="1524">
                <a:solidFill>
                  <a:schemeClr val="tx1"/>
                </a:solidFill>
              </a:defRPr>
            </a:lvl3pPr>
            <a:lvl4pPr>
              <a:defRPr sz="1524">
                <a:solidFill>
                  <a:schemeClr val="tx1"/>
                </a:solidFill>
              </a:defRPr>
            </a:lvl4pPr>
            <a:lvl5pPr>
              <a:defRPr sz="1524">
                <a:solidFill>
                  <a:schemeClr val="tx1"/>
                </a:solidFill>
              </a:defRPr>
            </a:lvl5pPr>
            <a:lvl6pPr>
              <a:defRPr sz="2285"/>
            </a:lvl6pPr>
            <a:lvl7pPr>
              <a:defRPr sz="2285"/>
            </a:lvl7pPr>
            <a:lvl8pPr>
              <a:defRPr sz="2285"/>
            </a:lvl8pPr>
            <a:lvl9pPr>
              <a:defRPr sz="2285"/>
            </a:lvl9pPr>
          </a:lstStyle>
          <a:p>
            <a:pPr lvl="0"/>
            <a:r>
              <a:rPr lang="en-US"/>
              <a:t>Edit Master text styles</a:t>
            </a:r>
          </a:p>
        </p:txBody>
      </p:sp>
      <p:sp>
        <p:nvSpPr>
          <p:cNvPr id="16" name="Content Placeholder 3"/>
          <p:cNvSpPr>
            <a:spLocks noGrp="1"/>
          </p:cNvSpPr>
          <p:nvPr>
            <p:ph sz="half" idx="21"/>
          </p:nvPr>
        </p:nvSpPr>
        <p:spPr>
          <a:xfrm>
            <a:off x="7362018" y="1453896"/>
            <a:ext cx="2046869" cy="419100"/>
          </a:xfrm>
        </p:spPr>
        <p:txBody>
          <a:bodyPr/>
          <a:lstStyle>
            <a:lvl1pPr>
              <a:defRPr sz="1400" b="0">
                <a:solidFill>
                  <a:schemeClr val="tx1"/>
                </a:solidFill>
                <a:latin typeface="+mn-lt"/>
                <a:cs typeface="SABIC Typeface Text" panose="020B0603060202020204" pitchFamily="34" charset="0"/>
              </a:defRPr>
            </a:lvl1pPr>
            <a:lvl2pPr>
              <a:defRPr sz="1524">
                <a:solidFill>
                  <a:schemeClr val="tx1"/>
                </a:solidFill>
              </a:defRPr>
            </a:lvl2pPr>
            <a:lvl3pPr>
              <a:defRPr sz="1524">
                <a:solidFill>
                  <a:schemeClr val="tx1"/>
                </a:solidFill>
              </a:defRPr>
            </a:lvl3pPr>
            <a:lvl4pPr>
              <a:defRPr sz="1524">
                <a:solidFill>
                  <a:schemeClr val="tx1"/>
                </a:solidFill>
              </a:defRPr>
            </a:lvl4pPr>
            <a:lvl5pPr>
              <a:defRPr sz="1524">
                <a:solidFill>
                  <a:schemeClr val="tx1"/>
                </a:solidFill>
              </a:defRPr>
            </a:lvl5pPr>
            <a:lvl6pPr>
              <a:defRPr sz="2285"/>
            </a:lvl6pPr>
            <a:lvl7pPr>
              <a:defRPr sz="2285"/>
            </a:lvl7pPr>
            <a:lvl8pPr>
              <a:defRPr sz="2285"/>
            </a:lvl8pPr>
            <a:lvl9pPr>
              <a:defRPr sz="2285"/>
            </a:lvl9pPr>
          </a:lstStyle>
          <a:p>
            <a:pPr lvl="0"/>
            <a:r>
              <a:rPr lang="en-US"/>
              <a:t>Edit Master text styles</a:t>
            </a:r>
          </a:p>
        </p:txBody>
      </p:sp>
      <p:sp>
        <p:nvSpPr>
          <p:cNvPr id="17" name="Content Placeholder 2"/>
          <p:cNvSpPr>
            <a:spLocks noGrp="1"/>
          </p:cNvSpPr>
          <p:nvPr>
            <p:ph sz="half" idx="22"/>
          </p:nvPr>
        </p:nvSpPr>
        <p:spPr>
          <a:xfrm>
            <a:off x="9667450" y="1453897"/>
            <a:ext cx="2046868" cy="419100"/>
          </a:xfrm>
        </p:spPr>
        <p:txBody>
          <a:bodyPr/>
          <a:lstStyle>
            <a:lvl1pPr>
              <a:defRPr sz="1400" b="0">
                <a:solidFill>
                  <a:schemeClr val="tx1"/>
                </a:solidFill>
                <a:latin typeface="+mn-lt"/>
                <a:cs typeface="SABIC Typeface Text" panose="020B0603060202020204" pitchFamily="34" charset="0"/>
              </a:defRPr>
            </a:lvl1pPr>
            <a:lvl2pPr>
              <a:defRPr sz="1524">
                <a:solidFill>
                  <a:schemeClr val="tx1"/>
                </a:solidFill>
              </a:defRPr>
            </a:lvl2pPr>
            <a:lvl3pPr>
              <a:defRPr sz="1524">
                <a:solidFill>
                  <a:schemeClr val="tx1"/>
                </a:solidFill>
              </a:defRPr>
            </a:lvl3pPr>
            <a:lvl4pPr>
              <a:defRPr sz="1524">
                <a:solidFill>
                  <a:schemeClr val="tx1"/>
                </a:solidFill>
              </a:defRPr>
            </a:lvl4pPr>
            <a:lvl5pPr>
              <a:defRPr sz="1524">
                <a:solidFill>
                  <a:schemeClr val="tx1"/>
                </a:solidFill>
              </a:defRPr>
            </a:lvl5pPr>
            <a:lvl6pPr>
              <a:defRPr sz="2285"/>
            </a:lvl6pPr>
            <a:lvl7pPr>
              <a:defRPr sz="2285"/>
            </a:lvl7pPr>
            <a:lvl8pPr>
              <a:defRPr sz="2285"/>
            </a:lvl8pPr>
            <a:lvl9pPr>
              <a:defRPr sz="2285"/>
            </a:lvl9pPr>
          </a:lstStyle>
          <a:p>
            <a:pPr lvl="0"/>
            <a:r>
              <a:rPr lang="en-US"/>
              <a:t>Edit Master text styles</a:t>
            </a:r>
          </a:p>
        </p:txBody>
      </p:sp>
      <p:sp>
        <p:nvSpPr>
          <p:cNvPr id="18" name="Content Placeholder 2"/>
          <p:cNvSpPr>
            <a:spLocks noGrp="1"/>
          </p:cNvSpPr>
          <p:nvPr>
            <p:ph sz="half" idx="23"/>
          </p:nvPr>
        </p:nvSpPr>
        <p:spPr>
          <a:xfrm>
            <a:off x="490181" y="3581400"/>
            <a:ext cx="2046868" cy="419100"/>
          </a:xfrm>
        </p:spPr>
        <p:txBody>
          <a:bodyPr/>
          <a:lstStyle>
            <a:lvl1pPr>
              <a:defRPr sz="1400" b="0">
                <a:solidFill>
                  <a:schemeClr val="tx1"/>
                </a:solidFill>
                <a:latin typeface="+mn-lt"/>
                <a:cs typeface="SABIC Typeface Text" panose="020B0603060202020204" pitchFamily="34" charset="0"/>
              </a:defRPr>
            </a:lvl1pPr>
            <a:lvl2pPr>
              <a:defRPr sz="1524">
                <a:solidFill>
                  <a:schemeClr val="tx1"/>
                </a:solidFill>
              </a:defRPr>
            </a:lvl2pPr>
            <a:lvl3pPr>
              <a:defRPr sz="1524">
                <a:solidFill>
                  <a:schemeClr val="tx1"/>
                </a:solidFill>
              </a:defRPr>
            </a:lvl3pPr>
            <a:lvl4pPr>
              <a:defRPr sz="1524">
                <a:solidFill>
                  <a:schemeClr val="tx1"/>
                </a:solidFill>
              </a:defRPr>
            </a:lvl4pPr>
            <a:lvl5pPr>
              <a:defRPr sz="1524">
                <a:solidFill>
                  <a:schemeClr val="tx1"/>
                </a:solidFill>
              </a:defRPr>
            </a:lvl5pPr>
            <a:lvl6pPr>
              <a:defRPr sz="2285"/>
            </a:lvl6pPr>
            <a:lvl7pPr>
              <a:defRPr sz="2285"/>
            </a:lvl7pPr>
            <a:lvl8pPr>
              <a:defRPr sz="2285"/>
            </a:lvl8pPr>
            <a:lvl9pPr>
              <a:defRPr sz="2285"/>
            </a:lvl9pPr>
          </a:lstStyle>
          <a:p>
            <a:pPr lvl="0"/>
            <a:r>
              <a:rPr lang="en-US"/>
              <a:t>Edit Master text styles</a:t>
            </a:r>
          </a:p>
        </p:txBody>
      </p:sp>
      <p:sp>
        <p:nvSpPr>
          <p:cNvPr id="19" name="Content Placeholder 3"/>
          <p:cNvSpPr>
            <a:spLocks noGrp="1"/>
          </p:cNvSpPr>
          <p:nvPr>
            <p:ph sz="half" idx="24"/>
          </p:nvPr>
        </p:nvSpPr>
        <p:spPr>
          <a:xfrm>
            <a:off x="2780333" y="3581400"/>
            <a:ext cx="2046869" cy="419100"/>
          </a:xfrm>
        </p:spPr>
        <p:txBody>
          <a:bodyPr/>
          <a:lstStyle>
            <a:lvl1pPr>
              <a:defRPr sz="1400" b="0">
                <a:solidFill>
                  <a:schemeClr val="tx1"/>
                </a:solidFill>
                <a:latin typeface="+mn-lt"/>
                <a:cs typeface="SABIC Typeface Text" panose="020B0603060202020204" pitchFamily="34" charset="0"/>
              </a:defRPr>
            </a:lvl1pPr>
            <a:lvl2pPr>
              <a:defRPr sz="1524">
                <a:solidFill>
                  <a:schemeClr val="tx1"/>
                </a:solidFill>
              </a:defRPr>
            </a:lvl2pPr>
            <a:lvl3pPr>
              <a:defRPr sz="1524">
                <a:solidFill>
                  <a:schemeClr val="tx1"/>
                </a:solidFill>
              </a:defRPr>
            </a:lvl3pPr>
            <a:lvl4pPr>
              <a:defRPr sz="1524">
                <a:solidFill>
                  <a:schemeClr val="tx1"/>
                </a:solidFill>
              </a:defRPr>
            </a:lvl4pPr>
            <a:lvl5pPr>
              <a:defRPr sz="1524">
                <a:solidFill>
                  <a:schemeClr val="tx1"/>
                </a:solidFill>
              </a:defRPr>
            </a:lvl5pPr>
            <a:lvl6pPr>
              <a:defRPr sz="2285"/>
            </a:lvl6pPr>
            <a:lvl7pPr>
              <a:defRPr sz="2285"/>
            </a:lvl7pPr>
            <a:lvl8pPr>
              <a:defRPr sz="2285"/>
            </a:lvl8pPr>
            <a:lvl9pPr>
              <a:defRPr sz="2285"/>
            </a:lvl9pPr>
          </a:lstStyle>
          <a:p>
            <a:pPr lvl="0"/>
            <a:r>
              <a:rPr lang="en-US"/>
              <a:t>Edit Master text styles</a:t>
            </a:r>
          </a:p>
        </p:txBody>
      </p:sp>
      <p:sp>
        <p:nvSpPr>
          <p:cNvPr id="20" name="Content Placeholder 3"/>
          <p:cNvSpPr>
            <a:spLocks noGrp="1"/>
          </p:cNvSpPr>
          <p:nvPr>
            <p:ph sz="half" idx="25"/>
          </p:nvPr>
        </p:nvSpPr>
        <p:spPr>
          <a:xfrm>
            <a:off x="5078813" y="3581400"/>
            <a:ext cx="2046869" cy="419100"/>
          </a:xfrm>
        </p:spPr>
        <p:txBody>
          <a:bodyPr/>
          <a:lstStyle>
            <a:lvl1pPr>
              <a:defRPr sz="1400" b="0">
                <a:solidFill>
                  <a:schemeClr val="tx1"/>
                </a:solidFill>
                <a:latin typeface="+mn-lt"/>
                <a:cs typeface="SABIC Typeface Text" panose="020B0603060202020204" pitchFamily="34" charset="0"/>
              </a:defRPr>
            </a:lvl1pPr>
            <a:lvl2pPr>
              <a:defRPr sz="1524">
                <a:solidFill>
                  <a:schemeClr val="tx1"/>
                </a:solidFill>
              </a:defRPr>
            </a:lvl2pPr>
            <a:lvl3pPr>
              <a:defRPr sz="1524">
                <a:solidFill>
                  <a:schemeClr val="tx1"/>
                </a:solidFill>
              </a:defRPr>
            </a:lvl3pPr>
            <a:lvl4pPr>
              <a:defRPr sz="1524">
                <a:solidFill>
                  <a:schemeClr val="tx1"/>
                </a:solidFill>
              </a:defRPr>
            </a:lvl4pPr>
            <a:lvl5pPr>
              <a:defRPr sz="1524">
                <a:solidFill>
                  <a:schemeClr val="tx1"/>
                </a:solidFill>
              </a:defRPr>
            </a:lvl5pPr>
            <a:lvl6pPr>
              <a:defRPr sz="2285"/>
            </a:lvl6pPr>
            <a:lvl7pPr>
              <a:defRPr sz="2285"/>
            </a:lvl7pPr>
            <a:lvl8pPr>
              <a:defRPr sz="2285"/>
            </a:lvl8pPr>
            <a:lvl9pPr>
              <a:defRPr sz="2285"/>
            </a:lvl9pPr>
          </a:lstStyle>
          <a:p>
            <a:pPr lvl="0"/>
            <a:r>
              <a:rPr lang="en-US"/>
              <a:t>Edit Master text styles</a:t>
            </a:r>
          </a:p>
        </p:txBody>
      </p:sp>
      <p:sp>
        <p:nvSpPr>
          <p:cNvPr id="21" name="Content Placeholder 3"/>
          <p:cNvSpPr>
            <a:spLocks noGrp="1"/>
          </p:cNvSpPr>
          <p:nvPr>
            <p:ph sz="half" idx="26"/>
          </p:nvPr>
        </p:nvSpPr>
        <p:spPr>
          <a:xfrm>
            <a:off x="7362018" y="3581399"/>
            <a:ext cx="2046869" cy="419100"/>
          </a:xfrm>
        </p:spPr>
        <p:txBody>
          <a:bodyPr/>
          <a:lstStyle>
            <a:lvl1pPr>
              <a:defRPr sz="1400" b="0">
                <a:solidFill>
                  <a:schemeClr val="tx1"/>
                </a:solidFill>
                <a:latin typeface="+mn-lt"/>
                <a:cs typeface="SABIC Typeface Text" panose="020B0603060202020204" pitchFamily="34" charset="0"/>
              </a:defRPr>
            </a:lvl1pPr>
            <a:lvl2pPr>
              <a:defRPr sz="1524">
                <a:solidFill>
                  <a:schemeClr val="tx1"/>
                </a:solidFill>
              </a:defRPr>
            </a:lvl2pPr>
            <a:lvl3pPr>
              <a:defRPr sz="1524">
                <a:solidFill>
                  <a:schemeClr val="tx1"/>
                </a:solidFill>
              </a:defRPr>
            </a:lvl3pPr>
            <a:lvl4pPr>
              <a:defRPr sz="1524">
                <a:solidFill>
                  <a:schemeClr val="tx1"/>
                </a:solidFill>
              </a:defRPr>
            </a:lvl4pPr>
            <a:lvl5pPr>
              <a:defRPr sz="1524">
                <a:solidFill>
                  <a:schemeClr val="tx1"/>
                </a:solidFill>
              </a:defRPr>
            </a:lvl5pPr>
            <a:lvl6pPr>
              <a:defRPr sz="2285"/>
            </a:lvl6pPr>
            <a:lvl7pPr>
              <a:defRPr sz="2285"/>
            </a:lvl7pPr>
            <a:lvl8pPr>
              <a:defRPr sz="2285"/>
            </a:lvl8pPr>
            <a:lvl9pPr>
              <a:defRPr sz="2285"/>
            </a:lvl9pPr>
          </a:lstStyle>
          <a:p>
            <a:pPr lvl="0"/>
            <a:r>
              <a:rPr lang="en-US"/>
              <a:t>Edit Master text styles</a:t>
            </a:r>
          </a:p>
        </p:txBody>
      </p:sp>
      <p:sp>
        <p:nvSpPr>
          <p:cNvPr id="22" name="Content Placeholder 2"/>
          <p:cNvSpPr>
            <a:spLocks noGrp="1"/>
          </p:cNvSpPr>
          <p:nvPr>
            <p:ph sz="half" idx="27"/>
          </p:nvPr>
        </p:nvSpPr>
        <p:spPr>
          <a:xfrm>
            <a:off x="9667450" y="3581400"/>
            <a:ext cx="2046868" cy="419100"/>
          </a:xfrm>
        </p:spPr>
        <p:txBody>
          <a:bodyPr/>
          <a:lstStyle>
            <a:lvl1pPr>
              <a:defRPr sz="1400" b="0">
                <a:solidFill>
                  <a:schemeClr val="tx1"/>
                </a:solidFill>
                <a:latin typeface="+mn-lt"/>
                <a:cs typeface="SABIC Typeface Text" panose="020B0603060202020204" pitchFamily="34" charset="0"/>
              </a:defRPr>
            </a:lvl1pPr>
            <a:lvl2pPr>
              <a:defRPr sz="1524">
                <a:solidFill>
                  <a:schemeClr val="tx1"/>
                </a:solidFill>
              </a:defRPr>
            </a:lvl2pPr>
            <a:lvl3pPr>
              <a:defRPr sz="1524">
                <a:solidFill>
                  <a:schemeClr val="tx1"/>
                </a:solidFill>
              </a:defRPr>
            </a:lvl3pPr>
            <a:lvl4pPr>
              <a:defRPr sz="1524">
                <a:solidFill>
                  <a:schemeClr val="tx1"/>
                </a:solidFill>
              </a:defRPr>
            </a:lvl4pPr>
            <a:lvl5pPr>
              <a:defRPr sz="1524">
                <a:solidFill>
                  <a:schemeClr val="tx1"/>
                </a:solidFill>
              </a:defRPr>
            </a:lvl5pPr>
            <a:lvl6pPr>
              <a:defRPr sz="2285"/>
            </a:lvl6pPr>
            <a:lvl7pPr>
              <a:defRPr sz="2285"/>
            </a:lvl7pPr>
            <a:lvl8pPr>
              <a:defRPr sz="2285"/>
            </a:lvl8pPr>
            <a:lvl9pPr>
              <a:defRPr sz="2285"/>
            </a:lvl9pPr>
          </a:lstStyle>
          <a:p>
            <a:pPr lvl="0"/>
            <a:r>
              <a:rPr lang="en-US"/>
              <a:t>Edit Master text styles</a:t>
            </a:r>
          </a:p>
        </p:txBody>
      </p:sp>
      <p:sp>
        <p:nvSpPr>
          <p:cNvPr id="23" name="Title 1"/>
          <p:cNvSpPr>
            <a:spLocks noGrp="1"/>
          </p:cNvSpPr>
          <p:nvPr>
            <p:ph type="title" hasCustomPrompt="1"/>
          </p:nvPr>
        </p:nvSpPr>
        <p:spPr>
          <a:xfrm>
            <a:off x="490180" y="406400"/>
            <a:ext cx="9924558" cy="577850"/>
          </a:xfrm>
        </p:spPr>
        <p:txBody>
          <a:bodyPr/>
          <a:lstStyle>
            <a:lvl1pPr>
              <a:defRPr>
                <a:solidFill>
                  <a:schemeClr val="tx1"/>
                </a:solidFill>
              </a:defRPr>
            </a:lvl1pPr>
          </a:lstStyle>
          <a:p>
            <a:r>
              <a:rPr lang="en-US"/>
              <a:t>CLICK TO EDIT MASTER TITLE STYLE</a:t>
            </a:r>
            <a:endParaRPr lang="en-GB"/>
          </a:p>
        </p:txBody>
      </p:sp>
      <p:sp>
        <p:nvSpPr>
          <p:cNvPr id="25" name="Text Placeholder 7"/>
          <p:cNvSpPr>
            <a:spLocks noGrp="1"/>
          </p:cNvSpPr>
          <p:nvPr>
            <p:ph type="body" sz="quarter" idx="28" hasCustomPrompt="1"/>
          </p:nvPr>
        </p:nvSpPr>
        <p:spPr>
          <a:xfrm>
            <a:off x="490179" y="6522335"/>
            <a:ext cx="7277590" cy="130805"/>
          </a:xfrm>
          <a:prstGeom prst="rect">
            <a:avLst/>
          </a:prstGeom>
        </p:spPr>
        <p:txBody>
          <a:bodyPr wrap="square">
            <a:noAutofit/>
          </a:bodyPr>
          <a:lstStyle>
            <a:lvl1pPr>
              <a:defRPr sz="850" b="0" cap="none" baseline="0"/>
            </a:lvl1pPr>
          </a:lstStyle>
          <a:p>
            <a:pPr lvl="0"/>
            <a:r>
              <a:rPr lang="en-US"/>
              <a:t>Footer: Information Source, Trademark attribution (8.5pts) </a:t>
            </a:r>
          </a:p>
        </p:txBody>
      </p:sp>
    </p:spTree>
    <p:extLst>
      <p:ext uri="{BB962C8B-B14F-4D97-AF65-F5344CB8AC3E}">
        <p14:creationId xmlns:p14="http://schemas.microsoft.com/office/powerpoint/2010/main" val="26204129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a:t>CLICK TO EDIT MASTER TITLE STYLE</a:t>
            </a:r>
            <a:endParaRPr lang="en-GB"/>
          </a:p>
        </p:txBody>
      </p:sp>
      <p:sp>
        <p:nvSpPr>
          <p:cNvPr id="4" name="Chart Placeholder 3"/>
          <p:cNvSpPr>
            <a:spLocks noGrp="1"/>
          </p:cNvSpPr>
          <p:nvPr>
            <p:ph type="chart" sz="quarter" idx="10"/>
          </p:nvPr>
        </p:nvSpPr>
        <p:spPr>
          <a:xfrm>
            <a:off x="961033" y="2517775"/>
            <a:ext cx="10724853" cy="3359150"/>
          </a:xfrm>
        </p:spPr>
        <p:txBody>
          <a:bodyPr/>
          <a:lstStyle>
            <a:lvl1pPr>
              <a:defRPr>
                <a:solidFill>
                  <a:schemeClr val="tx1"/>
                </a:solidFill>
              </a:defRPr>
            </a:lvl1pPr>
          </a:lstStyle>
          <a:p>
            <a:r>
              <a:rPr lang="en-US"/>
              <a:t>Click icon to add chart</a:t>
            </a:r>
            <a:endParaRPr lang="en-GB"/>
          </a:p>
        </p:txBody>
      </p:sp>
      <p:sp>
        <p:nvSpPr>
          <p:cNvPr id="6" name="Vertical Text Placeholder 5"/>
          <p:cNvSpPr>
            <a:spLocks noGrp="1"/>
          </p:cNvSpPr>
          <p:nvPr>
            <p:ph type="body" orient="vert" sz="quarter" idx="11"/>
          </p:nvPr>
        </p:nvSpPr>
        <p:spPr>
          <a:xfrm>
            <a:off x="495443" y="2517775"/>
            <a:ext cx="465589" cy="3359150"/>
          </a:xfrm>
        </p:spPr>
        <p:txBody>
          <a:bodyPr vert="vert270" anchor="b"/>
          <a:lstStyle>
            <a:lvl1pPr marL="0" indent="0" algn="ctr">
              <a:buFontTx/>
              <a:buNone/>
              <a:defRPr sz="1600">
                <a:solidFill>
                  <a:schemeClr val="tx1"/>
                </a:solidFill>
              </a:defRPr>
            </a:lvl1pPr>
          </a:lstStyle>
          <a:p>
            <a:pPr lvl="0"/>
            <a:r>
              <a:rPr lang="en-US"/>
              <a:t>Edit Master text styles</a:t>
            </a:r>
          </a:p>
        </p:txBody>
      </p:sp>
      <p:sp>
        <p:nvSpPr>
          <p:cNvPr id="8" name="Text Placeholder 7"/>
          <p:cNvSpPr>
            <a:spLocks noGrp="1"/>
          </p:cNvSpPr>
          <p:nvPr>
            <p:ph type="body" sz="quarter" idx="12"/>
          </p:nvPr>
        </p:nvSpPr>
        <p:spPr>
          <a:xfrm>
            <a:off x="490181" y="5936197"/>
            <a:ext cx="11195705" cy="379413"/>
          </a:xfrm>
        </p:spPr>
        <p:txBody>
          <a:bodyPr/>
          <a:lstStyle>
            <a:lvl1pPr marL="0" indent="0" algn="ctr">
              <a:buFontTx/>
              <a:buNone/>
              <a:defRPr sz="1600">
                <a:solidFill>
                  <a:schemeClr val="tx1"/>
                </a:solidFill>
              </a:defRPr>
            </a:lvl1pPr>
          </a:lstStyle>
          <a:p>
            <a:pPr lvl="0"/>
            <a:r>
              <a:rPr lang="en-US"/>
              <a:t>Edit Master text styles</a:t>
            </a:r>
          </a:p>
        </p:txBody>
      </p:sp>
      <p:sp>
        <p:nvSpPr>
          <p:cNvPr id="10" name="Text Placeholder 9"/>
          <p:cNvSpPr>
            <a:spLocks noGrp="1"/>
          </p:cNvSpPr>
          <p:nvPr>
            <p:ph type="body" sz="quarter" idx="13"/>
          </p:nvPr>
        </p:nvSpPr>
        <p:spPr>
          <a:xfrm>
            <a:off x="490181" y="1455741"/>
            <a:ext cx="11195706" cy="877887"/>
          </a:xfrm>
        </p:spPr>
        <p:txBody>
          <a:bodyPr/>
          <a:lstStyle>
            <a:lvl1pPr>
              <a:defRPr>
                <a:solidFill>
                  <a:schemeClr val="tx1"/>
                </a:solidFill>
              </a:defRPr>
            </a:lvl1pPr>
            <a:lvl2pPr>
              <a:defRPr>
                <a:solidFill>
                  <a:schemeClr val="tx1"/>
                </a:solidFill>
              </a:defRPr>
            </a:lvl2pPr>
          </a:lstStyle>
          <a:p>
            <a:pPr lvl="0"/>
            <a:r>
              <a:rPr lang="en-US"/>
              <a:t>Edit Master text styles</a:t>
            </a:r>
          </a:p>
          <a:p>
            <a:pPr lvl="1"/>
            <a:r>
              <a:rPr lang="en-US"/>
              <a:t>Second level</a:t>
            </a:r>
          </a:p>
        </p:txBody>
      </p:sp>
      <p:sp>
        <p:nvSpPr>
          <p:cNvPr id="12" name="Text Placeholder 11"/>
          <p:cNvSpPr>
            <a:spLocks noGrp="1"/>
          </p:cNvSpPr>
          <p:nvPr>
            <p:ph type="body" sz="quarter" idx="14"/>
          </p:nvPr>
        </p:nvSpPr>
        <p:spPr>
          <a:xfrm>
            <a:off x="8340090" y="4346575"/>
            <a:ext cx="3345796" cy="1062038"/>
          </a:xfrm>
        </p:spPr>
        <p:txBody>
          <a:bodyPr/>
          <a:lstStyle>
            <a:lvl1pPr marL="0" indent="0">
              <a:buFontTx/>
              <a:buNone/>
              <a:defRPr sz="1200" b="0">
                <a:solidFill>
                  <a:schemeClr val="tx1"/>
                </a:solidFill>
              </a:defRPr>
            </a:lvl1pPr>
            <a:lvl2pPr marL="161239" indent="0">
              <a:buFontTx/>
              <a:buNone/>
              <a:defRPr sz="1200">
                <a:solidFill>
                  <a:schemeClr val="tx1"/>
                </a:solidFill>
              </a:defRPr>
            </a:lvl2pPr>
            <a:lvl3pPr marL="457518" indent="0">
              <a:buFontTx/>
              <a:buNone/>
              <a:defRPr sz="1270"/>
            </a:lvl3pPr>
            <a:lvl4pPr marL="792087" indent="0">
              <a:buFontTx/>
              <a:buNone/>
              <a:defRPr sz="1270"/>
            </a:lvl4pPr>
            <a:lvl5pPr marL="1152860" indent="0">
              <a:buFontTx/>
              <a:buNone/>
              <a:defRPr sz="1270"/>
            </a:lvl5pPr>
          </a:lstStyle>
          <a:p>
            <a:pPr lvl="0"/>
            <a:r>
              <a:rPr lang="en-US"/>
              <a:t>Edit Master text styles</a:t>
            </a:r>
          </a:p>
          <a:p>
            <a:pPr lvl="1"/>
            <a:r>
              <a:rPr lang="en-US"/>
              <a:t>Second level</a:t>
            </a:r>
          </a:p>
        </p:txBody>
      </p:sp>
      <p:sp>
        <p:nvSpPr>
          <p:cNvPr id="11" name="Text Placeholder 7"/>
          <p:cNvSpPr>
            <a:spLocks noGrp="1"/>
          </p:cNvSpPr>
          <p:nvPr>
            <p:ph type="body" sz="quarter" idx="15" hasCustomPrompt="1"/>
          </p:nvPr>
        </p:nvSpPr>
        <p:spPr>
          <a:xfrm>
            <a:off x="490179" y="6522335"/>
            <a:ext cx="7277590" cy="130805"/>
          </a:xfrm>
          <a:prstGeom prst="rect">
            <a:avLst/>
          </a:prstGeom>
        </p:spPr>
        <p:txBody>
          <a:bodyPr wrap="square">
            <a:noAutofit/>
          </a:bodyPr>
          <a:lstStyle>
            <a:lvl1pPr>
              <a:defRPr sz="850" b="0" cap="none" baseline="0"/>
            </a:lvl1pPr>
          </a:lstStyle>
          <a:p>
            <a:pPr lvl="0"/>
            <a:r>
              <a:rPr lang="en-US"/>
              <a:t>Footer: Information Source, Trademark attribution (8.5pts) </a:t>
            </a:r>
          </a:p>
        </p:txBody>
      </p:sp>
    </p:spTree>
    <p:extLst>
      <p:ext uri="{BB962C8B-B14F-4D97-AF65-F5344CB8AC3E}">
        <p14:creationId xmlns:p14="http://schemas.microsoft.com/office/powerpoint/2010/main" val="26157869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se Study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a:t>CLICK TO EDIT MASTER TITLE STYLE</a:t>
            </a:r>
            <a:endParaRPr lang="en-GB"/>
          </a:p>
        </p:txBody>
      </p:sp>
      <p:sp>
        <p:nvSpPr>
          <p:cNvPr id="4" name="Picture Placeholder 3"/>
          <p:cNvSpPr>
            <a:spLocks noGrp="1"/>
          </p:cNvSpPr>
          <p:nvPr>
            <p:ph type="pic" sz="quarter" idx="10"/>
          </p:nvPr>
        </p:nvSpPr>
        <p:spPr>
          <a:xfrm>
            <a:off x="496357" y="1272093"/>
            <a:ext cx="11196078" cy="5052414"/>
          </a:xfrm>
          <a:prstGeom prst="rect">
            <a:avLst/>
          </a:prstGeom>
        </p:spPr>
        <p:txBody>
          <a:bodyPr/>
          <a:lstStyle>
            <a:lvl1pPr>
              <a:defRPr>
                <a:solidFill>
                  <a:schemeClr val="tx1"/>
                </a:solidFill>
              </a:defRPr>
            </a:lvl1pPr>
          </a:lstStyle>
          <a:p>
            <a:r>
              <a:rPr lang="en-US"/>
              <a:t>Click icon to add picture</a:t>
            </a:r>
            <a:endParaRPr lang="en-GB"/>
          </a:p>
        </p:txBody>
      </p:sp>
      <p:sp>
        <p:nvSpPr>
          <p:cNvPr id="6" name="Text Placeholder 7"/>
          <p:cNvSpPr>
            <a:spLocks noGrp="1"/>
          </p:cNvSpPr>
          <p:nvPr>
            <p:ph type="body" sz="quarter" idx="12" hasCustomPrompt="1"/>
          </p:nvPr>
        </p:nvSpPr>
        <p:spPr>
          <a:xfrm>
            <a:off x="490179" y="6522335"/>
            <a:ext cx="7277590" cy="130805"/>
          </a:xfrm>
          <a:prstGeom prst="rect">
            <a:avLst/>
          </a:prstGeom>
        </p:spPr>
        <p:txBody>
          <a:bodyPr wrap="square">
            <a:noAutofit/>
          </a:bodyPr>
          <a:lstStyle>
            <a:lvl1pPr>
              <a:defRPr sz="850" b="0" cap="none" baseline="0"/>
            </a:lvl1pPr>
          </a:lstStyle>
          <a:p>
            <a:pPr lvl="0"/>
            <a:r>
              <a:rPr lang="en-US"/>
              <a:t>Footer: Information Source, Trademark attribution (8.5pts) </a:t>
            </a:r>
          </a:p>
        </p:txBody>
      </p:sp>
    </p:spTree>
    <p:extLst>
      <p:ext uri="{BB962C8B-B14F-4D97-AF65-F5344CB8AC3E}">
        <p14:creationId xmlns:p14="http://schemas.microsoft.com/office/powerpoint/2010/main" val="2087337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Blank Pag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8450936"/>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Purpos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45337" y="3191292"/>
            <a:ext cx="6501326" cy="475416"/>
          </a:xfrm>
          <a:prstGeom prst="rect">
            <a:avLst/>
          </a:prstGeom>
        </p:spPr>
      </p:pic>
    </p:spTree>
    <p:extLst>
      <p:ext uri="{BB962C8B-B14F-4D97-AF65-F5344CB8AC3E}">
        <p14:creationId xmlns:p14="http://schemas.microsoft.com/office/powerpoint/2010/main" val="14201734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Purpose A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1222" y="2923361"/>
            <a:ext cx="4829556" cy="972860"/>
          </a:xfrm>
          <a:prstGeom prst="rect">
            <a:avLst/>
          </a:prstGeom>
        </p:spPr>
      </p:pic>
    </p:spTree>
    <p:extLst>
      <p:ext uri="{BB962C8B-B14F-4D97-AF65-F5344CB8AC3E}">
        <p14:creationId xmlns:p14="http://schemas.microsoft.com/office/powerpoint/2010/main" val="3899278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 Lines Cover AR">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52662"/>
            <a:ext cx="12192000" cy="4605338"/>
          </a:xfrm>
          <a:prstGeom prst="rect">
            <a:avLst/>
          </a:prstGeom>
        </p:spPr>
      </p:pic>
      <p:sp>
        <p:nvSpPr>
          <p:cNvPr id="36" name="Text Placeholder 35"/>
          <p:cNvSpPr>
            <a:spLocks noGrp="1"/>
          </p:cNvSpPr>
          <p:nvPr>
            <p:ph type="body" sz="quarter" idx="11" hasCustomPrompt="1"/>
          </p:nvPr>
        </p:nvSpPr>
        <p:spPr>
          <a:xfrm>
            <a:off x="5585181" y="3136599"/>
            <a:ext cx="5897725" cy="219075"/>
          </a:xfrm>
          <a:prstGeom prst="rect">
            <a:avLst/>
          </a:prstGeom>
        </p:spPr>
        <p:txBody>
          <a:bodyPr lIns="0" tIns="0" rIns="0" bIns="0">
            <a:noAutofit/>
          </a:bodyPr>
          <a:lstStyle>
            <a:lvl1pPr marL="0" marR="0" indent="0" algn="r" defTabSz="1160922" rtl="1" eaLnBrk="1" fontAlgn="base" latinLnBrk="0" hangingPunct="1">
              <a:lnSpc>
                <a:spcPct val="100000"/>
              </a:lnSpc>
              <a:spcBef>
                <a:spcPct val="0"/>
              </a:spcBef>
              <a:spcAft>
                <a:spcPct val="0"/>
              </a:spcAft>
              <a:buClr>
                <a:schemeClr val="tx1"/>
              </a:buClr>
              <a:buSzTx/>
              <a:buFont typeface="Arial" pitchFamily="34" charset="0"/>
              <a:buNone/>
              <a:tabLst/>
              <a:defRPr lang="en-US" sz="1200" b="0" cap="all" baseline="0" dirty="0" smtClean="0">
                <a:latin typeface="SABIC Typeface Headline" panose="020B0603060202020204" pitchFamily="34" charset="0"/>
                <a:cs typeface="SABIC Typeface Headline" panose="020B0603060202020204" pitchFamily="34" charset="0"/>
              </a:defRPr>
            </a:lvl1pPr>
            <a:lvl2pPr>
              <a:defRPr sz="1143" cap="all" baseline="0">
                <a:solidFill>
                  <a:schemeClr val="tx1"/>
                </a:solidFill>
              </a:defRPr>
            </a:lvl2pPr>
            <a:lvl3pPr>
              <a:defRPr sz="1143" cap="all" baseline="0">
                <a:solidFill>
                  <a:schemeClr val="tx1"/>
                </a:solidFill>
              </a:defRPr>
            </a:lvl3pPr>
            <a:lvl4pPr>
              <a:defRPr sz="1143" cap="all" baseline="0">
                <a:solidFill>
                  <a:schemeClr val="tx1"/>
                </a:solidFill>
              </a:defRPr>
            </a:lvl4pPr>
            <a:lvl5pPr>
              <a:defRPr sz="1143" cap="all" baseline="0">
                <a:solidFill>
                  <a:schemeClr val="tx1"/>
                </a:solidFill>
              </a:defRPr>
            </a:lvl5pPr>
          </a:lstStyle>
          <a:p>
            <a:pPr lvl="0"/>
            <a:r>
              <a:rPr lang="ar-SA"/>
              <a:t>عنوان فرعي مختصر، اختياري، حجم الخط 12عادي</a:t>
            </a:r>
            <a:endParaRPr lang="en-US"/>
          </a:p>
        </p:txBody>
      </p:sp>
      <p:sp>
        <p:nvSpPr>
          <p:cNvPr id="42" name="Text Placeholder 41"/>
          <p:cNvSpPr>
            <a:spLocks noGrp="1"/>
          </p:cNvSpPr>
          <p:nvPr>
            <p:ph type="body" sz="quarter" idx="18" hasCustomPrompt="1"/>
          </p:nvPr>
        </p:nvSpPr>
        <p:spPr>
          <a:xfrm>
            <a:off x="5585181" y="4142232"/>
            <a:ext cx="5897725" cy="164592"/>
          </a:xfrm>
        </p:spPr>
        <p:txBody>
          <a:bodyPr/>
          <a:lstStyle>
            <a:lvl1pPr algn="r" rtl="1">
              <a:defRPr sz="1000" baseline="0">
                <a:solidFill>
                  <a:schemeClr val="accent4"/>
                </a:solidFill>
                <a:latin typeface="SABIC Typeface Text Light" panose="020B0303060202020204" pitchFamily="34" charset="0"/>
                <a:cs typeface="+mn-cs"/>
              </a:defRPr>
            </a:lvl1pPr>
          </a:lstStyle>
          <a:p>
            <a:pPr lvl="0"/>
            <a:r>
              <a:rPr lang="ar-SA"/>
              <a:t>تعليمات السرّية، حجم الخط 10خفيف</a:t>
            </a:r>
            <a:endParaRPr lang="en-US"/>
          </a:p>
        </p:txBody>
      </p:sp>
      <p:sp>
        <p:nvSpPr>
          <p:cNvPr id="18" name="Text Placeholder 5"/>
          <p:cNvSpPr>
            <a:spLocks noGrp="1"/>
          </p:cNvSpPr>
          <p:nvPr>
            <p:ph type="body" sz="quarter" idx="15" hasCustomPrompt="1"/>
          </p:nvPr>
        </p:nvSpPr>
        <p:spPr>
          <a:xfrm>
            <a:off x="5585181" y="3684944"/>
            <a:ext cx="5896797" cy="446795"/>
          </a:xfrm>
        </p:spPr>
        <p:txBody>
          <a:bodyPr vert="horz" wrap="square" lIns="0" tIns="0" rIns="0" bIns="0" rtlCol="0">
            <a:noAutofit/>
          </a:bodyPr>
          <a:lstStyle>
            <a:lvl1pPr marL="0" marR="0" indent="0" algn="r" defTabSz="1160922" rtl="1" eaLnBrk="1" fontAlgn="base" latinLnBrk="0" hangingPunct="1">
              <a:lnSpc>
                <a:spcPct val="100000"/>
              </a:lnSpc>
              <a:spcBef>
                <a:spcPct val="0"/>
              </a:spcBef>
              <a:spcAft>
                <a:spcPct val="0"/>
              </a:spcAft>
              <a:buClr>
                <a:schemeClr val="tx1"/>
              </a:buClr>
              <a:buSzTx/>
              <a:buFont typeface="Arial" pitchFamily="34" charset="0"/>
              <a:buNone/>
              <a:tabLst/>
              <a:defRPr lang="en-US" sz="1000" baseline="0">
                <a:solidFill>
                  <a:schemeClr val="tx1"/>
                </a:solidFill>
                <a:latin typeface="SABIC Typeface Text Light" panose="020B0303060202020204" pitchFamily="34" charset="0"/>
                <a:cs typeface="+mn-cs"/>
              </a:defRPr>
            </a:lvl1pPr>
          </a:lstStyle>
          <a:p>
            <a:pPr lvl="0"/>
            <a:r>
              <a:rPr lang="ar-SA"/>
              <a:t>اسم المؤلف، حجم الخط 10خفيف</a:t>
            </a:r>
            <a:br>
              <a:rPr lang="ar-SA"/>
            </a:br>
            <a:r>
              <a:rPr lang="ar-SA"/>
              <a:t>اسم المناسبة، المدينة، الدولة، الشهر، السنة، حجم الخط 10خفيف</a:t>
            </a:r>
            <a:endParaRPr lang="en-US"/>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80449" y="514285"/>
            <a:ext cx="1802460" cy="926014"/>
          </a:xfrm>
          <a:prstGeom prst="rect">
            <a:avLst/>
          </a:prstGeom>
        </p:spPr>
      </p:pic>
      <p:pic>
        <p:nvPicPr>
          <p:cNvPr id="30" name="Picture 2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43646" y="631499"/>
            <a:ext cx="2058802" cy="414723"/>
          </a:xfrm>
          <a:prstGeom prst="rect">
            <a:avLst/>
          </a:prstGeom>
        </p:spPr>
      </p:pic>
      <p:sp>
        <p:nvSpPr>
          <p:cNvPr id="2" name="Title 1"/>
          <p:cNvSpPr>
            <a:spLocks noGrp="1"/>
          </p:cNvSpPr>
          <p:nvPr>
            <p:ph type="title" hasCustomPrompt="1"/>
          </p:nvPr>
        </p:nvSpPr>
        <p:spPr>
          <a:xfrm>
            <a:off x="2511552" y="1669660"/>
            <a:ext cx="8970426" cy="1317052"/>
          </a:xfrm>
        </p:spPr>
        <p:txBody>
          <a:bodyPr/>
          <a:lstStyle>
            <a:lvl1pPr algn="r" rtl="1">
              <a:lnSpc>
                <a:spcPct val="120000"/>
              </a:lnSpc>
              <a:defRPr lang="en-US" sz="3600" b="0" cap="all" baseline="0" dirty="0">
                <a:solidFill>
                  <a:schemeClr val="accent5"/>
                </a:solidFill>
                <a:latin typeface="SABIC Typeface Headline Light" panose="020B0303060202020204" pitchFamily="34" charset="0"/>
                <a:ea typeface="+mn-ea"/>
                <a:cs typeface="+mj-cs"/>
              </a:defRPr>
            </a:lvl1pPr>
          </a:lstStyle>
          <a:p>
            <a:pPr lvl="0"/>
            <a:r>
              <a:rPr lang="ar-SA"/>
              <a:t>العنوان الرئيس، سطرين كحد أقصى، </a:t>
            </a:r>
            <a:br>
              <a:rPr lang="ar-SA"/>
            </a:br>
            <a:r>
              <a:rPr lang="ar-SA"/>
              <a:t>حجم الخط 36خفيف</a:t>
            </a:r>
            <a:endParaRPr lang="en-US"/>
          </a:p>
        </p:txBody>
      </p:sp>
    </p:spTree>
    <p:extLst>
      <p:ext uri="{BB962C8B-B14F-4D97-AF65-F5344CB8AC3E}">
        <p14:creationId xmlns:p14="http://schemas.microsoft.com/office/powerpoint/2010/main" val="2554229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Blue">
    <p:bg>
      <p:bgPr>
        <a:gradFill>
          <a:gsLst>
            <a:gs pos="10000">
              <a:srgbClr val="0047BB"/>
            </a:gs>
            <a:gs pos="90000">
              <a:srgbClr val="009FDF"/>
            </a:gs>
          </a:gsLst>
          <a:lin ang="0" scaled="1"/>
        </a:gra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0" hasCustomPrompt="1"/>
          </p:nvPr>
        </p:nvSpPr>
        <p:spPr>
          <a:xfrm>
            <a:off x="490177" y="1828800"/>
            <a:ext cx="11226259" cy="1661993"/>
          </a:xfrm>
          <a:prstGeom prst="rect">
            <a:avLst/>
          </a:prstGeom>
        </p:spPr>
        <p:txBody>
          <a:bodyPr lIns="0" tIns="0" rIns="0" bIns="0" anchor="ctr">
            <a:noAutofit/>
          </a:bodyPr>
          <a:lstStyle>
            <a:lvl1pPr algn="ctr">
              <a:defRPr sz="5400" b="0" cap="all" baseline="0">
                <a:solidFill>
                  <a:schemeClr val="bg1"/>
                </a:solidFill>
                <a:latin typeface="+mj-lt"/>
              </a:defRPr>
            </a:lvl1pPr>
          </a:lstStyle>
          <a:p>
            <a:pPr lvl="0"/>
            <a:r>
              <a:rPr lang="en-US"/>
              <a:t>Insert Thank You</a:t>
            </a:r>
            <a:br>
              <a:rPr lang="en-US"/>
            </a:br>
            <a:r>
              <a:rPr lang="en-US"/>
              <a:t>Message Here</a:t>
            </a:r>
          </a:p>
        </p:txBody>
      </p:sp>
    </p:spTree>
    <p:extLst>
      <p:ext uri="{BB962C8B-B14F-4D97-AF65-F5344CB8AC3E}">
        <p14:creationId xmlns:p14="http://schemas.microsoft.com/office/powerpoint/2010/main" val="21259012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hank You Orange">
    <p:bg>
      <p:bgPr>
        <a:gradFill flip="none" rotWithShape="1">
          <a:gsLst>
            <a:gs pos="10000">
              <a:srgbClr val="FFA300"/>
            </a:gs>
            <a:gs pos="90000">
              <a:srgbClr val="FFCD00"/>
            </a:gs>
          </a:gsLst>
          <a:lin ang="0" scaled="1"/>
          <a:tileRect/>
        </a:gradFill>
        <a:effectLst/>
      </p:bgPr>
    </p:bg>
    <p:spTree>
      <p:nvGrpSpPr>
        <p:cNvPr id="1" name=""/>
        <p:cNvGrpSpPr/>
        <p:nvPr/>
      </p:nvGrpSpPr>
      <p:grpSpPr>
        <a:xfrm>
          <a:off x="0" y="0"/>
          <a:ext cx="0" cy="0"/>
          <a:chOff x="0" y="0"/>
          <a:chExt cx="0" cy="0"/>
        </a:xfrm>
      </p:grpSpPr>
      <p:sp>
        <p:nvSpPr>
          <p:cNvPr id="5" name="Text Placeholder 8"/>
          <p:cNvSpPr>
            <a:spLocks noGrp="1"/>
          </p:cNvSpPr>
          <p:nvPr>
            <p:ph type="body" sz="quarter" idx="10" hasCustomPrompt="1"/>
          </p:nvPr>
        </p:nvSpPr>
        <p:spPr>
          <a:xfrm>
            <a:off x="490177" y="1828800"/>
            <a:ext cx="11226259" cy="1661993"/>
          </a:xfrm>
          <a:prstGeom prst="rect">
            <a:avLst/>
          </a:prstGeom>
        </p:spPr>
        <p:txBody>
          <a:bodyPr lIns="0" tIns="0" rIns="0" bIns="0" anchor="ctr">
            <a:noAutofit/>
          </a:bodyPr>
          <a:lstStyle>
            <a:lvl1pPr algn="ctr">
              <a:defRPr sz="5400" b="0" cap="all" baseline="0">
                <a:solidFill>
                  <a:schemeClr val="bg1"/>
                </a:solidFill>
                <a:latin typeface="+mj-lt"/>
              </a:defRPr>
            </a:lvl1pPr>
          </a:lstStyle>
          <a:p>
            <a:pPr lvl="0"/>
            <a:r>
              <a:rPr lang="en-US"/>
              <a:t>Insert Thank You</a:t>
            </a:r>
            <a:br>
              <a:rPr lang="en-US"/>
            </a:br>
            <a:r>
              <a:rPr lang="en-US"/>
              <a:t>Message Here</a:t>
            </a:r>
          </a:p>
        </p:txBody>
      </p:sp>
    </p:spTree>
    <p:extLst>
      <p:ext uri="{BB962C8B-B14F-4D97-AF65-F5344CB8AC3E}">
        <p14:creationId xmlns:p14="http://schemas.microsoft.com/office/powerpoint/2010/main" val="35781165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hank You Collage">
    <p:spTree>
      <p:nvGrpSpPr>
        <p:cNvPr id="1" name=""/>
        <p:cNvGrpSpPr/>
        <p:nvPr/>
      </p:nvGrpSpPr>
      <p:grpSpPr>
        <a:xfrm>
          <a:off x="0" y="0"/>
          <a:ext cx="0" cy="0"/>
          <a:chOff x="0" y="0"/>
          <a:chExt cx="0" cy="0"/>
        </a:xfrm>
      </p:grpSpPr>
      <p:sp>
        <p:nvSpPr>
          <p:cNvPr id="6" name="Text Placeholder 8"/>
          <p:cNvSpPr>
            <a:spLocks noGrp="1"/>
          </p:cNvSpPr>
          <p:nvPr>
            <p:ph type="body" sz="quarter" idx="11" hasCustomPrompt="1"/>
          </p:nvPr>
        </p:nvSpPr>
        <p:spPr>
          <a:xfrm>
            <a:off x="3044858" y="2927187"/>
            <a:ext cx="6105546" cy="830997"/>
          </a:xfrm>
          <a:prstGeom prst="rect">
            <a:avLst/>
          </a:prstGeom>
        </p:spPr>
        <p:txBody>
          <a:bodyPr wrap="square" lIns="0" tIns="0" rIns="0" bIns="0" anchor="ctr">
            <a:noAutofit/>
          </a:bodyPr>
          <a:lstStyle>
            <a:lvl1pPr algn="ctr">
              <a:defRPr sz="5400" b="0" cap="all" baseline="0">
                <a:solidFill>
                  <a:schemeClr val="accent1"/>
                </a:solidFill>
                <a:latin typeface="+mj-lt"/>
              </a:defRPr>
            </a:lvl1pPr>
          </a:lstStyle>
          <a:p>
            <a:pPr lvl="0"/>
            <a:r>
              <a:rPr lang="en-US"/>
              <a:t>Thank you</a:t>
            </a:r>
          </a:p>
        </p:txBody>
      </p:sp>
    </p:spTree>
    <p:extLst>
      <p:ext uri="{BB962C8B-B14F-4D97-AF65-F5344CB8AC3E}">
        <p14:creationId xmlns:p14="http://schemas.microsoft.com/office/powerpoint/2010/main" val="20179702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Cover Style 1">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152650"/>
            <a:ext cx="12192000" cy="4705350"/>
          </a:xfrm>
          <a:prstGeom prst="rect">
            <a:avLst/>
          </a:prstGeom>
        </p:spPr>
      </p:pic>
      <p:sp>
        <p:nvSpPr>
          <p:cNvPr id="6147" name="Rectangle 3"/>
          <p:cNvSpPr>
            <a:spLocks noGrp="1" noChangeArrowheads="1"/>
          </p:cNvSpPr>
          <p:nvPr>
            <p:ph type="subTitle" idx="1" hasCustomPrompt="1"/>
          </p:nvPr>
        </p:nvSpPr>
        <p:spPr>
          <a:xfrm>
            <a:off x="731521" y="2855158"/>
            <a:ext cx="5921735" cy="181243"/>
          </a:xfrm>
        </p:spPr>
        <p:txBody>
          <a:bodyPr/>
          <a:lstStyle>
            <a:lvl1pPr marL="0" indent="0">
              <a:lnSpc>
                <a:spcPct val="100000"/>
              </a:lnSpc>
              <a:buFont typeface="Arial" pitchFamily="34" charset="0"/>
              <a:buNone/>
              <a:defRPr sz="1200" cap="all" baseline="0">
                <a:solidFill>
                  <a:schemeClr val="tx1"/>
                </a:solidFill>
                <a:latin typeface="SABIC Typeface Headline" panose="020B0603060202020204" pitchFamily="34" charset="0"/>
                <a:cs typeface="SABIC Typeface Headline" panose="020B0603060202020204" pitchFamily="34" charset="0"/>
              </a:defRPr>
            </a:lvl1pPr>
          </a:lstStyle>
          <a:p>
            <a:pPr lvl="0"/>
            <a:r>
              <a:rPr lang="en-US"/>
              <a:t>Short Subhead all caps (12pt regular) optional</a:t>
            </a:r>
            <a:endParaRPr lang="ar-SA"/>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80449" y="514285"/>
            <a:ext cx="1802460" cy="926014"/>
          </a:xfrm>
          <a:prstGeom prst="rect">
            <a:avLst/>
          </a:prstGeom>
        </p:spPr>
      </p:pic>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73523" y="736036"/>
            <a:ext cx="3000895" cy="219444"/>
          </a:xfrm>
          <a:prstGeom prst="rect">
            <a:avLst/>
          </a:prstGeom>
        </p:spPr>
      </p:pic>
      <p:sp>
        <p:nvSpPr>
          <p:cNvPr id="6146" name="Rectangle 2"/>
          <p:cNvSpPr>
            <a:spLocks noGrp="1" noChangeArrowheads="1"/>
          </p:cNvSpPr>
          <p:nvPr>
            <p:ph type="ctrTitle" hasCustomPrompt="1"/>
          </p:nvPr>
        </p:nvSpPr>
        <p:spPr>
          <a:xfrm>
            <a:off x="731521" y="1673352"/>
            <a:ext cx="8961119" cy="1097280"/>
          </a:xfrm>
        </p:spPr>
        <p:txBody>
          <a:bodyPr anchor="b"/>
          <a:lstStyle>
            <a:lvl1pPr>
              <a:defRPr sz="3600">
                <a:solidFill>
                  <a:schemeClr val="accent5"/>
                </a:solidFill>
              </a:defRPr>
            </a:lvl1pPr>
          </a:lstStyle>
          <a:p>
            <a:pPr lvl="0"/>
            <a:r>
              <a:rPr lang="en-US"/>
              <a:t>headline all caps (36pt light) </a:t>
            </a:r>
            <a:br>
              <a:rPr lang="en-US"/>
            </a:br>
            <a:r>
              <a:rPr lang="en-US"/>
              <a:t>two lines maximum</a:t>
            </a:r>
            <a:endParaRPr lang="en-GB" noProof="0"/>
          </a:p>
        </p:txBody>
      </p:sp>
    </p:spTree>
    <p:extLst>
      <p:ext uri="{BB962C8B-B14F-4D97-AF65-F5344CB8AC3E}">
        <p14:creationId xmlns:p14="http://schemas.microsoft.com/office/powerpoint/2010/main" val="11182782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secHead" preserve="1">
  <p:cSld name="Blue Divider Slide">
    <p:bg>
      <p:bgPr>
        <a:gradFill flip="none" rotWithShape="1">
          <a:gsLst>
            <a:gs pos="10000">
              <a:srgbClr val="0047BB"/>
            </a:gs>
            <a:gs pos="90000">
              <a:srgbClr val="009FDF"/>
            </a:gs>
          </a:gsLst>
          <a:lin ang="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180" y="1460400"/>
            <a:ext cx="10436059" cy="1702205"/>
          </a:xfrm>
        </p:spPr>
        <p:txBody>
          <a:bodyPr anchor="t"/>
          <a:lstStyle>
            <a:lvl1pPr algn="l">
              <a:defRPr sz="4400" b="0" cap="all" baseline="0">
                <a:solidFill>
                  <a:schemeClr val="bg1"/>
                </a:solidFill>
              </a:defRPr>
            </a:lvl1pPr>
          </a:lstStyle>
          <a:p>
            <a:r>
              <a:rPr lang="en-US"/>
              <a:t>Click to edit SLIDE DIVIDER TEXT</a:t>
            </a:r>
            <a:endParaRPr lang="en-GB"/>
          </a:p>
        </p:txBody>
      </p:sp>
      <p:sp>
        <p:nvSpPr>
          <p:cNvPr id="3" name="Text Placeholder 2"/>
          <p:cNvSpPr>
            <a:spLocks noGrp="1"/>
          </p:cNvSpPr>
          <p:nvPr>
            <p:ph type="body" idx="1" hasCustomPrompt="1"/>
          </p:nvPr>
        </p:nvSpPr>
        <p:spPr>
          <a:xfrm>
            <a:off x="490181" y="406401"/>
            <a:ext cx="9942654" cy="577849"/>
          </a:xfrm>
        </p:spPr>
        <p:txBody>
          <a:bodyPr anchor="b"/>
          <a:lstStyle>
            <a:lvl1pPr marL="0" indent="0">
              <a:buNone/>
              <a:defRPr sz="2000" cap="all" baseline="0">
                <a:solidFill>
                  <a:schemeClr val="bg1"/>
                </a:solidFill>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PRESENTATION RUNNING HEAD</a:t>
            </a:r>
          </a:p>
        </p:txBody>
      </p:sp>
      <p:sp>
        <p:nvSpPr>
          <p:cNvPr id="4" name="Rectangle 3"/>
          <p:cNvSpPr/>
          <p:nvPr userDrawn="1"/>
        </p:nvSpPr>
        <p:spPr>
          <a:xfrm flipV="1">
            <a:off x="485847" y="6438618"/>
            <a:ext cx="11238004" cy="2743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143">
              <a:solidFill>
                <a:srgbClr val="FFFFFF"/>
              </a:solidFill>
              <a:latin typeface="Arial" pitchFamily="34" charset="0"/>
              <a:ea typeface="MS PGothic" pitchFamily="34" charset="-128"/>
            </a:endParaRPr>
          </a:p>
        </p:txBody>
      </p:sp>
      <p:sp>
        <p:nvSpPr>
          <p:cNvPr id="5" name="Rectangle 4"/>
          <p:cNvSpPr/>
          <p:nvPr userDrawn="1"/>
        </p:nvSpPr>
        <p:spPr>
          <a:xfrm>
            <a:off x="485715" y="1123002"/>
            <a:ext cx="11232230" cy="3091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524">
              <a:solidFill>
                <a:srgbClr val="FFFFFF"/>
              </a:solidFill>
              <a:latin typeface="Arial" pitchFamily="34" charset="0"/>
              <a:ea typeface="MS PGothic" pitchFamily="34" charset="-128"/>
            </a:endParaRPr>
          </a:p>
        </p:txBody>
      </p:sp>
    </p:spTree>
    <p:extLst>
      <p:ext uri="{BB962C8B-B14F-4D97-AF65-F5344CB8AC3E}">
        <p14:creationId xmlns:p14="http://schemas.microsoft.com/office/powerpoint/2010/main" val="38821345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secHead" preserve="1">
  <p:cSld name="Orange Divider Slide">
    <p:bg>
      <p:bgPr>
        <a:gradFill flip="none" rotWithShape="1">
          <a:gsLst>
            <a:gs pos="10000">
              <a:srgbClr val="FFA300"/>
            </a:gs>
            <a:gs pos="90000">
              <a:srgbClr val="FFCD00"/>
            </a:gs>
          </a:gsLst>
          <a:lin ang="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180" y="1460401"/>
            <a:ext cx="10436060" cy="1702206"/>
          </a:xfrm>
        </p:spPr>
        <p:txBody>
          <a:bodyPr anchor="t"/>
          <a:lstStyle>
            <a:lvl1pPr algn="l">
              <a:defRPr sz="4400" b="0" cap="all" baseline="0">
                <a:solidFill>
                  <a:schemeClr val="bg1"/>
                </a:solidFill>
              </a:defRPr>
            </a:lvl1pPr>
          </a:lstStyle>
          <a:p>
            <a:r>
              <a:rPr lang="en-US"/>
              <a:t>Click to edit SLIDE DIVIDER TEXT</a:t>
            </a:r>
            <a:endParaRPr lang="en-GB"/>
          </a:p>
        </p:txBody>
      </p:sp>
      <p:sp>
        <p:nvSpPr>
          <p:cNvPr id="3" name="Text Placeholder 2"/>
          <p:cNvSpPr>
            <a:spLocks noGrp="1"/>
          </p:cNvSpPr>
          <p:nvPr>
            <p:ph type="body" idx="1" hasCustomPrompt="1"/>
          </p:nvPr>
        </p:nvSpPr>
        <p:spPr>
          <a:xfrm>
            <a:off x="490181" y="406401"/>
            <a:ext cx="9942654" cy="577849"/>
          </a:xfrm>
        </p:spPr>
        <p:txBody>
          <a:bodyPr anchor="b"/>
          <a:lstStyle>
            <a:lvl1pPr marL="0" indent="0">
              <a:buNone/>
              <a:defRPr sz="2000" cap="all" baseline="0">
                <a:solidFill>
                  <a:schemeClr val="bg1"/>
                </a:solidFill>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PRESENTATION RUNNING HEAD</a:t>
            </a:r>
          </a:p>
        </p:txBody>
      </p:sp>
      <p:sp>
        <p:nvSpPr>
          <p:cNvPr id="4" name="Rectangle 3"/>
          <p:cNvSpPr/>
          <p:nvPr userDrawn="1"/>
        </p:nvSpPr>
        <p:spPr>
          <a:xfrm flipV="1">
            <a:off x="485847" y="6438618"/>
            <a:ext cx="11238004" cy="2743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143">
              <a:solidFill>
                <a:srgbClr val="FFFFFF"/>
              </a:solidFill>
              <a:latin typeface="Arial" pitchFamily="34" charset="0"/>
              <a:ea typeface="MS PGothic" pitchFamily="34" charset="-128"/>
            </a:endParaRPr>
          </a:p>
        </p:txBody>
      </p:sp>
      <p:sp>
        <p:nvSpPr>
          <p:cNvPr id="5" name="Rectangle 4"/>
          <p:cNvSpPr/>
          <p:nvPr userDrawn="1"/>
        </p:nvSpPr>
        <p:spPr>
          <a:xfrm>
            <a:off x="485715" y="1123002"/>
            <a:ext cx="11232230" cy="3091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524">
              <a:solidFill>
                <a:srgbClr val="FFFFFF"/>
              </a:solidFill>
              <a:latin typeface="Arial" pitchFamily="34" charset="0"/>
              <a:ea typeface="MS PGothic" pitchFamily="34" charset="-128"/>
            </a:endParaRPr>
          </a:p>
        </p:txBody>
      </p:sp>
    </p:spTree>
    <p:extLst>
      <p:ext uri="{BB962C8B-B14F-4D97-AF65-F5344CB8AC3E}">
        <p14:creationId xmlns:p14="http://schemas.microsoft.com/office/powerpoint/2010/main" val="32560775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on't use thi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2"/>
          <p:cNvSpPr txBox="1"/>
          <p:nvPr userDrawn="1"/>
        </p:nvSpPr>
        <p:spPr bwMode="auto">
          <a:xfrm>
            <a:off x="490182" y="2155372"/>
            <a:ext cx="2789966" cy="846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algn="l"/>
            <a:r>
              <a:rPr lang="lv-LV" sz="500" kern="0">
                <a:solidFill>
                  <a:schemeClr val="bg1"/>
                </a:solidFill>
                <a:latin typeface="+mj-lt"/>
              </a:rPr>
              <a:t>ABCDEFGHIJKLMNOPQRSTUVWXYZ</a:t>
            </a:r>
          </a:p>
          <a:p>
            <a:pPr algn="l"/>
            <a:r>
              <a:rPr lang="lv-LV" sz="500" kern="0" err="1">
                <a:solidFill>
                  <a:schemeClr val="bg1"/>
                </a:solidFill>
                <a:latin typeface="+mj-lt"/>
              </a:rPr>
              <a:t>abcdefghijklmnopqrstuvwxyz</a:t>
            </a:r>
            <a:endParaRPr lang="lv-LV" sz="500" kern="0">
              <a:solidFill>
                <a:schemeClr val="bg1"/>
              </a:solidFill>
              <a:latin typeface="+mj-lt"/>
            </a:endParaRPr>
          </a:p>
          <a:p>
            <a:pPr algn="l"/>
            <a:r>
              <a:rPr lang="lv-LV" sz="500" kern="0">
                <a:solidFill>
                  <a:schemeClr val="bg1"/>
                </a:solidFill>
                <a:latin typeface="+mj-lt"/>
              </a:rPr>
              <a:t>0123456789 $ ¥¢ƒ£€ ⁰ ¹²³⁴⁵⁶⁷⁸⁹₀₁₂₃₄₅₆₇₈₉%‰</a:t>
            </a:r>
          </a:p>
          <a:p>
            <a:pPr algn="l"/>
            <a:r>
              <a:rPr lang="lv-LV" sz="500" kern="0">
                <a:solidFill>
                  <a:schemeClr val="bg1"/>
                </a:solidFill>
                <a:latin typeface="+mj-lt"/>
              </a:rPr>
              <a:t>&amp;{[(_)]}*,.:;-/|¦\!?@^~†‡§•·¶®©™ªº¿¡«»‹›…– —“”‘’‚„ℓ℮#"'°</a:t>
            </a:r>
          </a:p>
          <a:p>
            <a:pPr algn="l"/>
            <a:r>
              <a:rPr lang="lv-LV" sz="500" kern="0">
                <a:solidFill>
                  <a:schemeClr val="bg1"/>
                </a:solidFill>
                <a:latin typeface="+mj-lt"/>
              </a:rPr>
              <a:t>¬+&lt;=&gt;≠≤≥±÷−× ⁄ ∞</a:t>
            </a:r>
            <a:r>
              <a:rPr lang="el-GR" sz="500" kern="0">
                <a:solidFill>
                  <a:schemeClr val="bg1"/>
                </a:solidFill>
                <a:latin typeface="+mj-lt"/>
              </a:rPr>
              <a:t>Σ√◊</a:t>
            </a:r>
            <a:r>
              <a:rPr lang="el-GR" sz="500" kern="0" err="1">
                <a:solidFill>
                  <a:schemeClr val="bg1"/>
                </a:solidFill>
                <a:latin typeface="+mj-lt"/>
              </a:rPr>
              <a:t>Ππ</a:t>
            </a:r>
            <a:r>
              <a:rPr lang="el-GR" sz="500" kern="0">
                <a:solidFill>
                  <a:schemeClr val="bg1"/>
                </a:solidFill>
                <a:latin typeface="+mj-lt"/>
              </a:rPr>
              <a:t>∫∂</a:t>
            </a:r>
            <a:r>
              <a:rPr lang="el-GR" sz="500" kern="0" err="1">
                <a:solidFill>
                  <a:schemeClr val="bg1"/>
                </a:solidFill>
                <a:latin typeface="+mj-lt"/>
              </a:rPr>
              <a:t>Δ≈μΩ</a:t>
            </a:r>
            <a:endParaRPr lang="el-GR" sz="500" kern="0">
              <a:solidFill>
                <a:schemeClr val="bg1"/>
              </a:solidFill>
              <a:latin typeface="+mj-lt"/>
            </a:endParaRPr>
          </a:p>
          <a:p>
            <a:pPr algn="l"/>
            <a:r>
              <a:rPr lang="lv-LV" sz="500" kern="0" err="1">
                <a:solidFill>
                  <a:schemeClr val="bg1"/>
                </a:solidFill>
                <a:latin typeface="+mj-lt"/>
              </a:rPr>
              <a:t>fff</a:t>
            </a:r>
            <a:r>
              <a:rPr lang="lv-LV" sz="500" kern="0">
                <a:solidFill>
                  <a:schemeClr val="bg1"/>
                </a:solidFill>
                <a:latin typeface="+mj-lt"/>
              </a:rPr>
              <a:t> </a:t>
            </a:r>
            <a:r>
              <a:rPr lang="lv-LV" sz="500" kern="0" err="1">
                <a:solidFill>
                  <a:schemeClr val="bg1"/>
                </a:solidFill>
                <a:latin typeface="+mj-lt"/>
              </a:rPr>
              <a:t>iff</a:t>
            </a:r>
            <a:r>
              <a:rPr lang="lv-LV" sz="500" kern="0">
                <a:solidFill>
                  <a:schemeClr val="bg1"/>
                </a:solidFill>
                <a:latin typeface="+mj-lt"/>
              </a:rPr>
              <a:t> </a:t>
            </a:r>
            <a:r>
              <a:rPr lang="lv-LV" sz="500" kern="0" err="1">
                <a:solidFill>
                  <a:schemeClr val="bg1"/>
                </a:solidFill>
                <a:latin typeface="+mj-lt"/>
              </a:rPr>
              <a:t>ifflflßæoeøđðþſƒĸŋ</a:t>
            </a:r>
            <a:r>
              <a:rPr lang="lv-LV" sz="500" kern="0">
                <a:solidFill>
                  <a:schemeClr val="bg1"/>
                </a:solidFill>
                <a:latin typeface="+mj-lt"/>
              </a:rPr>
              <a:t> ÆOEØĐÞĦĲ</a:t>
            </a:r>
          </a:p>
          <a:p>
            <a:pPr algn="l"/>
            <a:r>
              <a:rPr lang="lv-LV" sz="500" kern="0">
                <a:solidFill>
                  <a:schemeClr val="bg1"/>
                </a:solidFill>
                <a:latin typeface="+mj-lt"/>
              </a:rPr>
              <a:t>ÀÁÂÃÄÅ ĂĄÇĆĆĈĊČĎÈÉÊËĒĔĖĘĚĜĞĠĢĤÌÍÎ Ï Ĩ Ī </a:t>
            </a:r>
            <a:r>
              <a:rPr lang="lv-LV" sz="500" kern="0" err="1">
                <a:solidFill>
                  <a:schemeClr val="bg1"/>
                </a:solidFill>
                <a:latin typeface="+mj-lt"/>
              </a:rPr>
              <a:t>ĬİĮļĴĶĹĻĽĿŁ</a:t>
            </a:r>
            <a:endParaRPr lang="lv-LV" sz="500" kern="0">
              <a:solidFill>
                <a:schemeClr val="bg1"/>
              </a:solidFill>
              <a:latin typeface="+mj-lt"/>
            </a:endParaRPr>
          </a:p>
          <a:p>
            <a:pPr algn="l"/>
            <a:r>
              <a:rPr lang="lv-LV" sz="500" kern="0">
                <a:solidFill>
                  <a:schemeClr val="bg1"/>
                </a:solidFill>
                <a:latin typeface="+mj-lt"/>
              </a:rPr>
              <a:t>ÑŃŅŇŊÒÓÔÕÖŌŎŐŔŖŘŚŜŞŠȘŢŤŦÙÚÛÜŨŪŬŮŰŲŴÝŶŹŻŽ</a:t>
            </a:r>
          </a:p>
          <a:p>
            <a:pPr algn="l"/>
            <a:r>
              <a:rPr lang="lv-LV" sz="500" kern="0" err="1">
                <a:solidFill>
                  <a:schemeClr val="bg1"/>
                </a:solidFill>
                <a:latin typeface="+mj-lt"/>
              </a:rPr>
              <a:t>àáâãäåāăąçćĉċčďèéêëēĕėęěĝğġģĥħìíî</a:t>
            </a:r>
            <a:r>
              <a:rPr lang="lv-LV" sz="500" kern="0">
                <a:solidFill>
                  <a:schemeClr val="bg1"/>
                </a:solidFill>
                <a:latin typeface="+mj-lt"/>
              </a:rPr>
              <a:t> ï ĩ ī </a:t>
            </a:r>
            <a:r>
              <a:rPr lang="lv-LV" sz="500" kern="0" err="1">
                <a:solidFill>
                  <a:schemeClr val="bg1"/>
                </a:solidFill>
                <a:latin typeface="+mj-lt"/>
              </a:rPr>
              <a:t>ĭįıĳ</a:t>
            </a:r>
            <a:r>
              <a:rPr lang="lv-LV" sz="500" kern="0">
                <a:solidFill>
                  <a:schemeClr val="bg1"/>
                </a:solidFill>
                <a:latin typeface="+mj-lt"/>
              </a:rPr>
              <a:t> ȷ </a:t>
            </a:r>
            <a:r>
              <a:rPr lang="lv-LV" sz="500" kern="0" err="1">
                <a:solidFill>
                  <a:schemeClr val="bg1"/>
                </a:solidFill>
                <a:latin typeface="+mj-lt"/>
              </a:rPr>
              <a:t>ĵķľŀłñńņňŉ</a:t>
            </a:r>
            <a:endParaRPr lang="lv-LV" sz="500" kern="0">
              <a:solidFill>
                <a:schemeClr val="bg1"/>
              </a:solidFill>
              <a:latin typeface="+mj-lt"/>
            </a:endParaRPr>
          </a:p>
          <a:p>
            <a:pPr algn="l"/>
            <a:r>
              <a:rPr lang="lv-LV" sz="500" kern="0" err="1">
                <a:solidFill>
                  <a:schemeClr val="bg1"/>
                </a:solidFill>
                <a:latin typeface="+mj-lt"/>
              </a:rPr>
              <a:t>òóôõöōŏőŕŗřśŝşșšţťŧùúûüũūŭůűųŵẁẃẅŷỳýÿźżžʼ</a:t>
            </a:r>
            <a:r>
              <a:rPr lang="lv-LV" sz="500" kern="0">
                <a:solidFill>
                  <a:schemeClr val="bg1"/>
                </a:solidFill>
                <a:latin typeface="+mj-lt"/>
              </a:rPr>
              <a:t>ˇˉ˘˙˚˛˝</a:t>
            </a:r>
          </a:p>
          <a:p>
            <a:pPr algn="l"/>
            <a:r>
              <a:rPr lang="lv-LV" sz="500" kern="0">
                <a:solidFill>
                  <a:schemeClr val="bg1"/>
                </a:solidFill>
                <a:latin typeface="+mj-lt"/>
              </a:rPr>
              <a:t>½⅓¼⅔⅛¾⅜⅝⅞⅕⅖⅗⅘⅙⅚1/71/9</a:t>
            </a:r>
            <a:endParaRPr lang="en-US" sz="500" kern="0">
              <a:solidFill>
                <a:schemeClr val="bg1"/>
              </a:solidFill>
              <a:latin typeface="+mj-lt"/>
            </a:endParaRPr>
          </a:p>
        </p:txBody>
      </p:sp>
      <p:sp>
        <p:nvSpPr>
          <p:cNvPr id="4" name="TextBox 3"/>
          <p:cNvSpPr txBox="1"/>
          <p:nvPr userDrawn="1"/>
        </p:nvSpPr>
        <p:spPr bwMode="auto">
          <a:xfrm>
            <a:off x="490182" y="3258480"/>
            <a:ext cx="2789966" cy="846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algn="l" rtl="0"/>
            <a:r>
              <a:rPr lang="lv-LV" sz="500" kern="0">
                <a:solidFill>
                  <a:schemeClr val="bg1"/>
                </a:solidFill>
                <a:latin typeface="SABIC Typeface Headline" panose="020B0603060202020204" pitchFamily="34" charset="0"/>
                <a:cs typeface="SABIC Typeface Headline" panose="020B0603060202020204" pitchFamily="34" charset="0"/>
              </a:rPr>
              <a:t>ABCDEFGHIJKLMNOPQRSTUVWXYZ</a:t>
            </a:r>
          </a:p>
          <a:p>
            <a:pPr algn="l" rtl="0"/>
            <a:r>
              <a:rPr lang="lv-LV" sz="500" kern="0" err="1">
                <a:solidFill>
                  <a:schemeClr val="bg1"/>
                </a:solidFill>
                <a:latin typeface="SABIC Typeface Headline" panose="020B0603060202020204" pitchFamily="34" charset="0"/>
                <a:cs typeface="SABIC Typeface Headline" panose="020B0603060202020204" pitchFamily="34" charset="0"/>
              </a:rPr>
              <a:t>abcdefghijklmnopqrstuvwxyz</a:t>
            </a:r>
            <a:endParaRPr lang="lv-LV" sz="500" kern="0">
              <a:solidFill>
                <a:schemeClr val="bg1"/>
              </a:solidFill>
              <a:latin typeface="SABIC Typeface Headline" panose="020B0603060202020204" pitchFamily="34" charset="0"/>
              <a:cs typeface="SABIC Typeface Headline" panose="020B0603060202020204" pitchFamily="34" charset="0"/>
            </a:endParaRPr>
          </a:p>
          <a:p>
            <a:pPr algn="l" rtl="0"/>
            <a:r>
              <a:rPr lang="lv-LV" sz="500" kern="0">
                <a:solidFill>
                  <a:schemeClr val="bg1"/>
                </a:solidFill>
                <a:latin typeface="SABIC Typeface Headline" panose="020B0603060202020204" pitchFamily="34" charset="0"/>
                <a:cs typeface="SABIC Typeface Headline" panose="020B0603060202020204" pitchFamily="34" charset="0"/>
              </a:rPr>
              <a:t>0123456789 $¥¢ƒ£€ ⁰¹²³⁴⁵⁶⁷⁸⁹₀₁₂₃₄₅₆₇₈₉%‰</a:t>
            </a:r>
          </a:p>
          <a:p>
            <a:pPr algn="l" rtl="0"/>
            <a:r>
              <a:rPr lang="lv-LV" sz="500" kern="0">
                <a:solidFill>
                  <a:schemeClr val="bg1"/>
                </a:solidFill>
                <a:latin typeface="SABIC Typeface Headline" panose="020B0603060202020204" pitchFamily="34" charset="0"/>
                <a:cs typeface="SABIC Typeface Headline" panose="020B0603060202020204" pitchFamily="34" charset="0"/>
              </a:rPr>
              <a:t>&amp;{[( _ )]}*,.:;-/|¦\!?@^~†‡§•·¶®©™ªº¿¡«»‹›…– —“”‘’‚„ℓ℮#"'°</a:t>
            </a:r>
          </a:p>
          <a:p>
            <a:pPr algn="l" rtl="0"/>
            <a:r>
              <a:rPr lang="lv-LV" sz="500" kern="0">
                <a:solidFill>
                  <a:schemeClr val="bg1"/>
                </a:solidFill>
                <a:latin typeface="SABIC Typeface Headline" panose="020B0603060202020204" pitchFamily="34" charset="0"/>
                <a:cs typeface="SABIC Typeface Headline" panose="020B0603060202020204" pitchFamily="34" charset="0"/>
              </a:rPr>
              <a:t>¬+&lt;=&gt;≠≤≥±÷−× ⁄ ∞</a:t>
            </a:r>
            <a:r>
              <a:rPr lang="el-GR" sz="500" kern="0">
                <a:solidFill>
                  <a:schemeClr val="bg1"/>
                </a:solidFill>
                <a:latin typeface="SABIC Typeface Headline" panose="020B0603060202020204" pitchFamily="34" charset="0"/>
                <a:cs typeface="SABIC Typeface Headline" panose="020B0603060202020204" pitchFamily="34" charset="0"/>
              </a:rPr>
              <a:t>Σ√◊</a:t>
            </a:r>
            <a:r>
              <a:rPr lang="el-GR" sz="500" kern="0" err="1">
                <a:solidFill>
                  <a:schemeClr val="bg1"/>
                </a:solidFill>
                <a:latin typeface="SABIC Typeface Headline" panose="020B0603060202020204" pitchFamily="34" charset="0"/>
                <a:cs typeface="SABIC Typeface Headline" panose="020B0603060202020204" pitchFamily="34" charset="0"/>
              </a:rPr>
              <a:t>Ππ</a:t>
            </a:r>
            <a:r>
              <a:rPr lang="el-GR" sz="500" kern="0">
                <a:solidFill>
                  <a:schemeClr val="bg1"/>
                </a:solidFill>
                <a:latin typeface="SABIC Typeface Headline" panose="020B0603060202020204" pitchFamily="34" charset="0"/>
                <a:cs typeface="SABIC Typeface Headline" panose="020B0603060202020204" pitchFamily="34" charset="0"/>
              </a:rPr>
              <a:t>∫∂</a:t>
            </a:r>
            <a:r>
              <a:rPr lang="el-GR" sz="500" kern="0" err="1">
                <a:solidFill>
                  <a:schemeClr val="bg1"/>
                </a:solidFill>
                <a:latin typeface="SABIC Typeface Headline" panose="020B0603060202020204" pitchFamily="34" charset="0"/>
                <a:cs typeface="SABIC Typeface Headline" panose="020B0603060202020204" pitchFamily="34" charset="0"/>
              </a:rPr>
              <a:t>Δ≈μΩ</a:t>
            </a:r>
            <a:endParaRPr lang="el-GR" sz="500" kern="0">
              <a:solidFill>
                <a:schemeClr val="bg1"/>
              </a:solidFill>
              <a:latin typeface="SABIC Typeface Headline" panose="020B0603060202020204" pitchFamily="34" charset="0"/>
              <a:cs typeface="SABIC Typeface Headline" panose="020B0603060202020204" pitchFamily="34" charset="0"/>
            </a:endParaRPr>
          </a:p>
          <a:p>
            <a:pPr algn="l" rtl="0"/>
            <a:r>
              <a:rPr lang="lv-LV" sz="500" kern="0" err="1">
                <a:solidFill>
                  <a:schemeClr val="bg1"/>
                </a:solidFill>
                <a:latin typeface="SABIC Typeface Headline" panose="020B0603060202020204" pitchFamily="34" charset="0"/>
                <a:cs typeface="SABIC Typeface Headline" panose="020B0603060202020204" pitchFamily="34" charset="0"/>
              </a:rPr>
              <a:t>fffiffifflflßæoeøđðþſƒĸŋ</a:t>
            </a:r>
            <a:r>
              <a:rPr lang="lv-LV" sz="500" kern="0">
                <a:solidFill>
                  <a:schemeClr val="bg1"/>
                </a:solidFill>
                <a:latin typeface="SABIC Typeface Headline" panose="020B0603060202020204" pitchFamily="34" charset="0"/>
                <a:cs typeface="SABIC Typeface Headline" panose="020B0603060202020204" pitchFamily="34" charset="0"/>
              </a:rPr>
              <a:t> Æ OEØĐÞĦĲ</a:t>
            </a:r>
          </a:p>
          <a:p>
            <a:pPr algn="l" rtl="0"/>
            <a:r>
              <a:rPr lang="lv-LV" sz="500" kern="0">
                <a:solidFill>
                  <a:schemeClr val="bg1"/>
                </a:solidFill>
                <a:latin typeface="SABIC Typeface Headline" panose="020B0603060202020204" pitchFamily="34" charset="0"/>
                <a:cs typeface="SABIC Typeface Headline" panose="020B0603060202020204" pitchFamily="34" charset="0"/>
              </a:rPr>
              <a:t>ÀÁÂÃÄÅ ĂĄÇĆĆĈĊČĎÈÉÊËĒĔĖĘĚĜĞĠĢĤÌÍÎ Ï Ĩ Ī </a:t>
            </a:r>
            <a:r>
              <a:rPr lang="lv-LV" sz="500" kern="0" err="1">
                <a:solidFill>
                  <a:schemeClr val="bg1"/>
                </a:solidFill>
                <a:latin typeface="SABIC Typeface Headline" panose="020B0603060202020204" pitchFamily="34" charset="0"/>
                <a:cs typeface="SABIC Typeface Headline" panose="020B0603060202020204" pitchFamily="34" charset="0"/>
              </a:rPr>
              <a:t>ĬİĮļĴĶĹĻĽĿŁ</a:t>
            </a:r>
            <a:endParaRPr lang="lv-LV" sz="500" kern="0">
              <a:solidFill>
                <a:schemeClr val="bg1"/>
              </a:solidFill>
              <a:latin typeface="SABIC Typeface Headline" panose="020B0603060202020204" pitchFamily="34" charset="0"/>
              <a:cs typeface="SABIC Typeface Headline" panose="020B0603060202020204" pitchFamily="34" charset="0"/>
            </a:endParaRPr>
          </a:p>
          <a:p>
            <a:pPr algn="l" rtl="0"/>
            <a:r>
              <a:rPr lang="lv-LV" sz="500" kern="0">
                <a:solidFill>
                  <a:schemeClr val="bg1"/>
                </a:solidFill>
                <a:latin typeface="SABIC Typeface Headline" panose="020B0603060202020204" pitchFamily="34" charset="0"/>
                <a:cs typeface="SABIC Typeface Headline" panose="020B0603060202020204" pitchFamily="34" charset="0"/>
              </a:rPr>
              <a:t>ÑŃŅŇŊÒÓÔÕÖŌŎŐŔŖŘŚŜŞŠȘŢŤŦÙÚÛÜŨŪŬŮŰŲŴÝŶŹŻŽ</a:t>
            </a:r>
          </a:p>
          <a:p>
            <a:pPr algn="l" rtl="0"/>
            <a:r>
              <a:rPr lang="lv-LV" sz="500" kern="0" err="1">
                <a:solidFill>
                  <a:schemeClr val="bg1"/>
                </a:solidFill>
                <a:latin typeface="SABIC Typeface Headline" panose="020B0603060202020204" pitchFamily="34" charset="0"/>
                <a:cs typeface="SABIC Typeface Headline" panose="020B0603060202020204" pitchFamily="34" charset="0"/>
              </a:rPr>
              <a:t>àáâãäåāăąçćĉċčďèéêëēĕėęěĝğġģĥħìíî</a:t>
            </a:r>
            <a:r>
              <a:rPr lang="lv-LV" sz="500" kern="0">
                <a:solidFill>
                  <a:schemeClr val="bg1"/>
                </a:solidFill>
                <a:latin typeface="SABIC Typeface Headline" panose="020B0603060202020204" pitchFamily="34" charset="0"/>
                <a:cs typeface="SABIC Typeface Headline" panose="020B0603060202020204" pitchFamily="34" charset="0"/>
              </a:rPr>
              <a:t> ï ĩ ī </a:t>
            </a:r>
            <a:r>
              <a:rPr lang="lv-LV" sz="500" kern="0" err="1">
                <a:solidFill>
                  <a:schemeClr val="bg1"/>
                </a:solidFill>
                <a:latin typeface="SABIC Typeface Headline" panose="020B0603060202020204" pitchFamily="34" charset="0"/>
                <a:cs typeface="SABIC Typeface Headline" panose="020B0603060202020204" pitchFamily="34" charset="0"/>
              </a:rPr>
              <a:t>ĭįıĳ</a:t>
            </a:r>
            <a:r>
              <a:rPr lang="lv-LV" sz="500" kern="0">
                <a:solidFill>
                  <a:schemeClr val="bg1"/>
                </a:solidFill>
                <a:latin typeface="SABIC Typeface Headline" panose="020B0603060202020204" pitchFamily="34" charset="0"/>
                <a:cs typeface="SABIC Typeface Headline" panose="020B0603060202020204" pitchFamily="34" charset="0"/>
              </a:rPr>
              <a:t> ȷ </a:t>
            </a:r>
            <a:r>
              <a:rPr lang="lv-LV" sz="500" kern="0" err="1">
                <a:solidFill>
                  <a:schemeClr val="bg1"/>
                </a:solidFill>
                <a:latin typeface="SABIC Typeface Headline" panose="020B0603060202020204" pitchFamily="34" charset="0"/>
                <a:cs typeface="SABIC Typeface Headline" panose="020B0603060202020204" pitchFamily="34" charset="0"/>
              </a:rPr>
              <a:t>ĵķľŀłñńņňŉ</a:t>
            </a:r>
            <a:endParaRPr lang="lv-LV" sz="500" kern="0">
              <a:solidFill>
                <a:schemeClr val="bg1"/>
              </a:solidFill>
              <a:latin typeface="SABIC Typeface Headline" panose="020B0603060202020204" pitchFamily="34" charset="0"/>
              <a:cs typeface="SABIC Typeface Headline" panose="020B0603060202020204" pitchFamily="34" charset="0"/>
            </a:endParaRPr>
          </a:p>
          <a:p>
            <a:pPr algn="l" rtl="0"/>
            <a:r>
              <a:rPr lang="lv-LV" sz="500" kern="0" err="1">
                <a:solidFill>
                  <a:schemeClr val="bg1"/>
                </a:solidFill>
                <a:latin typeface="SABIC Typeface Headline" panose="020B0603060202020204" pitchFamily="34" charset="0"/>
                <a:cs typeface="SABIC Typeface Headline" panose="020B0603060202020204" pitchFamily="34" charset="0"/>
              </a:rPr>
              <a:t>òóôõöōŏőŕŗřśŝşșšţťŧùúûüũūŭůűųŵẁẃẅŷỳýÿźżžʼ</a:t>
            </a:r>
            <a:r>
              <a:rPr lang="lv-LV" sz="500" kern="0">
                <a:solidFill>
                  <a:schemeClr val="bg1"/>
                </a:solidFill>
                <a:latin typeface="SABIC Typeface Headline" panose="020B0603060202020204" pitchFamily="34" charset="0"/>
                <a:cs typeface="SABIC Typeface Headline" panose="020B0603060202020204" pitchFamily="34" charset="0"/>
              </a:rPr>
              <a:t>ˇˉ˘˙˚˛˝</a:t>
            </a:r>
          </a:p>
          <a:p>
            <a:pPr algn="l" rtl="0"/>
            <a:r>
              <a:rPr lang="lv-LV" sz="500" kern="0">
                <a:solidFill>
                  <a:schemeClr val="bg1"/>
                </a:solidFill>
                <a:latin typeface="SABIC Typeface Headline" panose="020B0603060202020204" pitchFamily="34" charset="0"/>
                <a:cs typeface="SABIC Typeface Headline" panose="020B0603060202020204" pitchFamily="34" charset="0"/>
              </a:rPr>
              <a:t>½⅓¼⅔⅛¾⅜⅝⅞⅕⅖⅗⅘⅙⅚1/71/9</a:t>
            </a:r>
            <a:endParaRPr lang="en-US" sz="500" kern="0">
              <a:solidFill>
                <a:schemeClr val="bg1"/>
              </a:solidFill>
              <a:latin typeface="SABIC Typeface Headline" panose="020B0603060202020204" pitchFamily="34" charset="0"/>
              <a:cs typeface="SABIC Typeface Headline" panose="020B0603060202020204" pitchFamily="34" charset="0"/>
            </a:endParaRPr>
          </a:p>
        </p:txBody>
      </p:sp>
      <p:sp>
        <p:nvSpPr>
          <p:cNvPr id="5" name="TextBox 4"/>
          <p:cNvSpPr txBox="1"/>
          <p:nvPr userDrawn="1"/>
        </p:nvSpPr>
        <p:spPr bwMode="auto">
          <a:xfrm>
            <a:off x="490182" y="4361588"/>
            <a:ext cx="2789966" cy="846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algn="l" rtl="0"/>
            <a:r>
              <a:rPr lang="lv-LV" sz="500" kern="0">
                <a:solidFill>
                  <a:schemeClr val="bg1"/>
                </a:solidFill>
                <a:latin typeface="+mn-lt"/>
              </a:rPr>
              <a:t>ABCDEFGHIJKLMNOPQRSTUVWXYZ</a:t>
            </a:r>
          </a:p>
          <a:p>
            <a:pPr algn="l" rtl="0"/>
            <a:r>
              <a:rPr lang="lv-LV" sz="500" kern="0" err="1">
                <a:solidFill>
                  <a:schemeClr val="bg1"/>
                </a:solidFill>
                <a:latin typeface="+mn-lt"/>
              </a:rPr>
              <a:t>abcdefghijklmnopqrstuvwxyz</a:t>
            </a:r>
            <a:endParaRPr lang="lv-LV" sz="500" kern="0">
              <a:solidFill>
                <a:schemeClr val="bg1"/>
              </a:solidFill>
              <a:latin typeface="+mn-lt"/>
            </a:endParaRPr>
          </a:p>
          <a:p>
            <a:pPr algn="l" rtl="0"/>
            <a:r>
              <a:rPr lang="lv-LV" sz="500" kern="0">
                <a:solidFill>
                  <a:schemeClr val="bg1"/>
                </a:solidFill>
                <a:latin typeface="+mn-lt"/>
              </a:rPr>
              <a:t>0123456789 $ ¥¢ƒ£€ ⁰ ¹²³⁴⁵⁶⁷⁸⁹₀₁₂₃₄₅₆₇₈₉%‰</a:t>
            </a:r>
          </a:p>
          <a:p>
            <a:pPr algn="l" rtl="0"/>
            <a:r>
              <a:rPr lang="lv-LV" sz="500" kern="0">
                <a:solidFill>
                  <a:schemeClr val="bg1"/>
                </a:solidFill>
                <a:latin typeface="+mn-lt"/>
              </a:rPr>
              <a:t>&amp;{[(_)]}*,.:;-/|¦\!?@^~† ‡§•·¶®©™ªº¿¡«»‹›…– —“”‘’‚„ℓ℮#"'°</a:t>
            </a:r>
          </a:p>
          <a:p>
            <a:pPr algn="l" rtl="0"/>
            <a:r>
              <a:rPr lang="lv-LV" sz="500" kern="0">
                <a:solidFill>
                  <a:schemeClr val="bg1"/>
                </a:solidFill>
                <a:latin typeface="+mn-lt"/>
              </a:rPr>
              <a:t>¬+&lt;=&gt;≠≤≥±÷−× ⁄ ∞</a:t>
            </a:r>
            <a:r>
              <a:rPr lang="el-GR" sz="500" kern="0">
                <a:solidFill>
                  <a:schemeClr val="bg1"/>
                </a:solidFill>
                <a:latin typeface="+mn-lt"/>
              </a:rPr>
              <a:t>Σ√◊</a:t>
            </a:r>
            <a:r>
              <a:rPr lang="el-GR" sz="500" kern="0" err="1">
                <a:solidFill>
                  <a:schemeClr val="bg1"/>
                </a:solidFill>
                <a:latin typeface="+mn-lt"/>
              </a:rPr>
              <a:t>Ππ</a:t>
            </a:r>
            <a:r>
              <a:rPr lang="el-GR" sz="500" kern="0">
                <a:solidFill>
                  <a:schemeClr val="bg1"/>
                </a:solidFill>
                <a:latin typeface="+mn-lt"/>
              </a:rPr>
              <a:t>∫∂</a:t>
            </a:r>
            <a:r>
              <a:rPr lang="el-GR" sz="500" kern="0" err="1">
                <a:solidFill>
                  <a:schemeClr val="bg1"/>
                </a:solidFill>
                <a:latin typeface="+mn-lt"/>
              </a:rPr>
              <a:t>Δ≈μΩ</a:t>
            </a:r>
            <a:endParaRPr lang="el-GR" sz="500" kern="0">
              <a:solidFill>
                <a:schemeClr val="bg1"/>
              </a:solidFill>
              <a:latin typeface="+mn-lt"/>
            </a:endParaRPr>
          </a:p>
          <a:p>
            <a:pPr algn="l" rtl="0"/>
            <a:r>
              <a:rPr lang="lv-LV" sz="500" kern="0">
                <a:solidFill>
                  <a:schemeClr val="bg1"/>
                </a:solidFill>
                <a:latin typeface="+mn-lt"/>
              </a:rPr>
              <a:t>f </a:t>
            </a:r>
            <a:r>
              <a:rPr lang="lv-LV" sz="500" kern="0" err="1">
                <a:solidFill>
                  <a:schemeClr val="bg1"/>
                </a:solidFill>
                <a:latin typeface="+mn-lt"/>
              </a:rPr>
              <a:t>f</a:t>
            </a:r>
            <a:r>
              <a:rPr lang="lv-LV" sz="500" kern="0">
                <a:solidFill>
                  <a:schemeClr val="bg1"/>
                </a:solidFill>
                <a:latin typeface="+mn-lt"/>
              </a:rPr>
              <a:t> </a:t>
            </a:r>
            <a:r>
              <a:rPr lang="lv-LV" sz="500" kern="0" err="1">
                <a:solidFill>
                  <a:schemeClr val="bg1"/>
                </a:solidFill>
                <a:latin typeface="+mn-lt"/>
              </a:rPr>
              <a:t>f</a:t>
            </a:r>
            <a:r>
              <a:rPr lang="lv-LV" sz="500" kern="0">
                <a:solidFill>
                  <a:schemeClr val="bg1"/>
                </a:solidFill>
                <a:latin typeface="+mn-lt"/>
              </a:rPr>
              <a:t> </a:t>
            </a:r>
            <a:r>
              <a:rPr lang="lv-LV" sz="500" kern="0" err="1">
                <a:solidFill>
                  <a:schemeClr val="bg1"/>
                </a:solidFill>
                <a:latin typeface="+mn-lt"/>
              </a:rPr>
              <a:t>if</a:t>
            </a:r>
            <a:r>
              <a:rPr lang="lv-LV" sz="500" kern="0">
                <a:solidFill>
                  <a:schemeClr val="bg1"/>
                </a:solidFill>
                <a:latin typeface="+mn-lt"/>
              </a:rPr>
              <a:t> f </a:t>
            </a:r>
            <a:r>
              <a:rPr lang="lv-LV" sz="500" kern="0" err="1">
                <a:solidFill>
                  <a:schemeClr val="bg1"/>
                </a:solidFill>
                <a:latin typeface="+mn-lt"/>
              </a:rPr>
              <a:t>if</a:t>
            </a:r>
            <a:r>
              <a:rPr lang="lv-LV" sz="500" kern="0">
                <a:solidFill>
                  <a:schemeClr val="bg1"/>
                </a:solidFill>
                <a:latin typeface="+mn-lt"/>
              </a:rPr>
              <a:t> f </a:t>
            </a:r>
            <a:r>
              <a:rPr lang="lv-LV" sz="500" kern="0" err="1">
                <a:solidFill>
                  <a:schemeClr val="bg1"/>
                </a:solidFill>
                <a:latin typeface="+mn-lt"/>
              </a:rPr>
              <a:t>lf</a:t>
            </a:r>
            <a:r>
              <a:rPr lang="lv-LV" sz="500" kern="0">
                <a:solidFill>
                  <a:schemeClr val="bg1"/>
                </a:solidFill>
                <a:latin typeface="+mn-lt"/>
              </a:rPr>
              <a:t> </a:t>
            </a:r>
            <a:r>
              <a:rPr lang="lv-LV" sz="500" kern="0" err="1">
                <a:solidFill>
                  <a:schemeClr val="bg1"/>
                </a:solidFill>
                <a:latin typeface="+mn-lt"/>
              </a:rPr>
              <a:t>lßæoeøđðþſƒĸŋ</a:t>
            </a:r>
            <a:r>
              <a:rPr lang="lv-LV" sz="500" kern="0">
                <a:solidFill>
                  <a:schemeClr val="bg1"/>
                </a:solidFill>
                <a:latin typeface="+mn-lt"/>
              </a:rPr>
              <a:t> ÆOEØĐÞĦĲ</a:t>
            </a:r>
          </a:p>
          <a:p>
            <a:pPr algn="l" rtl="0"/>
            <a:r>
              <a:rPr lang="lv-LV" sz="500" kern="0">
                <a:solidFill>
                  <a:schemeClr val="bg1"/>
                </a:solidFill>
                <a:latin typeface="+mn-lt"/>
              </a:rPr>
              <a:t>ÀÁÂÃÄÅ ĂĄÇĆĆĈĊČĎÈÉÊËĒĔĖĘĚĜĞĠĢĤÌÍÎ Ï Ĩ Ī </a:t>
            </a:r>
            <a:r>
              <a:rPr lang="lv-LV" sz="500" kern="0" err="1">
                <a:solidFill>
                  <a:schemeClr val="bg1"/>
                </a:solidFill>
                <a:latin typeface="+mn-lt"/>
              </a:rPr>
              <a:t>ĬİĮļĴĶĹĻĽĿŁ</a:t>
            </a:r>
            <a:endParaRPr lang="lv-LV" sz="500" kern="0">
              <a:solidFill>
                <a:schemeClr val="bg1"/>
              </a:solidFill>
              <a:latin typeface="+mn-lt"/>
            </a:endParaRPr>
          </a:p>
          <a:p>
            <a:pPr algn="l" rtl="0"/>
            <a:r>
              <a:rPr lang="lv-LV" sz="500" kern="0">
                <a:solidFill>
                  <a:schemeClr val="bg1"/>
                </a:solidFill>
                <a:latin typeface="+mn-lt"/>
              </a:rPr>
              <a:t>ÑŃŅŇŊÒÓÔÕÖŌŎŐŔŖŘŚŜŞŠȘŢŤŦÙÚÛÜŨŪŬŮŰŲŴ Ý ŶŹŻŽ</a:t>
            </a:r>
          </a:p>
          <a:p>
            <a:pPr algn="l" rtl="0"/>
            <a:r>
              <a:rPr lang="lv-LV" sz="500" kern="0" err="1">
                <a:solidFill>
                  <a:schemeClr val="bg1"/>
                </a:solidFill>
                <a:latin typeface="+mn-lt"/>
              </a:rPr>
              <a:t>àáâãäåāăąçćĉċčďèéêëēĕėęěĝğġģĥħìíî</a:t>
            </a:r>
            <a:r>
              <a:rPr lang="lv-LV" sz="500" kern="0">
                <a:solidFill>
                  <a:schemeClr val="bg1"/>
                </a:solidFill>
                <a:latin typeface="+mn-lt"/>
              </a:rPr>
              <a:t> ï ĩ ī </a:t>
            </a:r>
            <a:r>
              <a:rPr lang="lv-LV" sz="500" kern="0" err="1">
                <a:solidFill>
                  <a:schemeClr val="bg1"/>
                </a:solidFill>
                <a:latin typeface="+mn-lt"/>
              </a:rPr>
              <a:t>ĭįıĳ</a:t>
            </a:r>
            <a:r>
              <a:rPr lang="lv-LV" sz="500" kern="0">
                <a:solidFill>
                  <a:schemeClr val="bg1"/>
                </a:solidFill>
                <a:latin typeface="+mn-lt"/>
              </a:rPr>
              <a:t> ȷ </a:t>
            </a:r>
            <a:r>
              <a:rPr lang="lv-LV" sz="500" kern="0" err="1">
                <a:solidFill>
                  <a:schemeClr val="bg1"/>
                </a:solidFill>
                <a:latin typeface="+mn-lt"/>
              </a:rPr>
              <a:t>ĵķľŀłñńņňŉ</a:t>
            </a:r>
            <a:endParaRPr lang="lv-LV" sz="500" kern="0">
              <a:solidFill>
                <a:schemeClr val="bg1"/>
              </a:solidFill>
              <a:latin typeface="+mn-lt"/>
            </a:endParaRPr>
          </a:p>
          <a:p>
            <a:pPr algn="l" rtl="0"/>
            <a:r>
              <a:rPr lang="lv-LV" sz="500" kern="0" err="1">
                <a:solidFill>
                  <a:schemeClr val="bg1"/>
                </a:solidFill>
                <a:latin typeface="+mn-lt"/>
              </a:rPr>
              <a:t>òóôõöōŏőŕŗřśŝşșšţ</a:t>
            </a:r>
            <a:r>
              <a:rPr lang="lv-LV" sz="500" kern="0">
                <a:solidFill>
                  <a:schemeClr val="bg1"/>
                </a:solidFill>
                <a:latin typeface="+mn-lt"/>
              </a:rPr>
              <a:t> ť </a:t>
            </a:r>
            <a:r>
              <a:rPr lang="lv-LV" sz="500" kern="0" err="1">
                <a:solidFill>
                  <a:schemeClr val="bg1"/>
                </a:solidFill>
                <a:latin typeface="+mn-lt"/>
              </a:rPr>
              <a:t>ŧùúûüũūŭůűųŵ</a:t>
            </a:r>
            <a:r>
              <a:rPr lang="lv-LV" sz="500" kern="0">
                <a:solidFill>
                  <a:schemeClr val="bg1"/>
                </a:solidFill>
                <a:latin typeface="+mn-lt"/>
              </a:rPr>
              <a:t> ẁ ẃ ẅ ŷ ỳ ý ÿ </a:t>
            </a:r>
            <a:r>
              <a:rPr lang="lv-LV" sz="500" kern="0" err="1">
                <a:solidFill>
                  <a:schemeClr val="bg1"/>
                </a:solidFill>
                <a:latin typeface="+mn-lt"/>
              </a:rPr>
              <a:t>źżžʼ</a:t>
            </a:r>
            <a:r>
              <a:rPr lang="lv-LV" sz="500" kern="0">
                <a:solidFill>
                  <a:schemeClr val="bg1"/>
                </a:solidFill>
                <a:latin typeface="+mn-lt"/>
              </a:rPr>
              <a:t>ˇˉ˘˙˚˛˝</a:t>
            </a:r>
          </a:p>
          <a:p>
            <a:pPr algn="l" rtl="0"/>
            <a:r>
              <a:rPr lang="lv-LV" sz="500" kern="0">
                <a:solidFill>
                  <a:schemeClr val="bg1"/>
                </a:solidFill>
                <a:latin typeface="+mn-lt"/>
              </a:rPr>
              <a:t>½⅓¼⅔⅛¾⅜⅝⅞⅕⅖⅗⅘⅙⅚1/7 1/9 </a:t>
            </a:r>
            <a:endParaRPr lang="en-US" sz="500" kern="0">
              <a:solidFill>
                <a:schemeClr val="bg1"/>
              </a:solidFill>
              <a:latin typeface="+mn-lt"/>
            </a:endParaRPr>
          </a:p>
        </p:txBody>
      </p:sp>
      <p:sp>
        <p:nvSpPr>
          <p:cNvPr id="6" name="TextBox 5"/>
          <p:cNvSpPr txBox="1"/>
          <p:nvPr userDrawn="1"/>
        </p:nvSpPr>
        <p:spPr bwMode="auto">
          <a:xfrm>
            <a:off x="490182" y="5464696"/>
            <a:ext cx="2789966" cy="846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algn="l" rtl="0"/>
            <a:r>
              <a:rPr lang="lv-LV" sz="500" kern="0">
                <a:solidFill>
                  <a:schemeClr val="bg1"/>
                </a:solidFill>
                <a:latin typeface="SABIC Typeface Text" panose="020B0603060202020204" pitchFamily="34" charset="0"/>
                <a:cs typeface="SABIC Typeface Text" panose="020B0603060202020204" pitchFamily="34" charset="0"/>
              </a:rPr>
              <a:t>ABCDEFGHIJKLMNOPQRSTUVWXYZ</a:t>
            </a:r>
          </a:p>
          <a:p>
            <a:pPr algn="l" rtl="0"/>
            <a:r>
              <a:rPr lang="lv-LV" sz="500" kern="0" err="1">
                <a:solidFill>
                  <a:schemeClr val="bg1"/>
                </a:solidFill>
                <a:latin typeface="SABIC Typeface Text" panose="020B0603060202020204" pitchFamily="34" charset="0"/>
                <a:cs typeface="SABIC Typeface Text" panose="020B0603060202020204" pitchFamily="34" charset="0"/>
              </a:rPr>
              <a:t>abcdefghijklmnopqrstuvwxyz</a:t>
            </a:r>
            <a:endParaRPr lang="lv-LV" sz="500" kern="0">
              <a:solidFill>
                <a:schemeClr val="bg1"/>
              </a:solidFill>
              <a:latin typeface="SABIC Typeface Text" panose="020B0603060202020204" pitchFamily="34" charset="0"/>
              <a:cs typeface="SABIC Typeface Text" panose="020B0603060202020204" pitchFamily="34" charset="0"/>
            </a:endParaRPr>
          </a:p>
          <a:p>
            <a:pPr algn="l" rtl="0"/>
            <a:r>
              <a:rPr lang="lv-LV" sz="500" kern="0">
                <a:solidFill>
                  <a:schemeClr val="bg1"/>
                </a:solidFill>
                <a:latin typeface="SABIC Typeface Text" panose="020B0603060202020204" pitchFamily="34" charset="0"/>
                <a:cs typeface="SABIC Typeface Text" panose="020B0603060202020204" pitchFamily="34" charset="0"/>
              </a:rPr>
              <a:t>0123456789 $¥¢ƒ£€ ⁰¹²³⁴⁵⁶⁷⁸⁹₀₁₂₃₄₅₆₇₈₉%‰</a:t>
            </a:r>
          </a:p>
          <a:p>
            <a:pPr algn="l" rtl="0"/>
            <a:r>
              <a:rPr lang="lv-LV" sz="500" kern="0">
                <a:solidFill>
                  <a:schemeClr val="bg1"/>
                </a:solidFill>
                <a:latin typeface="SABIC Typeface Text" panose="020B0603060202020204" pitchFamily="34" charset="0"/>
                <a:cs typeface="SABIC Typeface Text" panose="020B0603060202020204" pitchFamily="34" charset="0"/>
              </a:rPr>
              <a:t>&amp;{[( _ )]}*,.:;-/|¦\!?@^~†‡§•·¶®©™ªº¿¡«»‹›…– —“”‘’‚„ℓ℮#"'°</a:t>
            </a:r>
          </a:p>
          <a:p>
            <a:pPr algn="l" rtl="0"/>
            <a:r>
              <a:rPr lang="lv-LV" sz="500" kern="0">
                <a:solidFill>
                  <a:schemeClr val="bg1"/>
                </a:solidFill>
                <a:latin typeface="SABIC Typeface Text" panose="020B0603060202020204" pitchFamily="34" charset="0"/>
                <a:cs typeface="SABIC Typeface Text" panose="020B0603060202020204" pitchFamily="34" charset="0"/>
              </a:rPr>
              <a:t>¬+&lt;=&gt;≠≤≥±÷−× ⁄ ∞</a:t>
            </a:r>
            <a:r>
              <a:rPr lang="el-GR" sz="500" kern="0">
                <a:solidFill>
                  <a:schemeClr val="bg1"/>
                </a:solidFill>
                <a:latin typeface="SABIC Typeface Text" panose="020B0603060202020204" pitchFamily="34" charset="0"/>
                <a:cs typeface="SABIC Typeface Text" panose="020B0603060202020204" pitchFamily="34" charset="0"/>
              </a:rPr>
              <a:t>Σ√◊</a:t>
            </a:r>
            <a:r>
              <a:rPr lang="el-GR" sz="500" kern="0" err="1">
                <a:solidFill>
                  <a:schemeClr val="bg1"/>
                </a:solidFill>
                <a:latin typeface="SABIC Typeface Text" panose="020B0603060202020204" pitchFamily="34" charset="0"/>
                <a:cs typeface="SABIC Typeface Text" panose="020B0603060202020204" pitchFamily="34" charset="0"/>
              </a:rPr>
              <a:t>Ππ</a:t>
            </a:r>
            <a:r>
              <a:rPr lang="el-GR" sz="500" kern="0">
                <a:solidFill>
                  <a:schemeClr val="bg1"/>
                </a:solidFill>
                <a:latin typeface="SABIC Typeface Text" panose="020B0603060202020204" pitchFamily="34" charset="0"/>
                <a:cs typeface="SABIC Typeface Text" panose="020B0603060202020204" pitchFamily="34" charset="0"/>
              </a:rPr>
              <a:t>∫∂</a:t>
            </a:r>
            <a:r>
              <a:rPr lang="el-GR" sz="500" kern="0" err="1">
                <a:solidFill>
                  <a:schemeClr val="bg1"/>
                </a:solidFill>
                <a:latin typeface="SABIC Typeface Text" panose="020B0603060202020204" pitchFamily="34" charset="0"/>
                <a:cs typeface="SABIC Typeface Text" panose="020B0603060202020204" pitchFamily="34" charset="0"/>
              </a:rPr>
              <a:t>Δ≈μΩ</a:t>
            </a:r>
            <a:endParaRPr lang="el-GR" sz="500" kern="0">
              <a:solidFill>
                <a:schemeClr val="bg1"/>
              </a:solidFill>
              <a:latin typeface="SABIC Typeface Text" panose="020B0603060202020204" pitchFamily="34" charset="0"/>
              <a:cs typeface="SABIC Typeface Text" panose="020B0603060202020204" pitchFamily="34" charset="0"/>
            </a:endParaRPr>
          </a:p>
          <a:p>
            <a:pPr algn="l" rtl="0"/>
            <a:r>
              <a:rPr lang="lv-LV" sz="500" kern="0">
                <a:solidFill>
                  <a:schemeClr val="bg1"/>
                </a:solidFill>
                <a:latin typeface="SABIC Typeface Text" panose="020B0603060202020204" pitchFamily="34" charset="0"/>
                <a:cs typeface="SABIC Typeface Text" panose="020B0603060202020204" pitchFamily="34" charset="0"/>
              </a:rPr>
              <a:t>f </a:t>
            </a:r>
            <a:r>
              <a:rPr lang="lv-LV" sz="500" kern="0" err="1">
                <a:solidFill>
                  <a:schemeClr val="bg1"/>
                </a:solidFill>
                <a:latin typeface="SABIC Typeface Text" panose="020B0603060202020204" pitchFamily="34" charset="0"/>
                <a:cs typeface="SABIC Typeface Text" panose="020B0603060202020204" pitchFamily="34" charset="0"/>
              </a:rPr>
              <a:t>f</a:t>
            </a:r>
            <a:r>
              <a:rPr lang="lv-LV" sz="500" kern="0">
                <a:solidFill>
                  <a:schemeClr val="bg1"/>
                </a:solidFill>
                <a:latin typeface="SABIC Typeface Text" panose="020B0603060202020204" pitchFamily="34" charset="0"/>
                <a:cs typeface="SABIC Typeface Text" panose="020B0603060202020204" pitchFamily="34" charset="0"/>
              </a:rPr>
              <a:t> </a:t>
            </a:r>
            <a:r>
              <a:rPr lang="lv-LV" sz="500" kern="0" err="1">
                <a:solidFill>
                  <a:schemeClr val="bg1"/>
                </a:solidFill>
                <a:latin typeface="SABIC Typeface Text" panose="020B0603060202020204" pitchFamily="34" charset="0"/>
                <a:cs typeface="SABIC Typeface Text" panose="020B0603060202020204" pitchFamily="34" charset="0"/>
              </a:rPr>
              <a:t>f</a:t>
            </a:r>
            <a:r>
              <a:rPr lang="lv-LV" sz="500" kern="0">
                <a:solidFill>
                  <a:schemeClr val="bg1"/>
                </a:solidFill>
                <a:latin typeface="SABIC Typeface Text" panose="020B0603060202020204" pitchFamily="34" charset="0"/>
                <a:cs typeface="SABIC Typeface Text" panose="020B0603060202020204" pitchFamily="34" charset="0"/>
              </a:rPr>
              <a:t> </a:t>
            </a:r>
            <a:r>
              <a:rPr lang="lv-LV" sz="500" kern="0" err="1">
                <a:solidFill>
                  <a:schemeClr val="bg1"/>
                </a:solidFill>
                <a:latin typeface="SABIC Typeface Text" panose="020B0603060202020204" pitchFamily="34" charset="0"/>
                <a:cs typeface="SABIC Typeface Text" panose="020B0603060202020204" pitchFamily="34" charset="0"/>
              </a:rPr>
              <a:t>if</a:t>
            </a:r>
            <a:r>
              <a:rPr lang="lv-LV" sz="500" kern="0">
                <a:solidFill>
                  <a:schemeClr val="bg1"/>
                </a:solidFill>
                <a:latin typeface="SABIC Typeface Text" panose="020B0603060202020204" pitchFamily="34" charset="0"/>
                <a:cs typeface="SABIC Typeface Text" panose="020B0603060202020204" pitchFamily="34" charset="0"/>
              </a:rPr>
              <a:t> f </a:t>
            </a:r>
            <a:r>
              <a:rPr lang="lv-LV" sz="500" kern="0" err="1">
                <a:solidFill>
                  <a:schemeClr val="bg1"/>
                </a:solidFill>
                <a:latin typeface="SABIC Typeface Text" panose="020B0603060202020204" pitchFamily="34" charset="0"/>
                <a:cs typeface="SABIC Typeface Text" panose="020B0603060202020204" pitchFamily="34" charset="0"/>
              </a:rPr>
              <a:t>if</a:t>
            </a:r>
            <a:r>
              <a:rPr lang="lv-LV" sz="500" kern="0">
                <a:solidFill>
                  <a:schemeClr val="bg1"/>
                </a:solidFill>
                <a:latin typeface="SABIC Typeface Text" panose="020B0603060202020204" pitchFamily="34" charset="0"/>
                <a:cs typeface="SABIC Typeface Text" panose="020B0603060202020204" pitchFamily="34" charset="0"/>
              </a:rPr>
              <a:t> </a:t>
            </a:r>
            <a:r>
              <a:rPr lang="lv-LV" sz="500" kern="0" err="1">
                <a:solidFill>
                  <a:schemeClr val="bg1"/>
                </a:solidFill>
                <a:latin typeface="SABIC Typeface Text" panose="020B0603060202020204" pitchFamily="34" charset="0"/>
                <a:cs typeface="SABIC Typeface Text" panose="020B0603060202020204" pitchFamily="34" charset="0"/>
              </a:rPr>
              <a:t>flflßæoeøđðþſƒĸŋ</a:t>
            </a:r>
            <a:r>
              <a:rPr lang="lv-LV" sz="500" kern="0">
                <a:solidFill>
                  <a:schemeClr val="bg1"/>
                </a:solidFill>
                <a:latin typeface="SABIC Typeface Text" panose="020B0603060202020204" pitchFamily="34" charset="0"/>
                <a:cs typeface="SABIC Typeface Text" panose="020B0603060202020204" pitchFamily="34" charset="0"/>
              </a:rPr>
              <a:t> ÆOEØĐÞĦĲ</a:t>
            </a:r>
          </a:p>
          <a:p>
            <a:pPr algn="l" rtl="0"/>
            <a:r>
              <a:rPr lang="lv-LV" sz="500" kern="0">
                <a:solidFill>
                  <a:schemeClr val="bg1"/>
                </a:solidFill>
                <a:latin typeface="SABIC Typeface Text" panose="020B0603060202020204" pitchFamily="34" charset="0"/>
                <a:cs typeface="SABIC Typeface Text" panose="020B0603060202020204" pitchFamily="34" charset="0"/>
              </a:rPr>
              <a:t>ÀÁÂÃÄÅ ĂĄÇĆĆĈĊČĎÈÉÊËĒĔĖĘĚĜĞĠĢĤÌÍÎ Ï Ĩ Ī </a:t>
            </a:r>
            <a:r>
              <a:rPr lang="lv-LV" sz="500" kern="0" err="1">
                <a:solidFill>
                  <a:schemeClr val="bg1"/>
                </a:solidFill>
                <a:latin typeface="SABIC Typeface Text" panose="020B0603060202020204" pitchFamily="34" charset="0"/>
                <a:cs typeface="SABIC Typeface Text" panose="020B0603060202020204" pitchFamily="34" charset="0"/>
              </a:rPr>
              <a:t>ĬİĮļĴĶĹĻĽĿŁ</a:t>
            </a:r>
            <a:endParaRPr lang="lv-LV" sz="500" kern="0">
              <a:solidFill>
                <a:schemeClr val="bg1"/>
              </a:solidFill>
              <a:latin typeface="SABIC Typeface Text" panose="020B0603060202020204" pitchFamily="34" charset="0"/>
              <a:cs typeface="SABIC Typeface Text" panose="020B0603060202020204" pitchFamily="34" charset="0"/>
            </a:endParaRPr>
          </a:p>
          <a:p>
            <a:pPr algn="l" rtl="0"/>
            <a:r>
              <a:rPr lang="lv-LV" sz="500" kern="0">
                <a:solidFill>
                  <a:schemeClr val="bg1"/>
                </a:solidFill>
                <a:latin typeface="SABIC Typeface Text" panose="020B0603060202020204" pitchFamily="34" charset="0"/>
                <a:cs typeface="SABIC Typeface Text" panose="020B0603060202020204" pitchFamily="34" charset="0"/>
              </a:rPr>
              <a:t>ÑŃŅŇŊÒÓÔÕÖŌŎŐŔŖŘŚŜŞŠȘŢŤŦÙÚÛÜŨŪŬŮŰŲŴÝŶŹŻŽ</a:t>
            </a:r>
          </a:p>
          <a:p>
            <a:pPr algn="l" rtl="0"/>
            <a:r>
              <a:rPr lang="lv-LV" sz="500" kern="0" err="1">
                <a:solidFill>
                  <a:schemeClr val="bg1"/>
                </a:solidFill>
                <a:latin typeface="SABIC Typeface Text" panose="020B0603060202020204" pitchFamily="34" charset="0"/>
                <a:cs typeface="SABIC Typeface Text" panose="020B0603060202020204" pitchFamily="34" charset="0"/>
              </a:rPr>
              <a:t>àáâãäåāăąçćĉċčďèéêëēĕėęěĝğġģĥħìíî</a:t>
            </a:r>
            <a:r>
              <a:rPr lang="lv-LV" sz="500" kern="0">
                <a:solidFill>
                  <a:schemeClr val="bg1"/>
                </a:solidFill>
                <a:latin typeface="SABIC Typeface Text" panose="020B0603060202020204" pitchFamily="34" charset="0"/>
                <a:cs typeface="SABIC Typeface Text" panose="020B0603060202020204" pitchFamily="34" charset="0"/>
              </a:rPr>
              <a:t> ï ĩ ī </a:t>
            </a:r>
            <a:r>
              <a:rPr lang="lv-LV" sz="500" kern="0" err="1">
                <a:solidFill>
                  <a:schemeClr val="bg1"/>
                </a:solidFill>
                <a:latin typeface="SABIC Typeface Text" panose="020B0603060202020204" pitchFamily="34" charset="0"/>
                <a:cs typeface="SABIC Typeface Text" panose="020B0603060202020204" pitchFamily="34" charset="0"/>
              </a:rPr>
              <a:t>ĭįıĳ</a:t>
            </a:r>
            <a:r>
              <a:rPr lang="lv-LV" sz="500" kern="0">
                <a:solidFill>
                  <a:schemeClr val="bg1"/>
                </a:solidFill>
                <a:latin typeface="SABIC Typeface Text" panose="020B0603060202020204" pitchFamily="34" charset="0"/>
                <a:cs typeface="SABIC Typeface Text" panose="020B0603060202020204" pitchFamily="34" charset="0"/>
              </a:rPr>
              <a:t> ȷ </a:t>
            </a:r>
            <a:r>
              <a:rPr lang="lv-LV" sz="500" kern="0" err="1">
                <a:solidFill>
                  <a:schemeClr val="bg1"/>
                </a:solidFill>
                <a:latin typeface="SABIC Typeface Text" panose="020B0603060202020204" pitchFamily="34" charset="0"/>
                <a:cs typeface="SABIC Typeface Text" panose="020B0603060202020204" pitchFamily="34" charset="0"/>
              </a:rPr>
              <a:t>ĵķľŀ</a:t>
            </a:r>
            <a:r>
              <a:rPr lang="lv-LV" sz="500" kern="0">
                <a:solidFill>
                  <a:schemeClr val="bg1"/>
                </a:solidFill>
                <a:latin typeface="SABIC Typeface Text" panose="020B0603060202020204" pitchFamily="34" charset="0"/>
                <a:cs typeface="SABIC Typeface Text" panose="020B0603060202020204" pitchFamily="34" charset="0"/>
              </a:rPr>
              <a:t> </a:t>
            </a:r>
            <a:r>
              <a:rPr lang="lv-LV" sz="500" kern="0" err="1">
                <a:solidFill>
                  <a:schemeClr val="bg1"/>
                </a:solidFill>
                <a:latin typeface="SABIC Typeface Text" panose="020B0603060202020204" pitchFamily="34" charset="0"/>
                <a:cs typeface="SABIC Typeface Text" panose="020B0603060202020204" pitchFamily="34" charset="0"/>
              </a:rPr>
              <a:t>łñńņňŉ</a:t>
            </a:r>
            <a:endParaRPr lang="lv-LV" sz="500" kern="0">
              <a:solidFill>
                <a:schemeClr val="bg1"/>
              </a:solidFill>
              <a:latin typeface="SABIC Typeface Text" panose="020B0603060202020204" pitchFamily="34" charset="0"/>
              <a:cs typeface="SABIC Typeface Text" panose="020B0603060202020204" pitchFamily="34" charset="0"/>
            </a:endParaRPr>
          </a:p>
          <a:p>
            <a:pPr algn="l" rtl="0"/>
            <a:r>
              <a:rPr lang="lv-LV" sz="500" kern="0" err="1">
                <a:solidFill>
                  <a:schemeClr val="bg1"/>
                </a:solidFill>
                <a:latin typeface="SABIC Typeface Text" panose="020B0603060202020204" pitchFamily="34" charset="0"/>
                <a:cs typeface="SABIC Typeface Text" panose="020B0603060202020204" pitchFamily="34" charset="0"/>
              </a:rPr>
              <a:t>òóôõöōŏőŕŗřśŝşșšţťŧùúûüũūŭůűųŵ</a:t>
            </a:r>
            <a:r>
              <a:rPr lang="lv-LV" sz="500" kern="0">
                <a:solidFill>
                  <a:schemeClr val="bg1"/>
                </a:solidFill>
                <a:latin typeface="SABIC Typeface Text" panose="020B0603060202020204" pitchFamily="34" charset="0"/>
                <a:cs typeface="SABIC Typeface Text" panose="020B0603060202020204" pitchFamily="34" charset="0"/>
              </a:rPr>
              <a:t> ẁ ẃ ẅ ŷ ỳ ý </a:t>
            </a:r>
            <a:r>
              <a:rPr lang="lv-LV" sz="500" kern="0" err="1">
                <a:solidFill>
                  <a:schemeClr val="bg1"/>
                </a:solidFill>
                <a:latin typeface="SABIC Typeface Text" panose="020B0603060202020204" pitchFamily="34" charset="0"/>
                <a:cs typeface="SABIC Typeface Text" panose="020B0603060202020204" pitchFamily="34" charset="0"/>
              </a:rPr>
              <a:t>ÿźżžʼ</a:t>
            </a:r>
            <a:r>
              <a:rPr lang="lv-LV" sz="500" kern="0">
                <a:solidFill>
                  <a:schemeClr val="bg1"/>
                </a:solidFill>
                <a:latin typeface="SABIC Typeface Text" panose="020B0603060202020204" pitchFamily="34" charset="0"/>
                <a:cs typeface="SABIC Typeface Text" panose="020B0603060202020204" pitchFamily="34" charset="0"/>
              </a:rPr>
              <a:t>ˇˉ˘˙˚˛˝</a:t>
            </a:r>
          </a:p>
          <a:p>
            <a:pPr algn="l" rtl="0"/>
            <a:r>
              <a:rPr lang="lv-LV" sz="500" kern="0">
                <a:solidFill>
                  <a:schemeClr val="bg1"/>
                </a:solidFill>
                <a:latin typeface="SABIC Typeface Text" panose="020B0603060202020204" pitchFamily="34" charset="0"/>
                <a:cs typeface="SABIC Typeface Text" panose="020B0603060202020204" pitchFamily="34" charset="0"/>
              </a:rPr>
              <a:t>½⅓¼⅔⅛¾⅜⅝⅞⅕⅖⅗⅘⅙⅚1/7 1/9 </a:t>
            </a:r>
            <a:endParaRPr lang="en-US" sz="500" kern="0">
              <a:solidFill>
                <a:schemeClr val="bg1"/>
              </a:solidFill>
              <a:latin typeface="SABIC Typeface Text" panose="020B0603060202020204" pitchFamily="34" charset="0"/>
              <a:cs typeface="SABIC Typeface Text" panose="020B0603060202020204" pitchFamily="34" charset="0"/>
            </a:endParaRPr>
          </a:p>
        </p:txBody>
      </p:sp>
      <p:sp>
        <p:nvSpPr>
          <p:cNvPr id="7" name="TextBox 6"/>
          <p:cNvSpPr txBox="1"/>
          <p:nvPr userDrawn="1"/>
        </p:nvSpPr>
        <p:spPr bwMode="auto">
          <a:xfrm>
            <a:off x="3613692" y="2155373"/>
            <a:ext cx="278996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algn="r" rtl="1"/>
            <a:r>
              <a:rPr lang="ar-SA" sz="500" kern="0">
                <a:solidFill>
                  <a:schemeClr val="bg1"/>
                </a:solidFill>
                <a:latin typeface="+mj-lt"/>
              </a:rPr>
              <a:t>ء ا </a:t>
            </a:r>
            <a:r>
              <a:rPr lang="ar-SA" sz="500" kern="0" err="1">
                <a:solidFill>
                  <a:schemeClr val="bg1"/>
                </a:solidFill>
                <a:latin typeface="+mj-lt"/>
              </a:rPr>
              <a:t>ىا</a:t>
            </a:r>
            <a:r>
              <a:rPr lang="ar-SA" sz="500" kern="0">
                <a:solidFill>
                  <a:schemeClr val="bg1"/>
                </a:solidFill>
                <a:latin typeface="+mj-lt"/>
              </a:rPr>
              <a:t> ب </a:t>
            </a:r>
            <a:r>
              <a:rPr lang="ar-SA" sz="500" kern="0" err="1">
                <a:solidFill>
                  <a:schemeClr val="bg1"/>
                </a:solidFill>
                <a:latin typeface="+mj-lt"/>
              </a:rPr>
              <a:t>ببب</a:t>
            </a:r>
            <a:r>
              <a:rPr lang="ar-SA" sz="500" kern="0">
                <a:solidFill>
                  <a:schemeClr val="bg1"/>
                </a:solidFill>
                <a:latin typeface="+mj-lt"/>
              </a:rPr>
              <a:t> ت </a:t>
            </a:r>
            <a:r>
              <a:rPr lang="ar-SA" sz="500" kern="0" err="1">
                <a:solidFill>
                  <a:schemeClr val="bg1"/>
                </a:solidFill>
                <a:latin typeface="+mj-lt"/>
              </a:rPr>
              <a:t>تتت</a:t>
            </a:r>
            <a:r>
              <a:rPr lang="ar-SA" sz="500" kern="0">
                <a:solidFill>
                  <a:schemeClr val="bg1"/>
                </a:solidFill>
                <a:latin typeface="+mj-lt"/>
              </a:rPr>
              <a:t> ث </a:t>
            </a:r>
            <a:r>
              <a:rPr lang="ar-SA" sz="500" kern="0" err="1">
                <a:solidFill>
                  <a:schemeClr val="bg1"/>
                </a:solidFill>
                <a:latin typeface="+mj-lt"/>
              </a:rPr>
              <a:t>ثثث</a:t>
            </a:r>
            <a:r>
              <a:rPr lang="ar-SA" sz="500" kern="0">
                <a:solidFill>
                  <a:schemeClr val="bg1"/>
                </a:solidFill>
                <a:latin typeface="+mj-lt"/>
              </a:rPr>
              <a:t> ج </a:t>
            </a:r>
            <a:r>
              <a:rPr lang="ar-SA" sz="500" kern="0" err="1">
                <a:solidFill>
                  <a:schemeClr val="bg1"/>
                </a:solidFill>
                <a:latin typeface="+mj-lt"/>
              </a:rPr>
              <a:t>ججج</a:t>
            </a:r>
            <a:r>
              <a:rPr lang="ar-SA" sz="500" kern="0">
                <a:solidFill>
                  <a:schemeClr val="bg1"/>
                </a:solidFill>
                <a:latin typeface="+mj-lt"/>
              </a:rPr>
              <a:t> ح </a:t>
            </a:r>
            <a:r>
              <a:rPr lang="ar-SA" sz="500" kern="0" err="1">
                <a:solidFill>
                  <a:schemeClr val="bg1"/>
                </a:solidFill>
                <a:latin typeface="+mj-lt"/>
              </a:rPr>
              <a:t>ححح</a:t>
            </a:r>
            <a:r>
              <a:rPr lang="ar-SA" sz="500" kern="0">
                <a:solidFill>
                  <a:schemeClr val="bg1"/>
                </a:solidFill>
                <a:latin typeface="+mj-lt"/>
              </a:rPr>
              <a:t> خ </a:t>
            </a:r>
            <a:r>
              <a:rPr lang="ar-SA" sz="500" kern="0" err="1">
                <a:solidFill>
                  <a:schemeClr val="bg1"/>
                </a:solidFill>
                <a:latin typeface="+mj-lt"/>
              </a:rPr>
              <a:t>خخخ</a:t>
            </a:r>
            <a:endParaRPr lang="ar-SA" sz="500" kern="0">
              <a:solidFill>
                <a:schemeClr val="bg1"/>
              </a:solidFill>
              <a:latin typeface="+mj-lt"/>
            </a:endParaRPr>
          </a:p>
          <a:p>
            <a:pPr algn="r" rtl="1"/>
            <a:r>
              <a:rPr lang="ar-SA" sz="500" kern="0">
                <a:solidFill>
                  <a:schemeClr val="bg1"/>
                </a:solidFill>
                <a:latin typeface="+mj-lt"/>
              </a:rPr>
              <a:t>د </a:t>
            </a:r>
            <a:r>
              <a:rPr lang="ar-SA" sz="500" kern="0" err="1">
                <a:solidFill>
                  <a:schemeClr val="bg1"/>
                </a:solidFill>
                <a:latin typeface="+mj-lt"/>
              </a:rPr>
              <a:t>ىد</a:t>
            </a:r>
            <a:r>
              <a:rPr lang="ar-SA" sz="500" kern="0">
                <a:solidFill>
                  <a:schemeClr val="bg1"/>
                </a:solidFill>
                <a:latin typeface="+mj-lt"/>
              </a:rPr>
              <a:t> ذ </a:t>
            </a:r>
            <a:r>
              <a:rPr lang="ar-SA" sz="500" kern="0" err="1">
                <a:solidFill>
                  <a:schemeClr val="bg1"/>
                </a:solidFill>
                <a:latin typeface="+mj-lt"/>
              </a:rPr>
              <a:t>ىذ</a:t>
            </a:r>
            <a:r>
              <a:rPr lang="ar-SA" sz="500" kern="0">
                <a:solidFill>
                  <a:schemeClr val="bg1"/>
                </a:solidFill>
                <a:latin typeface="+mj-lt"/>
              </a:rPr>
              <a:t> ر </a:t>
            </a:r>
            <a:r>
              <a:rPr lang="ar-SA" sz="500" kern="0" err="1">
                <a:solidFill>
                  <a:schemeClr val="bg1"/>
                </a:solidFill>
                <a:latin typeface="+mj-lt"/>
              </a:rPr>
              <a:t>ىر</a:t>
            </a:r>
            <a:r>
              <a:rPr lang="ar-SA" sz="500" kern="0">
                <a:solidFill>
                  <a:schemeClr val="bg1"/>
                </a:solidFill>
                <a:latin typeface="+mj-lt"/>
              </a:rPr>
              <a:t> ز </a:t>
            </a:r>
            <a:r>
              <a:rPr lang="ar-SA" sz="500" kern="0" err="1">
                <a:solidFill>
                  <a:schemeClr val="bg1"/>
                </a:solidFill>
                <a:latin typeface="+mj-lt"/>
              </a:rPr>
              <a:t>ىز</a:t>
            </a:r>
            <a:r>
              <a:rPr lang="ar-SA" sz="500" kern="0">
                <a:solidFill>
                  <a:schemeClr val="bg1"/>
                </a:solidFill>
                <a:latin typeface="+mj-lt"/>
              </a:rPr>
              <a:t> س </a:t>
            </a:r>
            <a:r>
              <a:rPr lang="ar-SA" sz="500" kern="0" err="1">
                <a:solidFill>
                  <a:schemeClr val="bg1"/>
                </a:solidFill>
                <a:latin typeface="+mj-lt"/>
              </a:rPr>
              <a:t>سسس</a:t>
            </a:r>
            <a:r>
              <a:rPr lang="ar-SA" sz="500" kern="0">
                <a:solidFill>
                  <a:schemeClr val="bg1"/>
                </a:solidFill>
                <a:latin typeface="+mj-lt"/>
              </a:rPr>
              <a:t> ش </a:t>
            </a:r>
            <a:r>
              <a:rPr lang="ar-SA" sz="500" kern="0" err="1">
                <a:solidFill>
                  <a:schemeClr val="bg1"/>
                </a:solidFill>
                <a:latin typeface="+mj-lt"/>
              </a:rPr>
              <a:t>ششش</a:t>
            </a:r>
            <a:endParaRPr lang="ar-SA" sz="500" kern="0">
              <a:solidFill>
                <a:schemeClr val="bg1"/>
              </a:solidFill>
              <a:latin typeface="+mj-lt"/>
            </a:endParaRPr>
          </a:p>
          <a:p>
            <a:pPr algn="r" rtl="1"/>
            <a:r>
              <a:rPr lang="ar-SA" sz="500" kern="0">
                <a:solidFill>
                  <a:schemeClr val="bg1"/>
                </a:solidFill>
                <a:latin typeface="+mj-lt"/>
              </a:rPr>
              <a:t>ص </a:t>
            </a:r>
            <a:r>
              <a:rPr lang="ar-SA" sz="500" kern="0" err="1">
                <a:solidFill>
                  <a:schemeClr val="bg1"/>
                </a:solidFill>
                <a:latin typeface="+mj-lt"/>
              </a:rPr>
              <a:t>صصص</a:t>
            </a:r>
            <a:r>
              <a:rPr lang="ar-SA" sz="500" kern="0">
                <a:solidFill>
                  <a:schemeClr val="bg1"/>
                </a:solidFill>
                <a:latin typeface="+mj-lt"/>
              </a:rPr>
              <a:t> ض </a:t>
            </a:r>
            <a:r>
              <a:rPr lang="ar-SA" sz="500" kern="0" err="1">
                <a:solidFill>
                  <a:schemeClr val="bg1"/>
                </a:solidFill>
                <a:latin typeface="+mj-lt"/>
              </a:rPr>
              <a:t>ضضض</a:t>
            </a:r>
            <a:r>
              <a:rPr lang="ar-SA" sz="500" kern="0">
                <a:solidFill>
                  <a:schemeClr val="bg1"/>
                </a:solidFill>
                <a:latin typeface="+mj-lt"/>
              </a:rPr>
              <a:t> ط </a:t>
            </a:r>
            <a:r>
              <a:rPr lang="ar-SA" sz="500" kern="0" err="1">
                <a:solidFill>
                  <a:schemeClr val="bg1"/>
                </a:solidFill>
                <a:latin typeface="+mj-lt"/>
              </a:rPr>
              <a:t>ططط</a:t>
            </a:r>
            <a:r>
              <a:rPr lang="ar-SA" sz="500" kern="0">
                <a:solidFill>
                  <a:schemeClr val="bg1"/>
                </a:solidFill>
                <a:latin typeface="+mj-lt"/>
              </a:rPr>
              <a:t> ظ </a:t>
            </a:r>
            <a:r>
              <a:rPr lang="ar-SA" sz="500" kern="0" err="1">
                <a:solidFill>
                  <a:schemeClr val="bg1"/>
                </a:solidFill>
                <a:latin typeface="+mj-lt"/>
              </a:rPr>
              <a:t>ظظظ</a:t>
            </a:r>
            <a:endParaRPr lang="ar-SA" sz="500" kern="0">
              <a:solidFill>
                <a:schemeClr val="bg1"/>
              </a:solidFill>
              <a:latin typeface="+mj-lt"/>
            </a:endParaRPr>
          </a:p>
          <a:p>
            <a:pPr algn="r" rtl="1"/>
            <a:r>
              <a:rPr lang="ar-SA" sz="500" kern="0">
                <a:solidFill>
                  <a:schemeClr val="bg1"/>
                </a:solidFill>
                <a:latin typeface="+mj-lt"/>
              </a:rPr>
              <a:t>ع </a:t>
            </a:r>
            <a:r>
              <a:rPr lang="ar-SA" sz="500" kern="0" err="1">
                <a:solidFill>
                  <a:schemeClr val="bg1"/>
                </a:solidFill>
                <a:latin typeface="+mj-lt"/>
              </a:rPr>
              <a:t>ععع</a:t>
            </a:r>
            <a:r>
              <a:rPr lang="ar-SA" sz="500" kern="0">
                <a:solidFill>
                  <a:schemeClr val="bg1"/>
                </a:solidFill>
                <a:latin typeface="+mj-lt"/>
              </a:rPr>
              <a:t> غ </a:t>
            </a:r>
            <a:r>
              <a:rPr lang="ar-SA" sz="500" kern="0" err="1">
                <a:solidFill>
                  <a:schemeClr val="bg1"/>
                </a:solidFill>
                <a:latin typeface="+mj-lt"/>
              </a:rPr>
              <a:t>غغغ</a:t>
            </a:r>
            <a:r>
              <a:rPr lang="ar-SA" sz="500" kern="0">
                <a:solidFill>
                  <a:schemeClr val="bg1"/>
                </a:solidFill>
                <a:latin typeface="+mj-lt"/>
              </a:rPr>
              <a:t> ف </a:t>
            </a:r>
            <a:r>
              <a:rPr lang="ar-SA" sz="500" kern="0" err="1">
                <a:solidFill>
                  <a:schemeClr val="bg1"/>
                </a:solidFill>
                <a:latin typeface="+mj-lt"/>
              </a:rPr>
              <a:t>ففف</a:t>
            </a:r>
            <a:r>
              <a:rPr lang="ar-SA" sz="500" kern="0">
                <a:solidFill>
                  <a:schemeClr val="bg1"/>
                </a:solidFill>
                <a:latin typeface="+mj-lt"/>
              </a:rPr>
              <a:t> ق </a:t>
            </a:r>
            <a:r>
              <a:rPr lang="ar-SA" sz="500" kern="0" err="1">
                <a:solidFill>
                  <a:schemeClr val="bg1"/>
                </a:solidFill>
                <a:latin typeface="+mj-lt"/>
              </a:rPr>
              <a:t>ققق</a:t>
            </a:r>
            <a:r>
              <a:rPr lang="ar-SA" sz="500" kern="0">
                <a:solidFill>
                  <a:schemeClr val="bg1"/>
                </a:solidFill>
                <a:latin typeface="+mj-lt"/>
              </a:rPr>
              <a:t> ك </a:t>
            </a:r>
            <a:r>
              <a:rPr lang="ar-SA" sz="500" kern="0" err="1">
                <a:solidFill>
                  <a:schemeClr val="bg1"/>
                </a:solidFill>
                <a:latin typeface="+mj-lt"/>
              </a:rPr>
              <a:t>ككك</a:t>
            </a:r>
            <a:endParaRPr lang="ar-SA" sz="500" kern="0">
              <a:solidFill>
                <a:schemeClr val="bg1"/>
              </a:solidFill>
              <a:latin typeface="+mj-lt"/>
            </a:endParaRPr>
          </a:p>
          <a:p>
            <a:pPr algn="r" rtl="1"/>
            <a:r>
              <a:rPr lang="ar-SA" sz="500" kern="0">
                <a:solidFill>
                  <a:schemeClr val="bg1"/>
                </a:solidFill>
                <a:latin typeface="+mj-lt"/>
              </a:rPr>
              <a:t>ل </a:t>
            </a:r>
            <a:r>
              <a:rPr lang="ar-SA" sz="500" kern="0" err="1">
                <a:solidFill>
                  <a:schemeClr val="bg1"/>
                </a:solidFill>
                <a:latin typeface="+mj-lt"/>
              </a:rPr>
              <a:t>للل</a:t>
            </a:r>
            <a:r>
              <a:rPr lang="ar-SA" sz="500" kern="0">
                <a:solidFill>
                  <a:schemeClr val="bg1"/>
                </a:solidFill>
                <a:latin typeface="+mj-lt"/>
              </a:rPr>
              <a:t> م </a:t>
            </a:r>
            <a:r>
              <a:rPr lang="ar-SA" sz="500" kern="0" err="1">
                <a:solidFill>
                  <a:schemeClr val="bg1"/>
                </a:solidFill>
                <a:latin typeface="+mj-lt"/>
              </a:rPr>
              <a:t>ممم</a:t>
            </a:r>
            <a:r>
              <a:rPr lang="ar-SA" sz="500" kern="0">
                <a:solidFill>
                  <a:schemeClr val="bg1"/>
                </a:solidFill>
                <a:latin typeface="+mj-lt"/>
              </a:rPr>
              <a:t> ن ننن » </a:t>
            </a:r>
            <a:r>
              <a:rPr lang="ar-SA" sz="500" kern="0" err="1">
                <a:solidFill>
                  <a:schemeClr val="bg1"/>
                </a:solidFill>
                <a:latin typeface="+mj-lt"/>
              </a:rPr>
              <a:t>ههه</a:t>
            </a:r>
            <a:r>
              <a:rPr lang="ar-SA" sz="500" kern="0">
                <a:solidFill>
                  <a:schemeClr val="bg1"/>
                </a:solidFill>
                <a:latin typeface="+mj-lt"/>
              </a:rPr>
              <a:t> و </a:t>
            </a:r>
            <a:r>
              <a:rPr lang="ar-SA" sz="500" kern="0" err="1">
                <a:solidFill>
                  <a:schemeClr val="bg1"/>
                </a:solidFill>
                <a:latin typeface="+mj-lt"/>
              </a:rPr>
              <a:t>ىو</a:t>
            </a:r>
            <a:r>
              <a:rPr lang="ar-SA" sz="500" kern="0">
                <a:solidFill>
                  <a:schemeClr val="bg1"/>
                </a:solidFill>
                <a:latin typeface="+mj-lt"/>
              </a:rPr>
              <a:t> ي </a:t>
            </a:r>
            <a:r>
              <a:rPr lang="ar-SA" sz="500" kern="0" err="1">
                <a:solidFill>
                  <a:schemeClr val="bg1"/>
                </a:solidFill>
                <a:latin typeface="+mj-lt"/>
              </a:rPr>
              <a:t>ييي</a:t>
            </a:r>
            <a:r>
              <a:rPr lang="ar-SA" sz="500" kern="0">
                <a:solidFill>
                  <a:schemeClr val="bg1"/>
                </a:solidFill>
                <a:latin typeface="+mj-lt"/>
              </a:rPr>
              <a:t> </a:t>
            </a:r>
            <a:r>
              <a:rPr lang="ar-SA" sz="500" kern="0" err="1">
                <a:solidFill>
                  <a:schemeClr val="bg1"/>
                </a:solidFill>
                <a:latin typeface="+mj-lt"/>
              </a:rPr>
              <a:t>ىلا</a:t>
            </a:r>
            <a:r>
              <a:rPr lang="ar-SA" sz="500" kern="0">
                <a:solidFill>
                  <a:schemeClr val="bg1"/>
                </a:solidFill>
                <a:latin typeface="+mj-lt"/>
              </a:rPr>
              <a:t> لا</a:t>
            </a:r>
          </a:p>
          <a:p>
            <a:pPr algn="r" rtl="1"/>
            <a:r>
              <a:rPr lang="ar-SA" sz="500" kern="0">
                <a:solidFill>
                  <a:schemeClr val="bg1"/>
                </a:solidFill>
                <a:latin typeface="+mj-lt"/>
              </a:rPr>
              <a:t>پ </a:t>
            </a:r>
            <a:r>
              <a:rPr lang="ar-SA" sz="500" kern="0" err="1">
                <a:solidFill>
                  <a:schemeClr val="bg1"/>
                </a:solidFill>
                <a:latin typeface="+mj-lt"/>
              </a:rPr>
              <a:t>پپپ</a:t>
            </a:r>
            <a:r>
              <a:rPr lang="ar-SA" sz="500" kern="0">
                <a:solidFill>
                  <a:schemeClr val="bg1"/>
                </a:solidFill>
                <a:latin typeface="+mj-lt"/>
              </a:rPr>
              <a:t> ٹ </a:t>
            </a:r>
            <a:r>
              <a:rPr lang="ar-SA" sz="500" kern="0" err="1">
                <a:solidFill>
                  <a:schemeClr val="bg1"/>
                </a:solidFill>
                <a:latin typeface="+mj-lt"/>
              </a:rPr>
              <a:t>ٹٹٹ</a:t>
            </a:r>
            <a:r>
              <a:rPr lang="ar-SA" sz="500" kern="0">
                <a:solidFill>
                  <a:schemeClr val="bg1"/>
                </a:solidFill>
                <a:latin typeface="+mj-lt"/>
              </a:rPr>
              <a:t> چ </a:t>
            </a:r>
            <a:r>
              <a:rPr lang="ar-SA" sz="500" kern="0" err="1">
                <a:solidFill>
                  <a:schemeClr val="bg1"/>
                </a:solidFill>
                <a:latin typeface="+mj-lt"/>
              </a:rPr>
              <a:t>چچچ</a:t>
            </a:r>
            <a:r>
              <a:rPr lang="ar-SA" sz="500" kern="0">
                <a:solidFill>
                  <a:schemeClr val="bg1"/>
                </a:solidFill>
                <a:latin typeface="+mj-lt"/>
              </a:rPr>
              <a:t> ڈ </a:t>
            </a:r>
            <a:r>
              <a:rPr lang="ar-SA" sz="500" kern="0" err="1">
                <a:solidFill>
                  <a:schemeClr val="bg1"/>
                </a:solidFill>
                <a:latin typeface="+mj-lt"/>
              </a:rPr>
              <a:t>ىڈ</a:t>
            </a:r>
            <a:r>
              <a:rPr lang="ar-SA" sz="500" kern="0">
                <a:solidFill>
                  <a:schemeClr val="bg1"/>
                </a:solidFill>
                <a:latin typeface="+mj-lt"/>
              </a:rPr>
              <a:t> ژ </a:t>
            </a:r>
            <a:r>
              <a:rPr lang="ar-SA" sz="500" kern="0" err="1">
                <a:solidFill>
                  <a:schemeClr val="bg1"/>
                </a:solidFill>
                <a:latin typeface="+mj-lt"/>
              </a:rPr>
              <a:t>ىژ</a:t>
            </a:r>
            <a:r>
              <a:rPr lang="ar-SA" sz="500" kern="0">
                <a:solidFill>
                  <a:schemeClr val="bg1"/>
                </a:solidFill>
                <a:latin typeface="+mj-lt"/>
              </a:rPr>
              <a:t> ڑ </a:t>
            </a:r>
            <a:r>
              <a:rPr lang="ar-SA" sz="500" kern="0" err="1">
                <a:solidFill>
                  <a:schemeClr val="bg1"/>
                </a:solidFill>
                <a:latin typeface="+mj-lt"/>
              </a:rPr>
              <a:t>ىڑ</a:t>
            </a:r>
            <a:endParaRPr lang="ar-SA" sz="500" kern="0">
              <a:solidFill>
                <a:schemeClr val="bg1"/>
              </a:solidFill>
              <a:latin typeface="+mj-lt"/>
            </a:endParaRPr>
          </a:p>
          <a:p>
            <a:pPr algn="r" rtl="1"/>
            <a:r>
              <a:rPr lang="ar-SA" sz="500" kern="0">
                <a:solidFill>
                  <a:schemeClr val="bg1"/>
                </a:solidFill>
                <a:latin typeface="+mj-lt"/>
              </a:rPr>
              <a:t>ڤ </a:t>
            </a:r>
            <a:r>
              <a:rPr lang="ar-SA" sz="500" kern="0" err="1">
                <a:solidFill>
                  <a:schemeClr val="bg1"/>
                </a:solidFill>
                <a:latin typeface="+mj-lt"/>
              </a:rPr>
              <a:t>ڤڤڤ</a:t>
            </a:r>
            <a:r>
              <a:rPr lang="ar-SA" sz="500" kern="0">
                <a:solidFill>
                  <a:schemeClr val="bg1"/>
                </a:solidFill>
                <a:latin typeface="+mj-lt"/>
              </a:rPr>
              <a:t> </a:t>
            </a:r>
            <a:r>
              <a:rPr lang="ar-SA" sz="500" kern="0" err="1">
                <a:solidFill>
                  <a:schemeClr val="bg1"/>
                </a:solidFill>
                <a:latin typeface="+mj-lt"/>
              </a:rPr>
              <a:t>ككك</a:t>
            </a:r>
            <a:r>
              <a:rPr lang="ar-SA" sz="500" kern="0">
                <a:solidFill>
                  <a:schemeClr val="bg1"/>
                </a:solidFill>
                <a:latin typeface="+mj-lt"/>
              </a:rPr>
              <a:t> ک </a:t>
            </a:r>
            <a:r>
              <a:rPr lang="ar-SA" sz="500" kern="0" err="1">
                <a:solidFill>
                  <a:schemeClr val="bg1"/>
                </a:solidFill>
                <a:latin typeface="+mj-lt"/>
              </a:rPr>
              <a:t>ککک</a:t>
            </a:r>
            <a:r>
              <a:rPr lang="ar-SA" sz="500" kern="0">
                <a:solidFill>
                  <a:schemeClr val="bg1"/>
                </a:solidFill>
                <a:latin typeface="+mj-lt"/>
              </a:rPr>
              <a:t> گ </a:t>
            </a:r>
            <a:r>
              <a:rPr lang="ar-SA" sz="500" kern="0" err="1">
                <a:solidFill>
                  <a:schemeClr val="bg1"/>
                </a:solidFill>
                <a:latin typeface="+mj-lt"/>
              </a:rPr>
              <a:t>گگگ</a:t>
            </a:r>
            <a:r>
              <a:rPr lang="ar-SA" sz="500" kern="0">
                <a:solidFill>
                  <a:schemeClr val="bg1"/>
                </a:solidFill>
                <a:latin typeface="+mj-lt"/>
              </a:rPr>
              <a:t> ں </a:t>
            </a:r>
            <a:r>
              <a:rPr lang="ar-SA" sz="500" kern="0" err="1">
                <a:solidFill>
                  <a:schemeClr val="bg1"/>
                </a:solidFill>
                <a:latin typeface="+mj-lt"/>
              </a:rPr>
              <a:t>ىں</a:t>
            </a:r>
            <a:r>
              <a:rPr lang="ar-SA" sz="500" kern="0">
                <a:solidFill>
                  <a:schemeClr val="bg1"/>
                </a:solidFill>
                <a:latin typeface="+mj-lt"/>
              </a:rPr>
              <a:t> </a:t>
            </a:r>
            <a:r>
              <a:rPr lang="en-US" sz="500" kern="0">
                <a:solidFill>
                  <a:schemeClr val="bg1"/>
                </a:solidFill>
                <a:latin typeface="+mj-lt"/>
              </a:rPr>
              <a:t>Ú</a:t>
            </a:r>
          </a:p>
          <a:p>
            <a:pPr algn="r" rtl="1"/>
            <a:r>
              <a:rPr lang="ar-SA" sz="500" kern="0" err="1">
                <a:solidFill>
                  <a:schemeClr val="bg1"/>
                </a:solidFill>
                <a:latin typeface="+mj-lt"/>
              </a:rPr>
              <a:t>لآ</a:t>
            </a:r>
            <a:r>
              <a:rPr lang="ar-SA" sz="500" kern="0">
                <a:solidFill>
                  <a:schemeClr val="bg1"/>
                </a:solidFill>
                <a:latin typeface="+mj-lt"/>
              </a:rPr>
              <a:t> </a:t>
            </a:r>
            <a:r>
              <a:rPr lang="ar-SA" sz="500" kern="0" err="1">
                <a:solidFill>
                  <a:schemeClr val="bg1"/>
                </a:solidFill>
                <a:latin typeface="+mj-lt"/>
              </a:rPr>
              <a:t>لآ</a:t>
            </a:r>
            <a:r>
              <a:rPr lang="ar-SA" sz="500" kern="0">
                <a:solidFill>
                  <a:schemeClr val="bg1"/>
                </a:solidFill>
                <a:latin typeface="+mj-lt"/>
              </a:rPr>
              <a:t> </a:t>
            </a:r>
            <a:r>
              <a:rPr lang="ar-SA" sz="500" kern="0" err="1">
                <a:solidFill>
                  <a:schemeClr val="bg1"/>
                </a:solidFill>
                <a:latin typeface="+mj-lt"/>
              </a:rPr>
              <a:t>لأ</a:t>
            </a:r>
            <a:r>
              <a:rPr lang="ar-SA" sz="500" kern="0">
                <a:solidFill>
                  <a:schemeClr val="bg1"/>
                </a:solidFill>
                <a:latin typeface="+mj-lt"/>
              </a:rPr>
              <a:t> </a:t>
            </a:r>
            <a:r>
              <a:rPr lang="ar-SA" sz="500" kern="0" err="1">
                <a:solidFill>
                  <a:schemeClr val="bg1"/>
                </a:solidFill>
                <a:latin typeface="+mj-lt"/>
              </a:rPr>
              <a:t>لأ</a:t>
            </a:r>
            <a:r>
              <a:rPr lang="ar-SA" sz="500" kern="0">
                <a:solidFill>
                  <a:schemeClr val="bg1"/>
                </a:solidFill>
                <a:latin typeface="+mj-lt"/>
              </a:rPr>
              <a:t> </a:t>
            </a:r>
            <a:r>
              <a:rPr lang="ar-SA" sz="500" kern="0" err="1">
                <a:solidFill>
                  <a:schemeClr val="bg1"/>
                </a:solidFill>
                <a:latin typeface="+mj-lt"/>
              </a:rPr>
              <a:t>لإ</a:t>
            </a:r>
            <a:r>
              <a:rPr lang="ar-SA" sz="500" kern="0">
                <a:solidFill>
                  <a:schemeClr val="bg1"/>
                </a:solidFill>
                <a:latin typeface="+mj-lt"/>
              </a:rPr>
              <a:t> </a:t>
            </a:r>
            <a:r>
              <a:rPr lang="ar-SA" sz="500" kern="0" err="1">
                <a:solidFill>
                  <a:schemeClr val="bg1"/>
                </a:solidFill>
                <a:latin typeface="+mj-lt"/>
              </a:rPr>
              <a:t>لإ</a:t>
            </a:r>
            <a:r>
              <a:rPr lang="ar-SA" sz="500" kern="0">
                <a:solidFill>
                  <a:schemeClr val="bg1"/>
                </a:solidFill>
                <a:latin typeface="+mj-lt"/>
              </a:rPr>
              <a:t> لا </a:t>
            </a:r>
            <a:r>
              <a:rPr lang="ar-SA" sz="500" kern="0" err="1">
                <a:solidFill>
                  <a:schemeClr val="bg1"/>
                </a:solidFill>
                <a:latin typeface="+mj-lt"/>
              </a:rPr>
              <a:t>ئئئ</a:t>
            </a:r>
            <a:r>
              <a:rPr lang="ar-SA" sz="500" kern="0">
                <a:solidFill>
                  <a:schemeClr val="bg1"/>
                </a:solidFill>
                <a:latin typeface="+mj-lt"/>
              </a:rPr>
              <a:t> ہ </a:t>
            </a:r>
            <a:r>
              <a:rPr lang="ar-SA" sz="500" kern="0" err="1">
                <a:solidFill>
                  <a:schemeClr val="bg1"/>
                </a:solidFill>
                <a:latin typeface="+mj-lt"/>
              </a:rPr>
              <a:t>ہہہ</a:t>
            </a:r>
            <a:r>
              <a:rPr lang="ar-SA" sz="500" kern="0">
                <a:solidFill>
                  <a:schemeClr val="bg1"/>
                </a:solidFill>
                <a:latin typeface="+mj-lt"/>
              </a:rPr>
              <a:t> ۃ </a:t>
            </a:r>
            <a:r>
              <a:rPr lang="ar-SA" sz="500" kern="0" err="1">
                <a:solidFill>
                  <a:schemeClr val="bg1"/>
                </a:solidFill>
                <a:latin typeface="+mj-lt"/>
              </a:rPr>
              <a:t>ىہ</a:t>
            </a:r>
            <a:r>
              <a:rPr lang="ar-SA" sz="500" kern="0">
                <a:solidFill>
                  <a:schemeClr val="bg1"/>
                </a:solidFill>
                <a:latin typeface="+mj-lt"/>
              </a:rPr>
              <a:t> ۂ ھ </a:t>
            </a:r>
            <a:r>
              <a:rPr lang="ar-SA" sz="500" kern="0" err="1">
                <a:solidFill>
                  <a:schemeClr val="bg1"/>
                </a:solidFill>
                <a:latin typeface="+mj-lt"/>
              </a:rPr>
              <a:t>ھھھ</a:t>
            </a:r>
            <a:endParaRPr lang="ar-SA" sz="500" kern="0">
              <a:solidFill>
                <a:schemeClr val="bg1"/>
              </a:solidFill>
              <a:latin typeface="+mj-lt"/>
            </a:endParaRPr>
          </a:p>
          <a:p>
            <a:pPr algn="r" rtl="1"/>
            <a:r>
              <a:rPr lang="ar-SA" sz="500" kern="0">
                <a:solidFill>
                  <a:schemeClr val="bg1"/>
                </a:solidFill>
                <a:latin typeface="+mj-lt"/>
              </a:rPr>
              <a:t>٬ ۔ ؛ ٭ ؟ ﴿ ﴾ ی </a:t>
            </a:r>
            <a:r>
              <a:rPr lang="ar-SA" sz="500" kern="0" err="1">
                <a:solidFill>
                  <a:schemeClr val="bg1"/>
                </a:solidFill>
                <a:latin typeface="+mj-lt"/>
              </a:rPr>
              <a:t>ییی</a:t>
            </a:r>
            <a:r>
              <a:rPr lang="ar-SA" sz="500" kern="0">
                <a:solidFill>
                  <a:schemeClr val="bg1"/>
                </a:solidFill>
                <a:latin typeface="+mj-lt"/>
              </a:rPr>
              <a:t> ے </a:t>
            </a:r>
            <a:r>
              <a:rPr lang="ar-SA" sz="500" kern="0" err="1">
                <a:solidFill>
                  <a:schemeClr val="bg1"/>
                </a:solidFill>
                <a:latin typeface="+mj-lt"/>
              </a:rPr>
              <a:t>ىے</a:t>
            </a:r>
            <a:r>
              <a:rPr lang="ar-SA" sz="500" kern="0">
                <a:solidFill>
                  <a:schemeClr val="bg1"/>
                </a:solidFill>
                <a:latin typeface="+mj-lt"/>
              </a:rPr>
              <a:t> ۓ </a:t>
            </a:r>
            <a:r>
              <a:rPr lang="ar-SA" sz="500" kern="0" err="1">
                <a:solidFill>
                  <a:schemeClr val="bg1"/>
                </a:solidFill>
                <a:latin typeface="+mj-lt"/>
              </a:rPr>
              <a:t>ىۓ</a:t>
            </a:r>
            <a:r>
              <a:rPr lang="ar-SA" sz="500" kern="0">
                <a:solidFill>
                  <a:schemeClr val="bg1"/>
                </a:solidFill>
                <a:latin typeface="+mj-lt"/>
              </a:rPr>
              <a:t> ٪ ٫ @ صلى الله عليه وسلم</a:t>
            </a:r>
          </a:p>
          <a:p>
            <a:pPr algn="r" rtl="1"/>
            <a:r>
              <a:rPr lang="ar-SA" sz="500" kern="0">
                <a:solidFill>
                  <a:schemeClr val="bg1"/>
                </a:solidFill>
                <a:latin typeface="+mj-lt"/>
              </a:rPr>
              <a:t>% &amp; ' ( ) * ٩ ٨ ٧ ٦ ٥ ٤ ٣ ٢ ١ ٠</a:t>
            </a:r>
            <a:endParaRPr lang="en-US" sz="500" kern="0">
              <a:solidFill>
                <a:schemeClr val="bg1"/>
              </a:solidFill>
              <a:latin typeface="+mj-lt"/>
            </a:endParaRPr>
          </a:p>
        </p:txBody>
      </p:sp>
      <p:sp>
        <p:nvSpPr>
          <p:cNvPr id="8" name="TextBox 7"/>
          <p:cNvSpPr txBox="1"/>
          <p:nvPr userDrawn="1"/>
        </p:nvSpPr>
        <p:spPr bwMode="auto">
          <a:xfrm>
            <a:off x="3613692" y="3258481"/>
            <a:ext cx="278996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algn="r" rtl="1"/>
            <a:r>
              <a:rPr lang="ar-SA" sz="500" kern="0">
                <a:solidFill>
                  <a:schemeClr val="bg1"/>
                </a:solidFill>
                <a:latin typeface="SABIC Typeface Headline" panose="020B0603060202020204" pitchFamily="34" charset="0"/>
                <a:cs typeface="SABIC Typeface Headline" panose="020B0603060202020204" pitchFamily="34" charset="0"/>
              </a:rPr>
              <a:t>ء ا </a:t>
            </a:r>
            <a:r>
              <a:rPr lang="ar-SA" sz="500" kern="0" err="1">
                <a:solidFill>
                  <a:schemeClr val="bg1"/>
                </a:solidFill>
                <a:latin typeface="SABIC Typeface Headline" panose="020B0603060202020204" pitchFamily="34" charset="0"/>
                <a:cs typeface="SABIC Typeface Headline" panose="020B0603060202020204" pitchFamily="34" charset="0"/>
              </a:rPr>
              <a:t>ىا</a:t>
            </a:r>
            <a:r>
              <a:rPr lang="ar-SA" sz="500" kern="0">
                <a:solidFill>
                  <a:schemeClr val="bg1"/>
                </a:solidFill>
                <a:latin typeface="SABIC Typeface Headline" panose="020B0603060202020204" pitchFamily="34" charset="0"/>
                <a:cs typeface="SABIC Typeface Headline" panose="020B0603060202020204" pitchFamily="34" charset="0"/>
              </a:rPr>
              <a:t> ب </a:t>
            </a:r>
            <a:r>
              <a:rPr lang="ar-SA" sz="500" kern="0" err="1">
                <a:solidFill>
                  <a:schemeClr val="bg1"/>
                </a:solidFill>
                <a:latin typeface="SABIC Typeface Headline" panose="020B0603060202020204" pitchFamily="34" charset="0"/>
                <a:cs typeface="SABIC Typeface Headline" panose="020B0603060202020204" pitchFamily="34" charset="0"/>
              </a:rPr>
              <a:t>ببب</a:t>
            </a:r>
            <a:r>
              <a:rPr lang="ar-SA" sz="500" kern="0">
                <a:solidFill>
                  <a:schemeClr val="bg1"/>
                </a:solidFill>
                <a:latin typeface="SABIC Typeface Headline" panose="020B0603060202020204" pitchFamily="34" charset="0"/>
                <a:cs typeface="SABIC Typeface Headline" panose="020B0603060202020204" pitchFamily="34" charset="0"/>
              </a:rPr>
              <a:t> ت </a:t>
            </a:r>
            <a:r>
              <a:rPr lang="ar-SA" sz="500" kern="0" err="1">
                <a:solidFill>
                  <a:schemeClr val="bg1"/>
                </a:solidFill>
                <a:latin typeface="SABIC Typeface Headline" panose="020B0603060202020204" pitchFamily="34" charset="0"/>
                <a:cs typeface="SABIC Typeface Headline" panose="020B0603060202020204" pitchFamily="34" charset="0"/>
              </a:rPr>
              <a:t>تتت</a:t>
            </a:r>
            <a:r>
              <a:rPr lang="ar-SA" sz="500" kern="0">
                <a:solidFill>
                  <a:schemeClr val="bg1"/>
                </a:solidFill>
                <a:latin typeface="SABIC Typeface Headline" panose="020B0603060202020204" pitchFamily="34" charset="0"/>
                <a:cs typeface="SABIC Typeface Headline" panose="020B0603060202020204" pitchFamily="34" charset="0"/>
              </a:rPr>
              <a:t> ث </a:t>
            </a:r>
            <a:r>
              <a:rPr lang="ar-SA" sz="500" kern="0" err="1">
                <a:solidFill>
                  <a:schemeClr val="bg1"/>
                </a:solidFill>
                <a:latin typeface="SABIC Typeface Headline" panose="020B0603060202020204" pitchFamily="34" charset="0"/>
                <a:cs typeface="SABIC Typeface Headline" panose="020B0603060202020204" pitchFamily="34" charset="0"/>
              </a:rPr>
              <a:t>ثثث</a:t>
            </a:r>
            <a:r>
              <a:rPr lang="ar-SA" sz="500" kern="0">
                <a:solidFill>
                  <a:schemeClr val="bg1"/>
                </a:solidFill>
                <a:latin typeface="SABIC Typeface Headline" panose="020B0603060202020204" pitchFamily="34" charset="0"/>
                <a:cs typeface="SABIC Typeface Headline" panose="020B0603060202020204" pitchFamily="34" charset="0"/>
              </a:rPr>
              <a:t> ج </a:t>
            </a:r>
            <a:r>
              <a:rPr lang="ar-SA" sz="500" kern="0" err="1">
                <a:solidFill>
                  <a:schemeClr val="bg1"/>
                </a:solidFill>
                <a:latin typeface="SABIC Typeface Headline" panose="020B0603060202020204" pitchFamily="34" charset="0"/>
                <a:cs typeface="SABIC Typeface Headline" panose="020B0603060202020204" pitchFamily="34" charset="0"/>
              </a:rPr>
              <a:t>ججج</a:t>
            </a:r>
            <a:r>
              <a:rPr lang="ar-SA" sz="500" kern="0">
                <a:solidFill>
                  <a:schemeClr val="bg1"/>
                </a:solidFill>
                <a:latin typeface="SABIC Typeface Headline" panose="020B0603060202020204" pitchFamily="34" charset="0"/>
                <a:cs typeface="SABIC Typeface Headline" panose="020B0603060202020204" pitchFamily="34" charset="0"/>
              </a:rPr>
              <a:t> ح </a:t>
            </a:r>
            <a:r>
              <a:rPr lang="ar-SA" sz="500" kern="0" err="1">
                <a:solidFill>
                  <a:schemeClr val="bg1"/>
                </a:solidFill>
                <a:latin typeface="SABIC Typeface Headline" panose="020B0603060202020204" pitchFamily="34" charset="0"/>
                <a:cs typeface="SABIC Typeface Headline" panose="020B0603060202020204" pitchFamily="34" charset="0"/>
              </a:rPr>
              <a:t>ححح</a:t>
            </a:r>
            <a:r>
              <a:rPr lang="ar-SA" sz="500" kern="0">
                <a:solidFill>
                  <a:schemeClr val="bg1"/>
                </a:solidFill>
                <a:latin typeface="SABIC Typeface Headline" panose="020B0603060202020204" pitchFamily="34" charset="0"/>
                <a:cs typeface="SABIC Typeface Headline" panose="020B0603060202020204" pitchFamily="34" charset="0"/>
              </a:rPr>
              <a:t> خ </a:t>
            </a:r>
            <a:r>
              <a:rPr lang="ar-SA" sz="500" kern="0" err="1">
                <a:solidFill>
                  <a:schemeClr val="bg1"/>
                </a:solidFill>
                <a:latin typeface="SABIC Typeface Headline" panose="020B0603060202020204" pitchFamily="34" charset="0"/>
                <a:cs typeface="SABIC Typeface Headline" panose="020B0603060202020204" pitchFamily="34" charset="0"/>
              </a:rPr>
              <a:t>خخخ</a:t>
            </a:r>
            <a:endParaRPr lang="ar-SA" sz="500" kern="0">
              <a:solidFill>
                <a:schemeClr val="bg1"/>
              </a:solidFill>
              <a:latin typeface="SABIC Typeface Headline" panose="020B0603060202020204" pitchFamily="34" charset="0"/>
              <a:cs typeface="SABIC Typeface Headline" panose="020B0603060202020204" pitchFamily="34" charset="0"/>
            </a:endParaRPr>
          </a:p>
          <a:p>
            <a:pPr algn="r" rtl="1"/>
            <a:r>
              <a:rPr lang="ar-SA" sz="500" kern="0">
                <a:solidFill>
                  <a:schemeClr val="bg1"/>
                </a:solidFill>
                <a:latin typeface="SABIC Typeface Headline" panose="020B0603060202020204" pitchFamily="34" charset="0"/>
                <a:cs typeface="SABIC Typeface Headline" panose="020B0603060202020204" pitchFamily="34" charset="0"/>
              </a:rPr>
              <a:t>د </a:t>
            </a:r>
            <a:r>
              <a:rPr lang="ar-SA" sz="500" kern="0" err="1">
                <a:solidFill>
                  <a:schemeClr val="bg1"/>
                </a:solidFill>
                <a:latin typeface="SABIC Typeface Headline" panose="020B0603060202020204" pitchFamily="34" charset="0"/>
                <a:cs typeface="SABIC Typeface Headline" panose="020B0603060202020204" pitchFamily="34" charset="0"/>
              </a:rPr>
              <a:t>ىد</a:t>
            </a:r>
            <a:r>
              <a:rPr lang="ar-SA" sz="500" kern="0">
                <a:solidFill>
                  <a:schemeClr val="bg1"/>
                </a:solidFill>
                <a:latin typeface="SABIC Typeface Headline" panose="020B0603060202020204" pitchFamily="34" charset="0"/>
                <a:cs typeface="SABIC Typeface Headline" panose="020B0603060202020204" pitchFamily="34" charset="0"/>
              </a:rPr>
              <a:t> ذ </a:t>
            </a:r>
            <a:r>
              <a:rPr lang="ar-SA" sz="500" kern="0" err="1">
                <a:solidFill>
                  <a:schemeClr val="bg1"/>
                </a:solidFill>
                <a:latin typeface="SABIC Typeface Headline" panose="020B0603060202020204" pitchFamily="34" charset="0"/>
                <a:cs typeface="SABIC Typeface Headline" panose="020B0603060202020204" pitchFamily="34" charset="0"/>
              </a:rPr>
              <a:t>ىذ</a:t>
            </a:r>
            <a:r>
              <a:rPr lang="ar-SA" sz="500" kern="0">
                <a:solidFill>
                  <a:schemeClr val="bg1"/>
                </a:solidFill>
                <a:latin typeface="SABIC Typeface Headline" panose="020B0603060202020204" pitchFamily="34" charset="0"/>
                <a:cs typeface="SABIC Typeface Headline" panose="020B0603060202020204" pitchFamily="34" charset="0"/>
              </a:rPr>
              <a:t> ر </a:t>
            </a:r>
            <a:r>
              <a:rPr lang="ar-SA" sz="500" kern="0" err="1">
                <a:solidFill>
                  <a:schemeClr val="bg1"/>
                </a:solidFill>
                <a:latin typeface="SABIC Typeface Headline" panose="020B0603060202020204" pitchFamily="34" charset="0"/>
                <a:cs typeface="SABIC Typeface Headline" panose="020B0603060202020204" pitchFamily="34" charset="0"/>
              </a:rPr>
              <a:t>ىر</a:t>
            </a:r>
            <a:r>
              <a:rPr lang="ar-SA" sz="500" kern="0">
                <a:solidFill>
                  <a:schemeClr val="bg1"/>
                </a:solidFill>
                <a:latin typeface="SABIC Typeface Headline" panose="020B0603060202020204" pitchFamily="34" charset="0"/>
                <a:cs typeface="SABIC Typeface Headline" panose="020B0603060202020204" pitchFamily="34" charset="0"/>
              </a:rPr>
              <a:t> ز </a:t>
            </a:r>
            <a:r>
              <a:rPr lang="ar-SA" sz="500" kern="0" err="1">
                <a:solidFill>
                  <a:schemeClr val="bg1"/>
                </a:solidFill>
                <a:latin typeface="SABIC Typeface Headline" panose="020B0603060202020204" pitchFamily="34" charset="0"/>
                <a:cs typeface="SABIC Typeface Headline" panose="020B0603060202020204" pitchFamily="34" charset="0"/>
              </a:rPr>
              <a:t>ىز</a:t>
            </a:r>
            <a:r>
              <a:rPr lang="ar-SA" sz="500" kern="0">
                <a:solidFill>
                  <a:schemeClr val="bg1"/>
                </a:solidFill>
                <a:latin typeface="SABIC Typeface Headline" panose="020B0603060202020204" pitchFamily="34" charset="0"/>
                <a:cs typeface="SABIC Typeface Headline" panose="020B0603060202020204" pitchFamily="34" charset="0"/>
              </a:rPr>
              <a:t> س </a:t>
            </a:r>
            <a:r>
              <a:rPr lang="ar-SA" sz="500" kern="0" err="1">
                <a:solidFill>
                  <a:schemeClr val="bg1"/>
                </a:solidFill>
                <a:latin typeface="SABIC Typeface Headline" panose="020B0603060202020204" pitchFamily="34" charset="0"/>
                <a:cs typeface="SABIC Typeface Headline" panose="020B0603060202020204" pitchFamily="34" charset="0"/>
              </a:rPr>
              <a:t>سسس</a:t>
            </a:r>
            <a:r>
              <a:rPr lang="ar-SA" sz="500" kern="0">
                <a:solidFill>
                  <a:schemeClr val="bg1"/>
                </a:solidFill>
                <a:latin typeface="SABIC Typeface Headline" panose="020B0603060202020204" pitchFamily="34" charset="0"/>
                <a:cs typeface="SABIC Typeface Headline" panose="020B0603060202020204" pitchFamily="34" charset="0"/>
              </a:rPr>
              <a:t> ش </a:t>
            </a:r>
            <a:r>
              <a:rPr lang="ar-SA" sz="500" kern="0" err="1">
                <a:solidFill>
                  <a:schemeClr val="bg1"/>
                </a:solidFill>
                <a:latin typeface="SABIC Typeface Headline" panose="020B0603060202020204" pitchFamily="34" charset="0"/>
                <a:cs typeface="SABIC Typeface Headline" panose="020B0603060202020204" pitchFamily="34" charset="0"/>
              </a:rPr>
              <a:t>ششش</a:t>
            </a:r>
            <a:endParaRPr lang="ar-SA" sz="500" kern="0">
              <a:solidFill>
                <a:schemeClr val="bg1"/>
              </a:solidFill>
              <a:latin typeface="SABIC Typeface Headline" panose="020B0603060202020204" pitchFamily="34" charset="0"/>
              <a:cs typeface="SABIC Typeface Headline" panose="020B0603060202020204" pitchFamily="34" charset="0"/>
            </a:endParaRPr>
          </a:p>
          <a:p>
            <a:pPr algn="r" rtl="1"/>
            <a:r>
              <a:rPr lang="ar-SA" sz="500" kern="0">
                <a:solidFill>
                  <a:schemeClr val="bg1"/>
                </a:solidFill>
                <a:latin typeface="SABIC Typeface Headline" panose="020B0603060202020204" pitchFamily="34" charset="0"/>
                <a:cs typeface="SABIC Typeface Headline" panose="020B0603060202020204" pitchFamily="34" charset="0"/>
              </a:rPr>
              <a:t>ص </a:t>
            </a:r>
            <a:r>
              <a:rPr lang="ar-SA" sz="500" kern="0" err="1">
                <a:solidFill>
                  <a:schemeClr val="bg1"/>
                </a:solidFill>
                <a:latin typeface="SABIC Typeface Headline" panose="020B0603060202020204" pitchFamily="34" charset="0"/>
                <a:cs typeface="SABIC Typeface Headline" panose="020B0603060202020204" pitchFamily="34" charset="0"/>
              </a:rPr>
              <a:t>صصص</a:t>
            </a:r>
            <a:r>
              <a:rPr lang="ar-SA" sz="500" kern="0">
                <a:solidFill>
                  <a:schemeClr val="bg1"/>
                </a:solidFill>
                <a:latin typeface="SABIC Typeface Headline" panose="020B0603060202020204" pitchFamily="34" charset="0"/>
                <a:cs typeface="SABIC Typeface Headline" panose="020B0603060202020204" pitchFamily="34" charset="0"/>
              </a:rPr>
              <a:t> ض </a:t>
            </a:r>
            <a:r>
              <a:rPr lang="ar-SA" sz="500" kern="0" err="1">
                <a:solidFill>
                  <a:schemeClr val="bg1"/>
                </a:solidFill>
                <a:latin typeface="SABIC Typeface Headline" panose="020B0603060202020204" pitchFamily="34" charset="0"/>
                <a:cs typeface="SABIC Typeface Headline" panose="020B0603060202020204" pitchFamily="34" charset="0"/>
              </a:rPr>
              <a:t>ضضض</a:t>
            </a:r>
            <a:r>
              <a:rPr lang="ar-SA" sz="500" kern="0">
                <a:solidFill>
                  <a:schemeClr val="bg1"/>
                </a:solidFill>
                <a:latin typeface="SABIC Typeface Headline" panose="020B0603060202020204" pitchFamily="34" charset="0"/>
                <a:cs typeface="SABIC Typeface Headline" panose="020B0603060202020204" pitchFamily="34" charset="0"/>
              </a:rPr>
              <a:t> ط </a:t>
            </a:r>
            <a:r>
              <a:rPr lang="ar-SA" sz="500" kern="0" err="1">
                <a:solidFill>
                  <a:schemeClr val="bg1"/>
                </a:solidFill>
                <a:latin typeface="SABIC Typeface Headline" panose="020B0603060202020204" pitchFamily="34" charset="0"/>
                <a:cs typeface="SABIC Typeface Headline" panose="020B0603060202020204" pitchFamily="34" charset="0"/>
              </a:rPr>
              <a:t>ططط</a:t>
            </a:r>
            <a:r>
              <a:rPr lang="ar-SA" sz="500" kern="0">
                <a:solidFill>
                  <a:schemeClr val="bg1"/>
                </a:solidFill>
                <a:latin typeface="SABIC Typeface Headline" panose="020B0603060202020204" pitchFamily="34" charset="0"/>
                <a:cs typeface="SABIC Typeface Headline" panose="020B0603060202020204" pitchFamily="34" charset="0"/>
              </a:rPr>
              <a:t> ظ </a:t>
            </a:r>
            <a:r>
              <a:rPr lang="ar-SA" sz="500" kern="0" err="1">
                <a:solidFill>
                  <a:schemeClr val="bg1"/>
                </a:solidFill>
                <a:latin typeface="SABIC Typeface Headline" panose="020B0603060202020204" pitchFamily="34" charset="0"/>
                <a:cs typeface="SABIC Typeface Headline" panose="020B0603060202020204" pitchFamily="34" charset="0"/>
              </a:rPr>
              <a:t>ظظظ</a:t>
            </a:r>
            <a:endParaRPr lang="ar-SA" sz="500" kern="0">
              <a:solidFill>
                <a:schemeClr val="bg1"/>
              </a:solidFill>
              <a:latin typeface="SABIC Typeface Headline" panose="020B0603060202020204" pitchFamily="34" charset="0"/>
              <a:cs typeface="SABIC Typeface Headline" panose="020B0603060202020204" pitchFamily="34" charset="0"/>
            </a:endParaRPr>
          </a:p>
          <a:p>
            <a:pPr algn="r" rtl="1"/>
            <a:r>
              <a:rPr lang="ar-SA" sz="500" kern="0">
                <a:solidFill>
                  <a:schemeClr val="bg1"/>
                </a:solidFill>
                <a:latin typeface="SABIC Typeface Headline" panose="020B0603060202020204" pitchFamily="34" charset="0"/>
                <a:cs typeface="SABIC Typeface Headline" panose="020B0603060202020204" pitchFamily="34" charset="0"/>
              </a:rPr>
              <a:t>ع </a:t>
            </a:r>
            <a:r>
              <a:rPr lang="ar-SA" sz="500" kern="0" err="1">
                <a:solidFill>
                  <a:schemeClr val="bg1"/>
                </a:solidFill>
                <a:latin typeface="SABIC Typeface Headline" panose="020B0603060202020204" pitchFamily="34" charset="0"/>
                <a:cs typeface="SABIC Typeface Headline" panose="020B0603060202020204" pitchFamily="34" charset="0"/>
              </a:rPr>
              <a:t>ععع</a:t>
            </a:r>
            <a:r>
              <a:rPr lang="ar-SA" sz="500" kern="0">
                <a:solidFill>
                  <a:schemeClr val="bg1"/>
                </a:solidFill>
                <a:latin typeface="SABIC Typeface Headline" panose="020B0603060202020204" pitchFamily="34" charset="0"/>
                <a:cs typeface="SABIC Typeface Headline" panose="020B0603060202020204" pitchFamily="34" charset="0"/>
              </a:rPr>
              <a:t> غ </a:t>
            </a:r>
            <a:r>
              <a:rPr lang="ar-SA" sz="500" kern="0" err="1">
                <a:solidFill>
                  <a:schemeClr val="bg1"/>
                </a:solidFill>
                <a:latin typeface="SABIC Typeface Headline" panose="020B0603060202020204" pitchFamily="34" charset="0"/>
                <a:cs typeface="SABIC Typeface Headline" panose="020B0603060202020204" pitchFamily="34" charset="0"/>
              </a:rPr>
              <a:t>غغغ</a:t>
            </a:r>
            <a:r>
              <a:rPr lang="ar-SA" sz="500" kern="0">
                <a:solidFill>
                  <a:schemeClr val="bg1"/>
                </a:solidFill>
                <a:latin typeface="SABIC Typeface Headline" panose="020B0603060202020204" pitchFamily="34" charset="0"/>
                <a:cs typeface="SABIC Typeface Headline" panose="020B0603060202020204" pitchFamily="34" charset="0"/>
              </a:rPr>
              <a:t> ف </a:t>
            </a:r>
            <a:r>
              <a:rPr lang="ar-SA" sz="500" kern="0" err="1">
                <a:solidFill>
                  <a:schemeClr val="bg1"/>
                </a:solidFill>
                <a:latin typeface="SABIC Typeface Headline" panose="020B0603060202020204" pitchFamily="34" charset="0"/>
                <a:cs typeface="SABIC Typeface Headline" panose="020B0603060202020204" pitchFamily="34" charset="0"/>
              </a:rPr>
              <a:t>ففف</a:t>
            </a:r>
            <a:r>
              <a:rPr lang="ar-SA" sz="500" kern="0">
                <a:solidFill>
                  <a:schemeClr val="bg1"/>
                </a:solidFill>
                <a:latin typeface="SABIC Typeface Headline" panose="020B0603060202020204" pitchFamily="34" charset="0"/>
                <a:cs typeface="SABIC Typeface Headline" panose="020B0603060202020204" pitchFamily="34" charset="0"/>
              </a:rPr>
              <a:t> ق </a:t>
            </a:r>
            <a:r>
              <a:rPr lang="ar-SA" sz="500" kern="0" err="1">
                <a:solidFill>
                  <a:schemeClr val="bg1"/>
                </a:solidFill>
                <a:latin typeface="SABIC Typeface Headline" panose="020B0603060202020204" pitchFamily="34" charset="0"/>
                <a:cs typeface="SABIC Typeface Headline" panose="020B0603060202020204" pitchFamily="34" charset="0"/>
              </a:rPr>
              <a:t>ققق</a:t>
            </a:r>
            <a:r>
              <a:rPr lang="ar-SA" sz="500" kern="0">
                <a:solidFill>
                  <a:schemeClr val="bg1"/>
                </a:solidFill>
                <a:latin typeface="SABIC Typeface Headline" panose="020B0603060202020204" pitchFamily="34" charset="0"/>
                <a:cs typeface="SABIC Typeface Headline" panose="020B0603060202020204" pitchFamily="34" charset="0"/>
              </a:rPr>
              <a:t> ك </a:t>
            </a:r>
            <a:r>
              <a:rPr lang="ar-SA" sz="500" kern="0" err="1">
                <a:solidFill>
                  <a:schemeClr val="bg1"/>
                </a:solidFill>
                <a:latin typeface="SABIC Typeface Headline" panose="020B0603060202020204" pitchFamily="34" charset="0"/>
                <a:cs typeface="SABIC Typeface Headline" panose="020B0603060202020204" pitchFamily="34" charset="0"/>
              </a:rPr>
              <a:t>ككك</a:t>
            </a:r>
            <a:endParaRPr lang="ar-SA" sz="500" kern="0">
              <a:solidFill>
                <a:schemeClr val="bg1"/>
              </a:solidFill>
              <a:latin typeface="SABIC Typeface Headline" panose="020B0603060202020204" pitchFamily="34" charset="0"/>
              <a:cs typeface="SABIC Typeface Headline" panose="020B0603060202020204" pitchFamily="34" charset="0"/>
            </a:endParaRPr>
          </a:p>
          <a:p>
            <a:pPr algn="r" rtl="1"/>
            <a:r>
              <a:rPr lang="ar-SA" sz="500" kern="0">
                <a:solidFill>
                  <a:schemeClr val="bg1"/>
                </a:solidFill>
                <a:latin typeface="SABIC Typeface Headline" panose="020B0603060202020204" pitchFamily="34" charset="0"/>
                <a:cs typeface="SABIC Typeface Headline" panose="020B0603060202020204" pitchFamily="34" charset="0"/>
              </a:rPr>
              <a:t>ل </a:t>
            </a:r>
            <a:r>
              <a:rPr lang="ar-SA" sz="500" kern="0" err="1">
                <a:solidFill>
                  <a:schemeClr val="bg1"/>
                </a:solidFill>
                <a:latin typeface="SABIC Typeface Headline" panose="020B0603060202020204" pitchFamily="34" charset="0"/>
                <a:cs typeface="SABIC Typeface Headline" panose="020B0603060202020204" pitchFamily="34" charset="0"/>
              </a:rPr>
              <a:t>للل</a:t>
            </a:r>
            <a:r>
              <a:rPr lang="ar-SA" sz="500" kern="0">
                <a:solidFill>
                  <a:schemeClr val="bg1"/>
                </a:solidFill>
                <a:latin typeface="SABIC Typeface Headline" panose="020B0603060202020204" pitchFamily="34" charset="0"/>
                <a:cs typeface="SABIC Typeface Headline" panose="020B0603060202020204" pitchFamily="34" charset="0"/>
              </a:rPr>
              <a:t> م </a:t>
            </a:r>
            <a:r>
              <a:rPr lang="ar-SA" sz="500" kern="0" err="1">
                <a:solidFill>
                  <a:schemeClr val="bg1"/>
                </a:solidFill>
                <a:latin typeface="SABIC Typeface Headline" panose="020B0603060202020204" pitchFamily="34" charset="0"/>
                <a:cs typeface="SABIC Typeface Headline" panose="020B0603060202020204" pitchFamily="34" charset="0"/>
              </a:rPr>
              <a:t>ممم</a:t>
            </a:r>
            <a:r>
              <a:rPr lang="ar-SA" sz="500" kern="0">
                <a:solidFill>
                  <a:schemeClr val="bg1"/>
                </a:solidFill>
                <a:latin typeface="SABIC Typeface Headline" panose="020B0603060202020204" pitchFamily="34" charset="0"/>
                <a:cs typeface="SABIC Typeface Headline" panose="020B0603060202020204" pitchFamily="34" charset="0"/>
              </a:rPr>
              <a:t> ن ننن » </a:t>
            </a:r>
            <a:r>
              <a:rPr lang="ar-SA" sz="500" kern="0" err="1">
                <a:solidFill>
                  <a:schemeClr val="bg1"/>
                </a:solidFill>
                <a:latin typeface="SABIC Typeface Headline" panose="020B0603060202020204" pitchFamily="34" charset="0"/>
                <a:cs typeface="SABIC Typeface Headline" panose="020B0603060202020204" pitchFamily="34" charset="0"/>
              </a:rPr>
              <a:t>ههه</a:t>
            </a:r>
            <a:r>
              <a:rPr lang="ar-SA" sz="500" kern="0">
                <a:solidFill>
                  <a:schemeClr val="bg1"/>
                </a:solidFill>
                <a:latin typeface="SABIC Typeface Headline" panose="020B0603060202020204" pitchFamily="34" charset="0"/>
                <a:cs typeface="SABIC Typeface Headline" panose="020B0603060202020204" pitchFamily="34" charset="0"/>
              </a:rPr>
              <a:t> و </a:t>
            </a:r>
            <a:r>
              <a:rPr lang="ar-SA" sz="500" kern="0" err="1">
                <a:solidFill>
                  <a:schemeClr val="bg1"/>
                </a:solidFill>
                <a:latin typeface="SABIC Typeface Headline" panose="020B0603060202020204" pitchFamily="34" charset="0"/>
                <a:cs typeface="SABIC Typeface Headline" panose="020B0603060202020204" pitchFamily="34" charset="0"/>
              </a:rPr>
              <a:t>ىو</a:t>
            </a:r>
            <a:r>
              <a:rPr lang="ar-SA" sz="500" kern="0">
                <a:solidFill>
                  <a:schemeClr val="bg1"/>
                </a:solidFill>
                <a:latin typeface="SABIC Typeface Headline" panose="020B0603060202020204" pitchFamily="34" charset="0"/>
                <a:cs typeface="SABIC Typeface Headline" panose="020B0603060202020204" pitchFamily="34" charset="0"/>
              </a:rPr>
              <a:t> ي </a:t>
            </a:r>
            <a:r>
              <a:rPr lang="ar-SA" sz="500" kern="0" err="1">
                <a:solidFill>
                  <a:schemeClr val="bg1"/>
                </a:solidFill>
                <a:latin typeface="SABIC Typeface Headline" panose="020B0603060202020204" pitchFamily="34" charset="0"/>
                <a:cs typeface="SABIC Typeface Headline" panose="020B0603060202020204" pitchFamily="34" charset="0"/>
              </a:rPr>
              <a:t>ييي</a:t>
            </a:r>
            <a:r>
              <a:rPr lang="ar-SA" sz="500" kern="0">
                <a:solidFill>
                  <a:schemeClr val="bg1"/>
                </a:solidFill>
                <a:latin typeface="SABIC Typeface Headline" panose="020B0603060202020204" pitchFamily="34" charset="0"/>
                <a:cs typeface="SABIC Typeface Headline" panose="020B0603060202020204" pitchFamily="34" charset="0"/>
              </a:rPr>
              <a:t> </a:t>
            </a:r>
            <a:r>
              <a:rPr lang="ar-SA" sz="500" kern="0" err="1">
                <a:solidFill>
                  <a:schemeClr val="bg1"/>
                </a:solidFill>
                <a:latin typeface="SABIC Typeface Headline" panose="020B0603060202020204" pitchFamily="34" charset="0"/>
                <a:cs typeface="SABIC Typeface Headline" panose="020B0603060202020204" pitchFamily="34" charset="0"/>
              </a:rPr>
              <a:t>ىلا</a:t>
            </a:r>
            <a:r>
              <a:rPr lang="ar-SA" sz="500" kern="0">
                <a:solidFill>
                  <a:schemeClr val="bg1"/>
                </a:solidFill>
                <a:latin typeface="SABIC Typeface Headline" panose="020B0603060202020204" pitchFamily="34" charset="0"/>
                <a:cs typeface="SABIC Typeface Headline" panose="020B0603060202020204" pitchFamily="34" charset="0"/>
              </a:rPr>
              <a:t> لا</a:t>
            </a:r>
          </a:p>
          <a:p>
            <a:pPr algn="r" rtl="1"/>
            <a:r>
              <a:rPr lang="ar-SA" sz="500" kern="0">
                <a:solidFill>
                  <a:schemeClr val="bg1"/>
                </a:solidFill>
                <a:latin typeface="SABIC Typeface Headline" panose="020B0603060202020204" pitchFamily="34" charset="0"/>
                <a:cs typeface="SABIC Typeface Headline" panose="020B0603060202020204" pitchFamily="34" charset="0"/>
              </a:rPr>
              <a:t>پ </a:t>
            </a:r>
            <a:r>
              <a:rPr lang="ar-SA" sz="500" kern="0" err="1">
                <a:solidFill>
                  <a:schemeClr val="bg1"/>
                </a:solidFill>
                <a:latin typeface="SABIC Typeface Headline" panose="020B0603060202020204" pitchFamily="34" charset="0"/>
                <a:cs typeface="SABIC Typeface Headline" panose="020B0603060202020204" pitchFamily="34" charset="0"/>
              </a:rPr>
              <a:t>پپپ</a:t>
            </a:r>
            <a:r>
              <a:rPr lang="ar-SA" sz="500" kern="0">
                <a:solidFill>
                  <a:schemeClr val="bg1"/>
                </a:solidFill>
                <a:latin typeface="SABIC Typeface Headline" panose="020B0603060202020204" pitchFamily="34" charset="0"/>
                <a:cs typeface="SABIC Typeface Headline" panose="020B0603060202020204" pitchFamily="34" charset="0"/>
              </a:rPr>
              <a:t> ٹ </a:t>
            </a:r>
            <a:r>
              <a:rPr lang="ar-SA" sz="500" kern="0" err="1">
                <a:solidFill>
                  <a:schemeClr val="bg1"/>
                </a:solidFill>
                <a:latin typeface="SABIC Typeface Headline" panose="020B0603060202020204" pitchFamily="34" charset="0"/>
                <a:cs typeface="SABIC Typeface Headline" panose="020B0603060202020204" pitchFamily="34" charset="0"/>
              </a:rPr>
              <a:t>ٹٹٹ</a:t>
            </a:r>
            <a:r>
              <a:rPr lang="ar-SA" sz="500" kern="0">
                <a:solidFill>
                  <a:schemeClr val="bg1"/>
                </a:solidFill>
                <a:latin typeface="SABIC Typeface Headline" panose="020B0603060202020204" pitchFamily="34" charset="0"/>
                <a:cs typeface="SABIC Typeface Headline" panose="020B0603060202020204" pitchFamily="34" charset="0"/>
              </a:rPr>
              <a:t> چ </a:t>
            </a:r>
            <a:r>
              <a:rPr lang="ar-SA" sz="500" kern="0" err="1">
                <a:solidFill>
                  <a:schemeClr val="bg1"/>
                </a:solidFill>
                <a:latin typeface="SABIC Typeface Headline" panose="020B0603060202020204" pitchFamily="34" charset="0"/>
                <a:cs typeface="SABIC Typeface Headline" panose="020B0603060202020204" pitchFamily="34" charset="0"/>
              </a:rPr>
              <a:t>چچچ</a:t>
            </a:r>
            <a:r>
              <a:rPr lang="ar-SA" sz="500" kern="0">
                <a:solidFill>
                  <a:schemeClr val="bg1"/>
                </a:solidFill>
                <a:latin typeface="SABIC Typeface Headline" panose="020B0603060202020204" pitchFamily="34" charset="0"/>
                <a:cs typeface="SABIC Typeface Headline" panose="020B0603060202020204" pitchFamily="34" charset="0"/>
              </a:rPr>
              <a:t> ڈ </a:t>
            </a:r>
            <a:r>
              <a:rPr lang="ar-SA" sz="500" kern="0" err="1">
                <a:solidFill>
                  <a:schemeClr val="bg1"/>
                </a:solidFill>
                <a:latin typeface="SABIC Typeface Headline" panose="020B0603060202020204" pitchFamily="34" charset="0"/>
                <a:cs typeface="SABIC Typeface Headline" panose="020B0603060202020204" pitchFamily="34" charset="0"/>
              </a:rPr>
              <a:t>ىڈ</a:t>
            </a:r>
            <a:r>
              <a:rPr lang="ar-SA" sz="500" kern="0">
                <a:solidFill>
                  <a:schemeClr val="bg1"/>
                </a:solidFill>
                <a:latin typeface="SABIC Typeface Headline" panose="020B0603060202020204" pitchFamily="34" charset="0"/>
                <a:cs typeface="SABIC Typeface Headline" panose="020B0603060202020204" pitchFamily="34" charset="0"/>
              </a:rPr>
              <a:t> ژ </a:t>
            </a:r>
            <a:r>
              <a:rPr lang="ar-SA" sz="500" kern="0" err="1">
                <a:solidFill>
                  <a:schemeClr val="bg1"/>
                </a:solidFill>
                <a:latin typeface="SABIC Typeface Headline" panose="020B0603060202020204" pitchFamily="34" charset="0"/>
                <a:cs typeface="SABIC Typeface Headline" panose="020B0603060202020204" pitchFamily="34" charset="0"/>
              </a:rPr>
              <a:t>ىژ</a:t>
            </a:r>
            <a:r>
              <a:rPr lang="ar-SA" sz="500" kern="0">
                <a:solidFill>
                  <a:schemeClr val="bg1"/>
                </a:solidFill>
                <a:latin typeface="SABIC Typeface Headline" panose="020B0603060202020204" pitchFamily="34" charset="0"/>
                <a:cs typeface="SABIC Typeface Headline" panose="020B0603060202020204" pitchFamily="34" charset="0"/>
              </a:rPr>
              <a:t> ڑ </a:t>
            </a:r>
            <a:r>
              <a:rPr lang="ar-SA" sz="500" kern="0" err="1">
                <a:solidFill>
                  <a:schemeClr val="bg1"/>
                </a:solidFill>
                <a:latin typeface="SABIC Typeface Headline" panose="020B0603060202020204" pitchFamily="34" charset="0"/>
                <a:cs typeface="SABIC Typeface Headline" panose="020B0603060202020204" pitchFamily="34" charset="0"/>
              </a:rPr>
              <a:t>ىڑ</a:t>
            </a:r>
            <a:endParaRPr lang="ar-SA" sz="500" kern="0">
              <a:solidFill>
                <a:schemeClr val="bg1"/>
              </a:solidFill>
              <a:latin typeface="SABIC Typeface Headline" panose="020B0603060202020204" pitchFamily="34" charset="0"/>
              <a:cs typeface="SABIC Typeface Headline" panose="020B0603060202020204" pitchFamily="34" charset="0"/>
            </a:endParaRPr>
          </a:p>
          <a:p>
            <a:pPr algn="r" rtl="1"/>
            <a:r>
              <a:rPr lang="ar-SA" sz="500" kern="0">
                <a:solidFill>
                  <a:schemeClr val="bg1"/>
                </a:solidFill>
                <a:latin typeface="SABIC Typeface Headline" panose="020B0603060202020204" pitchFamily="34" charset="0"/>
                <a:cs typeface="SABIC Typeface Headline" panose="020B0603060202020204" pitchFamily="34" charset="0"/>
              </a:rPr>
              <a:t>ڤ </a:t>
            </a:r>
            <a:r>
              <a:rPr lang="ar-SA" sz="500" kern="0" err="1">
                <a:solidFill>
                  <a:schemeClr val="bg1"/>
                </a:solidFill>
                <a:latin typeface="SABIC Typeface Headline" panose="020B0603060202020204" pitchFamily="34" charset="0"/>
                <a:cs typeface="SABIC Typeface Headline" panose="020B0603060202020204" pitchFamily="34" charset="0"/>
              </a:rPr>
              <a:t>ڤڤڤ</a:t>
            </a:r>
            <a:r>
              <a:rPr lang="ar-SA" sz="500" kern="0">
                <a:solidFill>
                  <a:schemeClr val="bg1"/>
                </a:solidFill>
                <a:latin typeface="SABIC Typeface Headline" panose="020B0603060202020204" pitchFamily="34" charset="0"/>
                <a:cs typeface="SABIC Typeface Headline" panose="020B0603060202020204" pitchFamily="34" charset="0"/>
              </a:rPr>
              <a:t> </a:t>
            </a:r>
            <a:r>
              <a:rPr lang="ar-SA" sz="500" kern="0" err="1">
                <a:solidFill>
                  <a:schemeClr val="bg1"/>
                </a:solidFill>
                <a:latin typeface="SABIC Typeface Headline" panose="020B0603060202020204" pitchFamily="34" charset="0"/>
                <a:cs typeface="SABIC Typeface Headline" panose="020B0603060202020204" pitchFamily="34" charset="0"/>
              </a:rPr>
              <a:t>ككك</a:t>
            </a:r>
            <a:r>
              <a:rPr lang="ar-SA" sz="500" kern="0">
                <a:solidFill>
                  <a:schemeClr val="bg1"/>
                </a:solidFill>
                <a:latin typeface="SABIC Typeface Headline" panose="020B0603060202020204" pitchFamily="34" charset="0"/>
                <a:cs typeface="SABIC Typeface Headline" panose="020B0603060202020204" pitchFamily="34" charset="0"/>
              </a:rPr>
              <a:t> ک </a:t>
            </a:r>
            <a:r>
              <a:rPr lang="ar-SA" sz="500" kern="0" err="1">
                <a:solidFill>
                  <a:schemeClr val="bg1"/>
                </a:solidFill>
                <a:latin typeface="SABIC Typeface Headline" panose="020B0603060202020204" pitchFamily="34" charset="0"/>
                <a:cs typeface="SABIC Typeface Headline" panose="020B0603060202020204" pitchFamily="34" charset="0"/>
              </a:rPr>
              <a:t>ککک</a:t>
            </a:r>
            <a:r>
              <a:rPr lang="ar-SA" sz="500" kern="0">
                <a:solidFill>
                  <a:schemeClr val="bg1"/>
                </a:solidFill>
                <a:latin typeface="SABIC Typeface Headline" panose="020B0603060202020204" pitchFamily="34" charset="0"/>
                <a:cs typeface="SABIC Typeface Headline" panose="020B0603060202020204" pitchFamily="34" charset="0"/>
              </a:rPr>
              <a:t> گ </a:t>
            </a:r>
            <a:r>
              <a:rPr lang="ar-SA" sz="500" kern="0" err="1">
                <a:solidFill>
                  <a:schemeClr val="bg1"/>
                </a:solidFill>
                <a:latin typeface="SABIC Typeface Headline" panose="020B0603060202020204" pitchFamily="34" charset="0"/>
                <a:cs typeface="SABIC Typeface Headline" panose="020B0603060202020204" pitchFamily="34" charset="0"/>
              </a:rPr>
              <a:t>گگگ</a:t>
            </a:r>
            <a:r>
              <a:rPr lang="ar-SA" sz="500" kern="0">
                <a:solidFill>
                  <a:schemeClr val="bg1"/>
                </a:solidFill>
                <a:latin typeface="SABIC Typeface Headline" panose="020B0603060202020204" pitchFamily="34" charset="0"/>
                <a:cs typeface="SABIC Typeface Headline" panose="020B0603060202020204" pitchFamily="34" charset="0"/>
              </a:rPr>
              <a:t> ں </a:t>
            </a:r>
            <a:r>
              <a:rPr lang="ar-SA" sz="500" kern="0" err="1">
                <a:solidFill>
                  <a:schemeClr val="bg1"/>
                </a:solidFill>
                <a:latin typeface="SABIC Typeface Headline" panose="020B0603060202020204" pitchFamily="34" charset="0"/>
                <a:cs typeface="SABIC Typeface Headline" panose="020B0603060202020204" pitchFamily="34" charset="0"/>
              </a:rPr>
              <a:t>ىں</a:t>
            </a:r>
            <a:r>
              <a:rPr lang="ar-SA" sz="500" kern="0">
                <a:solidFill>
                  <a:schemeClr val="bg1"/>
                </a:solidFill>
                <a:latin typeface="SABIC Typeface Headline" panose="020B0603060202020204" pitchFamily="34" charset="0"/>
                <a:cs typeface="SABIC Typeface Headline" panose="020B0603060202020204" pitchFamily="34" charset="0"/>
              </a:rPr>
              <a:t> </a:t>
            </a:r>
            <a:r>
              <a:rPr lang="en-US" sz="500" kern="0">
                <a:solidFill>
                  <a:schemeClr val="bg1"/>
                </a:solidFill>
                <a:latin typeface="SABIC Typeface Headline" panose="020B0603060202020204" pitchFamily="34" charset="0"/>
                <a:cs typeface="SABIC Typeface Headline" panose="020B0603060202020204" pitchFamily="34" charset="0"/>
              </a:rPr>
              <a:t>Ú</a:t>
            </a:r>
          </a:p>
          <a:p>
            <a:pPr algn="r" rtl="1"/>
            <a:r>
              <a:rPr lang="ar-SA" sz="500" kern="0" err="1">
                <a:solidFill>
                  <a:schemeClr val="bg1"/>
                </a:solidFill>
                <a:latin typeface="SABIC Typeface Headline" panose="020B0603060202020204" pitchFamily="34" charset="0"/>
                <a:cs typeface="SABIC Typeface Headline" panose="020B0603060202020204" pitchFamily="34" charset="0"/>
              </a:rPr>
              <a:t>لآ</a:t>
            </a:r>
            <a:r>
              <a:rPr lang="ar-SA" sz="500" kern="0">
                <a:solidFill>
                  <a:schemeClr val="bg1"/>
                </a:solidFill>
                <a:latin typeface="SABIC Typeface Headline" panose="020B0603060202020204" pitchFamily="34" charset="0"/>
                <a:cs typeface="SABIC Typeface Headline" panose="020B0603060202020204" pitchFamily="34" charset="0"/>
              </a:rPr>
              <a:t> </a:t>
            </a:r>
            <a:r>
              <a:rPr lang="ar-SA" sz="500" kern="0" err="1">
                <a:solidFill>
                  <a:schemeClr val="bg1"/>
                </a:solidFill>
                <a:latin typeface="SABIC Typeface Headline" panose="020B0603060202020204" pitchFamily="34" charset="0"/>
                <a:cs typeface="SABIC Typeface Headline" panose="020B0603060202020204" pitchFamily="34" charset="0"/>
              </a:rPr>
              <a:t>لآ</a:t>
            </a:r>
            <a:r>
              <a:rPr lang="ar-SA" sz="500" kern="0">
                <a:solidFill>
                  <a:schemeClr val="bg1"/>
                </a:solidFill>
                <a:latin typeface="SABIC Typeface Headline" panose="020B0603060202020204" pitchFamily="34" charset="0"/>
                <a:cs typeface="SABIC Typeface Headline" panose="020B0603060202020204" pitchFamily="34" charset="0"/>
              </a:rPr>
              <a:t> </a:t>
            </a:r>
            <a:r>
              <a:rPr lang="ar-SA" sz="500" kern="0" err="1">
                <a:solidFill>
                  <a:schemeClr val="bg1"/>
                </a:solidFill>
                <a:latin typeface="SABIC Typeface Headline" panose="020B0603060202020204" pitchFamily="34" charset="0"/>
                <a:cs typeface="SABIC Typeface Headline" panose="020B0603060202020204" pitchFamily="34" charset="0"/>
              </a:rPr>
              <a:t>لأ</a:t>
            </a:r>
            <a:r>
              <a:rPr lang="ar-SA" sz="500" kern="0">
                <a:solidFill>
                  <a:schemeClr val="bg1"/>
                </a:solidFill>
                <a:latin typeface="SABIC Typeface Headline" panose="020B0603060202020204" pitchFamily="34" charset="0"/>
                <a:cs typeface="SABIC Typeface Headline" panose="020B0603060202020204" pitchFamily="34" charset="0"/>
              </a:rPr>
              <a:t> </a:t>
            </a:r>
            <a:r>
              <a:rPr lang="ar-SA" sz="500" kern="0" err="1">
                <a:solidFill>
                  <a:schemeClr val="bg1"/>
                </a:solidFill>
                <a:latin typeface="SABIC Typeface Headline" panose="020B0603060202020204" pitchFamily="34" charset="0"/>
                <a:cs typeface="SABIC Typeface Headline" panose="020B0603060202020204" pitchFamily="34" charset="0"/>
              </a:rPr>
              <a:t>لأ</a:t>
            </a:r>
            <a:r>
              <a:rPr lang="ar-SA" sz="500" kern="0">
                <a:solidFill>
                  <a:schemeClr val="bg1"/>
                </a:solidFill>
                <a:latin typeface="SABIC Typeface Headline" panose="020B0603060202020204" pitchFamily="34" charset="0"/>
                <a:cs typeface="SABIC Typeface Headline" panose="020B0603060202020204" pitchFamily="34" charset="0"/>
              </a:rPr>
              <a:t> </a:t>
            </a:r>
            <a:r>
              <a:rPr lang="ar-SA" sz="500" kern="0" err="1">
                <a:solidFill>
                  <a:schemeClr val="bg1"/>
                </a:solidFill>
                <a:latin typeface="SABIC Typeface Headline" panose="020B0603060202020204" pitchFamily="34" charset="0"/>
                <a:cs typeface="SABIC Typeface Headline" panose="020B0603060202020204" pitchFamily="34" charset="0"/>
              </a:rPr>
              <a:t>لإ</a:t>
            </a:r>
            <a:r>
              <a:rPr lang="ar-SA" sz="500" kern="0">
                <a:solidFill>
                  <a:schemeClr val="bg1"/>
                </a:solidFill>
                <a:latin typeface="SABIC Typeface Headline" panose="020B0603060202020204" pitchFamily="34" charset="0"/>
                <a:cs typeface="SABIC Typeface Headline" panose="020B0603060202020204" pitchFamily="34" charset="0"/>
              </a:rPr>
              <a:t> </a:t>
            </a:r>
            <a:r>
              <a:rPr lang="ar-SA" sz="500" kern="0" err="1">
                <a:solidFill>
                  <a:schemeClr val="bg1"/>
                </a:solidFill>
                <a:latin typeface="SABIC Typeface Headline" panose="020B0603060202020204" pitchFamily="34" charset="0"/>
                <a:cs typeface="SABIC Typeface Headline" panose="020B0603060202020204" pitchFamily="34" charset="0"/>
              </a:rPr>
              <a:t>لإ</a:t>
            </a:r>
            <a:r>
              <a:rPr lang="ar-SA" sz="500" kern="0">
                <a:solidFill>
                  <a:schemeClr val="bg1"/>
                </a:solidFill>
                <a:latin typeface="SABIC Typeface Headline" panose="020B0603060202020204" pitchFamily="34" charset="0"/>
                <a:cs typeface="SABIC Typeface Headline" panose="020B0603060202020204" pitchFamily="34" charset="0"/>
              </a:rPr>
              <a:t> لا </a:t>
            </a:r>
            <a:r>
              <a:rPr lang="ar-SA" sz="500" kern="0" err="1">
                <a:solidFill>
                  <a:schemeClr val="bg1"/>
                </a:solidFill>
                <a:latin typeface="SABIC Typeface Headline" panose="020B0603060202020204" pitchFamily="34" charset="0"/>
                <a:cs typeface="SABIC Typeface Headline" panose="020B0603060202020204" pitchFamily="34" charset="0"/>
              </a:rPr>
              <a:t>ئئئ</a:t>
            </a:r>
            <a:r>
              <a:rPr lang="ar-SA" sz="500" kern="0">
                <a:solidFill>
                  <a:schemeClr val="bg1"/>
                </a:solidFill>
                <a:latin typeface="SABIC Typeface Headline" panose="020B0603060202020204" pitchFamily="34" charset="0"/>
                <a:cs typeface="SABIC Typeface Headline" panose="020B0603060202020204" pitchFamily="34" charset="0"/>
              </a:rPr>
              <a:t> ہ </a:t>
            </a:r>
            <a:r>
              <a:rPr lang="ar-SA" sz="500" kern="0" err="1">
                <a:solidFill>
                  <a:schemeClr val="bg1"/>
                </a:solidFill>
                <a:latin typeface="SABIC Typeface Headline" panose="020B0603060202020204" pitchFamily="34" charset="0"/>
                <a:cs typeface="SABIC Typeface Headline" panose="020B0603060202020204" pitchFamily="34" charset="0"/>
              </a:rPr>
              <a:t>ہہہ</a:t>
            </a:r>
            <a:r>
              <a:rPr lang="ar-SA" sz="500" kern="0">
                <a:solidFill>
                  <a:schemeClr val="bg1"/>
                </a:solidFill>
                <a:latin typeface="SABIC Typeface Headline" panose="020B0603060202020204" pitchFamily="34" charset="0"/>
                <a:cs typeface="SABIC Typeface Headline" panose="020B0603060202020204" pitchFamily="34" charset="0"/>
              </a:rPr>
              <a:t> ۃ </a:t>
            </a:r>
            <a:r>
              <a:rPr lang="ar-SA" sz="500" kern="0" err="1">
                <a:solidFill>
                  <a:schemeClr val="bg1"/>
                </a:solidFill>
                <a:latin typeface="SABIC Typeface Headline" panose="020B0603060202020204" pitchFamily="34" charset="0"/>
                <a:cs typeface="SABIC Typeface Headline" panose="020B0603060202020204" pitchFamily="34" charset="0"/>
              </a:rPr>
              <a:t>ىہ</a:t>
            </a:r>
            <a:r>
              <a:rPr lang="ar-SA" sz="500" kern="0">
                <a:solidFill>
                  <a:schemeClr val="bg1"/>
                </a:solidFill>
                <a:latin typeface="SABIC Typeface Headline" panose="020B0603060202020204" pitchFamily="34" charset="0"/>
                <a:cs typeface="SABIC Typeface Headline" panose="020B0603060202020204" pitchFamily="34" charset="0"/>
              </a:rPr>
              <a:t> ۂ ھ </a:t>
            </a:r>
            <a:r>
              <a:rPr lang="ar-SA" sz="500" kern="0" err="1">
                <a:solidFill>
                  <a:schemeClr val="bg1"/>
                </a:solidFill>
                <a:latin typeface="SABIC Typeface Headline" panose="020B0603060202020204" pitchFamily="34" charset="0"/>
                <a:cs typeface="SABIC Typeface Headline" panose="020B0603060202020204" pitchFamily="34" charset="0"/>
              </a:rPr>
              <a:t>ھھھ</a:t>
            </a:r>
            <a:endParaRPr lang="ar-SA" sz="500" kern="0">
              <a:solidFill>
                <a:schemeClr val="bg1"/>
              </a:solidFill>
              <a:latin typeface="SABIC Typeface Headline" panose="020B0603060202020204" pitchFamily="34" charset="0"/>
              <a:cs typeface="SABIC Typeface Headline" panose="020B0603060202020204" pitchFamily="34" charset="0"/>
            </a:endParaRPr>
          </a:p>
          <a:p>
            <a:pPr algn="r" rtl="1"/>
            <a:r>
              <a:rPr lang="ar-SA" sz="500" kern="0">
                <a:solidFill>
                  <a:schemeClr val="bg1"/>
                </a:solidFill>
                <a:latin typeface="SABIC Typeface Headline" panose="020B0603060202020204" pitchFamily="34" charset="0"/>
                <a:cs typeface="SABIC Typeface Headline" panose="020B0603060202020204" pitchFamily="34" charset="0"/>
              </a:rPr>
              <a:t>٬ ۔ ؛ ٭ ؟ ﴿ ﴾ ی </a:t>
            </a:r>
            <a:r>
              <a:rPr lang="ar-SA" sz="500" kern="0" err="1">
                <a:solidFill>
                  <a:schemeClr val="bg1"/>
                </a:solidFill>
                <a:latin typeface="SABIC Typeface Headline" panose="020B0603060202020204" pitchFamily="34" charset="0"/>
                <a:cs typeface="SABIC Typeface Headline" panose="020B0603060202020204" pitchFamily="34" charset="0"/>
              </a:rPr>
              <a:t>ییی</a:t>
            </a:r>
            <a:r>
              <a:rPr lang="ar-SA" sz="500" kern="0">
                <a:solidFill>
                  <a:schemeClr val="bg1"/>
                </a:solidFill>
                <a:latin typeface="SABIC Typeface Headline" panose="020B0603060202020204" pitchFamily="34" charset="0"/>
                <a:cs typeface="SABIC Typeface Headline" panose="020B0603060202020204" pitchFamily="34" charset="0"/>
              </a:rPr>
              <a:t> ے </a:t>
            </a:r>
            <a:r>
              <a:rPr lang="ar-SA" sz="500" kern="0" err="1">
                <a:solidFill>
                  <a:schemeClr val="bg1"/>
                </a:solidFill>
                <a:latin typeface="SABIC Typeface Headline" panose="020B0603060202020204" pitchFamily="34" charset="0"/>
                <a:cs typeface="SABIC Typeface Headline" panose="020B0603060202020204" pitchFamily="34" charset="0"/>
              </a:rPr>
              <a:t>ىے</a:t>
            </a:r>
            <a:r>
              <a:rPr lang="ar-SA" sz="500" kern="0">
                <a:solidFill>
                  <a:schemeClr val="bg1"/>
                </a:solidFill>
                <a:latin typeface="SABIC Typeface Headline" panose="020B0603060202020204" pitchFamily="34" charset="0"/>
                <a:cs typeface="SABIC Typeface Headline" panose="020B0603060202020204" pitchFamily="34" charset="0"/>
              </a:rPr>
              <a:t> ۓ </a:t>
            </a:r>
            <a:r>
              <a:rPr lang="ar-SA" sz="500" kern="0" err="1">
                <a:solidFill>
                  <a:schemeClr val="bg1"/>
                </a:solidFill>
                <a:latin typeface="SABIC Typeface Headline" panose="020B0603060202020204" pitchFamily="34" charset="0"/>
                <a:cs typeface="SABIC Typeface Headline" panose="020B0603060202020204" pitchFamily="34" charset="0"/>
              </a:rPr>
              <a:t>ىۓ</a:t>
            </a:r>
            <a:r>
              <a:rPr lang="ar-SA" sz="500" kern="0">
                <a:solidFill>
                  <a:schemeClr val="bg1"/>
                </a:solidFill>
                <a:latin typeface="SABIC Typeface Headline" panose="020B0603060202020204" pitchFamily="34" charset="0"/>
                <a:cs typeface="SABIC Typeface Headline" panose="020B0603060202020204" pitchFamily="34" charset="0"/>
              </a:rPr>
              <a:t> ٪ ٫ @ صلى الله عليه وسلم</a:t>
            </a:r>
          </a:p>
          <a:p>
            <a:pPr algn="r" rtl="1"/>
            <a:r>
              <a:rPr lang="ar-SA" sz="500" kern="0">
                <a:solidFill>
                  <a:schemeClr val="bg1"/>
                </a:solidFill>
                <a:latin typeface="SABIC Typeface Headline" panose="020B0603060202020204" pitchFamily="34" charset="0"/>
                <a:cs typeface="SABIC Typeface Headline" panose="020B0603060202020204" pitchFamily="34" charset="0"/>
              </a:rPr>
              <a:t>% &amp; ' ( ) * ٩ ٨ ٧ ٦ ٥ ٤ ٣ ٢ ١ ٠</a:t>
            </a:r>
            <a:endParaRPr lang="en-US" sz="500" kern="0">
              <a:solidFill>
                <a:schemeClr val="bg1"/>
              </a:solidFill>
              <a:latin typeface="SABIC Typeface Headline" panose="020B0603060202020204" pitchFamily="34" charset="0"/>
              <a:cs typeface="SABIC Typeface Headline" panose="020B0603060202020204" pitchFamily="34" charset="0"/>
            </a:endParaRPr>
          </a:p>
        </p:txBody>
      </p:sp>
      <p:sp>
        <p:nvSpPr>
          <p:cNvPr id="9" name="TextBox 8"/>
          <p:cNvSpPr txBox="1"/>
          <p:nvPr userDrawn="1"/>
        </p:nvSpPr>
        <p:spPr bwMode="auto">
          <a:xfrm>
            <a:off x="3613692" y="4361589"/>
            <a:ext cx="278996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algn="r" rtl="1"/>
            <a:r>
              <a:rPr lang="ar-SA" sz="500" kern="0">
                <a:solidFill>
                  <a:schemeClr val="bg1"/>
                </a:solidFill>
                <a:latin typeface="+mn-lt"/>
              </a:rPr>
              <a:t>ء ا </a:t>
            </a:r>
            <a:r>
              <a:rPr lang="ar-SA" sz="500" kern="0" err="1">
                <a:solidFill>
                  <a:schemeClr val="bg1"/>
                </a:solidFill>
                <a:latin typeface="+mn-lt"/>
              </a:rPr>
              <a:t>ىا</a:t>
            </a:r>
            <a:r>
              <a:rPr lang="ar-SA" sz="500" kern="0">
                <a:solidFill>
                  <a:schemeClr val="bg1"/>
                </a:solidFill>
                <a:latin typeface="+mn-lt"/>
              </a:rPr>
              <a:t> ب </a:t>
            </a:r>
            <a:r>
              <a:rPr lang="ar-SA" sz="500" kern="0" err="1">
                <a:solidFill>
                  <a:schemeClr val="bg1"/>
                </a:solidFill>
                <a:latin typeface="+mn-lt"/>
              </a:rPr>
              <a:t>ببب</a:t>
            </a:r>
            <a:r>
              <a:rPr lang="ar-SA" sz="500" kern="0">
                <a:solidFill>
                  <a:schemeClr val="bg1"/>
                </a:solidFill>
                <a:latin typeface="+mn-lt"/>
              </a:rPr>
              <a:t> ت </a:t>
            </a:r>
            <a:r>
              <a:rPr lang="ar-SA" sz="500" kern="0" err="1">
                <a:solidFill>
                  <a:schemeClr val="bg1"/>
                </a:solidFill>
                <a:latin typeface="+mn-lt"/>
              </a:rPr>
              <a:t>تتت</a:t>
            </a:r>
            <a:r>
              <a:rPr lang="ar-SA" sz="500" kern="0">
                <a:solidFill>
                  <a:schemeClr val="bg1"/>
                </a:solidFill>
                <a:latin typeface="+mn-lt"/>
              </a:rPr>
              <a:t> ث </a:t>
            </a:r>
            <a:r>
              <a:rPr lang="ar-SA" sz="500" kern="0" err="1">
                <a:solidFill>
                  <a:schemeClr val="bg1"/>
                </a:solidFill>
                <a:latin typeface="+mn-lt"/>
              </a:rPr>
              <a:t>ثثث</a:t>
            </a:r>
            <a:r>
              <a:rPr lang="ar-SA" sz="500" kern="0">
                <a:solidFill>
                  <a:schemeClr val="bg1"/>
                </a:solidFill>
                <a:latin typeface="+mn-lt"/>
              </a:rPr>
              <a:t> ج </a:t>
            </a:r>
            <a:r>
              <a:rPr lang="ar-SA" sz="500" kern="0" err="1">
                <a:solidFill>
                  <a:schemeClr val="bg1"/>
                </a:solidFill>
                <a:latin typeface="+mn-lt"/>
              </a:rPr>
              <a:t>ججج</a:t>
            </a:r>
            <a:r>
              <a:rPr lang="ar-SA" sz="500" kern="0">
                <a:solidFill>
                  <a:schemeClr val="bg1"/>
                </a:solidFill>
                <a:latin typeface="+mn-lt"/>
              </a:rPr>
              <a:t> ح </a:t>
            </a:r>
            <a:r>
              <a:rPr lang="ar-SA" sz="500" kern="0" err="1">
                <a:solidFill>
                  <a:schemeClr val="bg1"/>
                </a:solidFill>
                <a:latin typeface="+mn-lt"/>
              </a:rPr>
              <a:t>ححح</a:t>
            </a:r>
            <a:r>
              <a:rPr lang="ar-SA" sz="500" kern="0">
                <a:solidFill>
                  <a:schemeClr val="bg1"/>
                </a:solidFill>
                <a:latin typeface="+mn-lt"/>
              </a:rPr>
              <a:t> خ </a:t>
            </a:r>
            <a:r>
              <a:rPr lang="ar-SA" sz="500" kern="0" err="1">
                <a:solidFill>
                  <a:schemeClr val="bg1"/>
                </a:solidFill>
                <a:latin typeface="+mn-lt"/>
              </a:rPr>
              <a:t>خخخ</a:t>
            </a:r>
            <a:endParaRPr lang="ar-SA" sz="500" kern="0">
              <a:solidFill>
                <a:schemeClr val="bg1"/>
              </a:solidFill>
              <a:latin typeface="+mn-lt"/>
            </a:endParaRPr>
          </a:p>
          <a:p>
            <a:pPr algn="r" rtl="1"/>
            <a:r>
              <a:rPr lang="ar-SA" sz="500" kern="0">
                <a:solidFill>
                  <a:schemeClr val="bg1"/>
                </a:solidFill>
                <a:latin typeface="+mn-lt"/>
              </a:rPr>
              <a:t>د </a:t>
            </a:r>
            <a:r>
              <a:rPr lang="ar-SA" sz="500" kern="0" err="1">
                <a:solidFill>
                  <a:schemeClr val="bg1"/>
                </a:solidFill>
                <a:latin typeface="+mn-lt"/>
              </a:rPr>
              <a:t>ىد</a:t>
            </a:r>
            <a:r>
              <a:rPr lang="ar-SA" sz="500" kern="0">
                <a:solidFill>
                  <a:schemeClr val="bg1"/>
                </a:solidFill>
                <a:latin typeface="+mn-lt"/>
              </a:rPr>
              <a:t> ذ </a:t>
            </a:r>
            <a:r>
              <a:rPr lang="ar-SA" sz="500" kern="0" err="1">
                <a:solidFill>
                  <a:schemeClr val="bg1"/>
                </a:solidFill>
                <a:latin typeface="+mn-lt"/>
              </a:rPr>
              <a:t>ىذ</a:t>
            </a:r>
            <a:r>
              <a:rPr lang="ar-SA" sz="500" kern="0">
                <a:solidFill>
                  <a:schemeClr val="bg1"/>
                </a:solidFill>
                <a:latin typeface="+mn-lt"/>
              </a:rPr>
              <a:t> ر </a:t>
            </a:r>
            <a:r>
              <a:rPr lang="ar-SA" sz="500" kern="0" err="1">
                <a:solidFill>
                  <a:schemeClr val="bg1"/>
                </a:solidFill>
                <a:latin typeface="+mn-lt"/>
              </a:rPr>
              <a:t>ىر</a:t>
            </a:r>
            <a:r>
              <a:rPr lang="ar-SA" sz="500" kern="0">
                <a:solidFill>
                  <a:schemeClr val="bg1"/>
                </a:solidFill>
                <a:latin typeface="+mn-lt"/>
              </a:rPr>
              <a:t> ز </a:t>
            </a:r>
            <a:r>
              <a:rPr lang="ar-SA" sz="500" kern="0" err="1">
                <a:solidFill>
                  <a:schemeClr val="bg1"/>
                </a:solidFill>
                <a:latin typeface="+mn-lt"/>
              </a:rPr>
              <a:t>ىز</a:t>
            </a:r>
            <a:r>
              <a:rPr lang="ar-SA" sz="500" kern="0">
                <a:solidFill>
                  <a:schemeClr val="bg1"/>
                </a:solidFill>
                <a:latin typeface="+mn-lt"/>
              </a:rPr>
              <a:t> س </a:t>
            </a:r>
            <a:r>
              <a:rPr lang="ar-SA" sz="500" kern="0" err="1">
                <a:solidFill>
                  <a:schemeClr val="bg1"/>
                </a:solidFill>
                <a:latin typeface="+mn-lt"/>
              </a:rPr>
              <a:t>سسس</a:t>
            </a:r>
            <a:r>
              <a:rPr lang="ar-SA" sz="500" kern="0">
                <a:solidFill>
                  <a:schemeClr val="bg1"/>
                </a:solidFill>
                <a:latin typeface="+mn-lt"/>
              </a:rPr>
              <a:t> ش </a:t>
            </a:r>
            <a:r>
              <a:rPr lang="ar-SA" sz="500" kern="0" err="1">
                <a:solidFill>
                  <a:schemeClr val="bg1"/>
                </a:solidFill>
                <a:latin typeface="+mn-lt"/>
              </a:rPr>
              <a:t>ششش</a:t>
            </a:r>
            <a:endParaRPr lang="ar-SA" sz="500" kern="0">
              <a:solidFill>
                <a:schemeClr val="bg1"/>
              </a:solidFill>
              <a:latin typeface="+mn-lt"/>
            </a:endParaRPr>
          </a:p>
          <a:p>
            <a:pPr algn="r" rtl="1"/>
            <a:r>
              <a:rPr lang="ar-SA" sz="500" kern="0">
                <a:solidFill>
                  <a:schemeClr val="bg1"/>
                </a:solidFill>
                <a:latin typeface="+mn-lt"/>
              </a:rPr>
              <a:t>ص </a:t>
            </a:r>
            <a:r>
              <a:rPr lang="ar-SA" sz="500" kern="0" err="1">
                <a:solidFill>
                  <a:schemeClr val="bg1"/>
                </a:solidFill>
                <a:latin typeface="+mn-lt"/>
              </a:rPr>
              <a:t>صصص</a:t>
            </a:r>
            <a:r>
              <a:rPr lang="ar-SA" sz="500" kern="0">
                <a:solidFill>
                  <a:schemeClr val="bg1"/>
                </a:solidFill>
                <a:latin typeface="+mn-lt"/>
              </a:rPr>
              <a:t> ض </a:t>
            </a:r>
            <a:r>
              <a:rPr lang="ar-SA" sz="500" kern="0" err="1">
                <a:solidFill>
                  <a:schemeClr val="bg1"/>
                </a:solidFill>
                <a:latin typeface="+mn-lt"/>
              </a:rPr>
              <a:t>ضضض</a:t>
            </a:r>
            <a:r>
              <a:rPr lang="ar-SA" sz="500" kern="0">
                <a:solidFill>
                  <a:schemeClr val="bg1"/>
                </a:solidFill>
                <a:latin typeface="+mn-lt"/>
              </a:rPr>
              <a:t> ط </a:t>
            </a:r>
            <a:r>
              <a:rPr lang="ar-SA" sz="500" kern="0" err="1">
                <a:solidFill>
                  <a:schemeClr val="bg1"/>
                </a:solidFill>
                <a:latin typeface="+mn-lt"/>
              </a:rPr>
              <a:t>ططط</a:t>
            </a:r>
            <a:r>
              <a:rPr lang="ar-SA" sz="500" kern="0">
                <a:solidFill>
                  <a:schemeClr val="bg1"/>
                </a:solidFill>
                <a:latin typeface="+mn-lt"/>
              </a:rPr>
              <a:t> ظ </a:t>
            </a:r>
            <a:r>
              <a:rPr lang="ar-SA" sz="500" kern="0" err="1">
                <a:solidFill>
                  <a:schemeClr val="bg1"/>
                </a:solidFill>
                <a:latin typeface="+mn-lt"/>
              </a:rPr>
              <a:t>ظظظ</a:t>
            </a:r>
            <a:endParaRPr lang="ar-SA" sz="500" kern="0">
              <a:solidFill>
                <a:schemeClr val="bg1"/>
              </a:solidFill>
              <a:latin typeface="+mn-lt"/>
            </a:endParaRPr>
          </a:p>
          <a:p>
            <a:pPr algn="r" rtl="1"/>
            <a:r>
              <a:rPr lang="ar-SA" sz="500" kern="0">
                <a:solidFill>
                  <a:schemeClr val="bg1"/>
                </a:solidFill>
                <a:latin typeface="+mn-lt"/>
              </a:rPr>
              <a:t>ع </a:t>
            </a:r>
            <a:r>
              <a:rPr lang="ar-SA" sz="500" kern="0" err="1">
                <a:solidFill>
                  <a:schemeClr val="bg1"/>
                </a:solidFill>
                <a:latin typeface="+mn-lt"/>
              </a:rPr>
              <a:t>ععع</a:t>
            </a:r>
            <a:r>
              <a:rPr lang="ar-SA" sz="500" kern="0">
                <a:solidFill>
                  <a:schemeClr val="bg1"/>
                </a:solidFill>
                <a:latin typeface="+mn-lt"/>
              </a:rPr>
              <a:t> غ </a:t>
            </a:r>
            <a:r>
              <a:rPr lang="ar-SA" sz="500" kern="0" err="1">
                <a:solidFill>
                  <a:schemeClr val="bg1"/>
                </a:solidFill>
                <a:latin typeface="+mn-lt"/>
              </a:rPr>
              <a:t>غغغ</a:t>
            </a:r>
            <a:r>
              <a:rPr lang="ar-SA" sz="500" kern="0">
                <a:solidFill>
                  <a:schemeClr val="bg1"/>
                </a:solidFill>
                <a:latin typeface="+mn-lt"/>
              </a:rPr>
              <a:t> ف </a:t>
            </a:r>
            <a:r>
              <a:rPr lang="ar-SA" sz="500" kern="0" err="1">
                <a:solidFill>
                  <a:schemeClr val="bg1"/>
                </a:solidFill>
                <a:latin typeface="+mn-lt"/>
              </a:rPr>
              <a:t>ففف</a:t>
            </a:r>
            <a:r>
              <a:rPr lang="ar-SA" sz="500" kern="0">
                <a:solidFill>
                  <a:schemeClr val="bg1"/>
                </a:solidFill>
                <a:latin typeface="+mn-lt"/>
              </a:rPr>
              <a:t> ق </a:t>
            </a:r>
            <a:r>
              <a:rPr lang="ar-SA" sz="500" kern="0" err="1">
                <a:solidFill>
                  <a:schemeClr val="bg1"/>
                </a:solidFill>
                <a:latin typeface="+mn-lt"/>
              </a:rPr>
              <a:t>ققق</a:t>
            </a:r>
            <a:r>
              <a:rPr lang="ar-SA" sz="500" kern="0">
                <a:solidFill>
                  <a:schemeClr val="bg1"/>
                </a:solidFill>
                <a:latin typeface="+mn-lt"/>
              </a:rPr>
              <a:t> ك </a:t>
            </a:r>
            <a:r>
              <a:rPr lang="ar-SA" sz="500" kern="0" err="1">
                <a:solidFill>
                  <a:schemeClr val="bg1"/>
                </a:solidFill>
                <a:latin typeface="+mn-lt"/>
              </a:rPr>
              <a:t>ككك</a:t>
            </a:r>
            <a:endParaRPr lang="ar-SA" sz="500" kern="0">
              <a:solidFill>
                <a:schemeClr val="bg1"/>
              </a:solidFill>
              <a:latin typeface="+mn-lt"/>
            </a:endParaRPr>
          </a:p>
          <a:p>
            <a:pPr algn="r" rtl="1"/>
            <a:r>
              <a:rPr lang="ar-SA" sz="500" kern="0">
                <a:solidFill>
                  <a:schemeClr val="bg1"/>
                </a:solidFill>
                <a:latin typeface="+mn-lt"/>
              </a:rPr>
              <a:t>ل </a:t>
            </a:r>
            <a:r>
              <a:rPr lang="ar-SA" sz="500" kern="0" err="1">
                <a:solidFill>
                  <a:schemeClr val="bg1"/>
                </a:solidFill>
                <a:latin typeface="+mn-lt"/>
              </a:rPr>
              <a:t>للل</a:t>
            </a:r>
            <a:r>
              <a:rPr lang="ar-SA" sz="500" kern="0">
                <a:solidFill>
                  <a:schemeClr val="bg1"/>
                </a:solidFill>
                <a:latin typeface="+mn-lt"/>
              </a:rPr>
              <a:t> م </a:t>
            </a:r>
            <a:r>
              <a:rPr lang="ar-SA" sz="500" kern="0" err="1">
                <a:solidFill>
                  <a:schemeClr val="bg1"/>
                </a:solidFill>
                <a:latin typeface="+mn-lt"/>
              </a:rPr>
              <a:t>ممم</a:t>
            </a:r>
            <a:r>
              <a:rPr lang="ar-SA" sz="500" kern="0">
                <a:solidFill>
                  <a:schemeClr val="bg1"/>
                </a:solidFill>
                <a:latin typeface="+mn-lt"/>
              </a:rPr>
              <a:t> ن ننن » </a:t>
            </a:r>
            <a:r>
              <a:rPr lang="ar-SA" sz="500" kern="0" err="1">
                <a:solidFill>
                  <a:schemeClr val="bg1"/>
                </a:solidFill>
                <a:latin typeface="+mn-lt"/>
              </a:rPr>
              <a:t>ههه</a:t>
            </a:r>
            <a:r>
              <a:rPr lang="ar-SA" sz="500" kern="0">
                <a:solidFill>
                  <a:schemeClr val="bg1"/>
                </a:solidFill>
                <a:latin typeface="+mn-lt"/>
              </a:rPr>
              <a:t> و </a:t>
            </a:r>
            <a:r>
              <a:rPr lang="ar-SA" sz="500" kern="0" err="1">
                <a:solidFill>
                  <a:schemeClr val="bg1"/>
                </a:solidFill>
                <a:latin typeface="+mn-lt"/>
              </a:rPr>
              <a:t>ىو</a:t>
            </a:r>
            <a:r>
              <a:rPr lang="ar-SA" sz="500" kern="0">
                <a:solidFill>
                  <a:schemeClr val="bg1"/>
                </a:solidFill>
                <a:latin typeface="+mn-lt"/>
              </a:rPr>
              <a:t> ي </a:t>
            </a:r>
            <a:r>
              <a:rPr lang="ar-SA" sz="500" kern="0" err="1">
                <a:solidFill>
                  <a:schemeClr val="bg1"/>
                </a:solidFill>
                <a:latin typeface="+mn-lt"/>
              </a:rPr>
              <a:t>ييي</a:t>
            </a:r>
            <a:r>
              <a:rPr lang="ar-SA" sz="500" kern="0">
                <a:solidFill>
                  <a:schemeClr val="bg1"/>
                </a:solidFill>
                <a:latin typeface="+mn-lt"/>
              </a:rPr>
              <a:t> </a:t>
            </a:r>
            <a:r>
              <a:rPr lang="ar-SA" sz="500" kern="0" err="1">
                <a:solidFill>
                  <a:schemeClr val="bg1"/>
                </a:solidFill>
                <a:latin typeface="+mn-lt"/>
              </a:rPr>
              <a:t>ىلا</a:t>
            </a:r>
            <a:r>
              <a:rPr lang="ar-SA" sz="500" kern="0">
                <a:solidFill>
                  <a:schemeClr val="bg1"/>
                </a:solidFill>
                <a:latin typeface="+mn-lt"/>
              </a:rPr>
              <a:t> لا</a:t>
            </a:r>
          </a:p>
          <a:p>
            <a:pPr algn="r" rtl="1"/>
            <a:r>
              <a:rPr lang="ar-SA" sz="500" kern="0">
                <a:solidFill>
                  <a:schemeClr val="bg1"/>
                </a:solidFill>
                <a:latin typeface="+mn-lt"/>
              </a:rPr>
              <a:t>پ </a:t>
            </a:r>
            <a:r>
              <a:rPr lang="ar-SA" sz="500" kern="0" err="1">
                <a:solidFill>
                  <a:schemeClr val="bg1"/>
                </a:solidFill>
                <a:latin typeface="+mn-lt"/>
              </a:rPr>
              <a:t>پپپ</a:t>
            </a:r>
            <a:r>
              <a:rPr lang="ar-SA" sz="500" kern="0">
                <a:solidFill>
                  <a:schemeClr val="bg1"/>
                </a:solidFill>
                <a:latin typeface="+mn-lt"/>
              </a:rPr>
              <a:t> ٹ </a:t>
            </a:r>
            <a:r>
              <a:rPr lang="ar-SA" sz="500" kern="0" err="1">
                <a:solidFill>
                  <a:schemeClr val="bg1"/>
                </a:solidFill>
                <a:latin typeface="+mn-lt"/>
              </a:rPr>
              <a:t>ٹٹٹ</a:t>
            </a:r>
            <a:r>
              <a:rPr lang="ar-SA" sz="500" kern="0">
                <a:solidFill>
                  <a:schemeClr val="bg1"/>
                </a:solidFill>
                <a:latin typeface="+mn-lt"/>
              </a:rPr>
              <a:t> چ </a:t>
            </a:r>
            <a:r>
              <a:rPr lang="ar-SA" sz="500" kern="0" err="1">
                <a:solidFill>
                  <a:schemeClr val="bg1"/>
                </a:solidFill>
                <a:latin typeface="+mn-lt"/>
              </a:rPr>
              <a:t>چچچ</a:t>
            </a:r>
            <a:r>
              <a:rPr lang="ar-SA" sz="500" kern="0">
                <a:solidFill>
                  <a:schemeClr val="bg1"/>
                </a:solidFill>
                <a:latin typeface="+mn-lt"/>
              </a:rPr>
              <a:t> ڈ </a:t>
            </a:r>
            <a:r>
              <a:rPr lang="ar-SA" sz="500" kern="0" err="1">
                <a:solidFill>
                  <a:schemeClr val="bg1"/>
                </a:solidFill>
                <a:latin typeface="+mn-lt"/>
              </a:rPr>
              <a:t>ىڈ</a:t>
            </a:r>
            <a:r>
              <a:rPr lang="ar-SA" sz="500" kern="0">
                <a:solidFill>
                  <a:schemeClr val="bg1"/>
                </a:solidFill>
                <a:latin typeface="+mn-lt"/>
              </a:rPr>
              <a:t> ژ </a:t>
            </a:r>
            <a:r>
              <a:rPr lang="ar-SA" sz="500" kern="0" err="1">
                <a:solidFill>
                  <a:schemeClr val="bg1"/>
                </a:solidFill>
                <a:latin typeface="+mn-lt"/>
              </a:rPr>
              <a:t>ىژ</a:t>
            </a:r>
            <a:r>
              <a:rPr lang="ar-SA" sz="500" kern="0">
                <a:solidFill>
                  <a:schemeClr val="bg1"/>
                </a:solidFill>
                <a:latin typeface="+mn-lt"/>
              </a:rPr>
              <a:t> ڑ </a:t>
            </a:r>
            <a:r>
              <a:rPr lang="ar-SA" sz="500" kern="0" err="1">
                <a:solidFill>
                  <a:schemeClr val="bg1"/>
                </a:solidFill>
                <a:latin typeface="+mn-lt"/>
              </a:rPr>
              <a:t>ىڑ</a:t>
            </a:r>
            <a:endParaRPr lang="ar-SA" sz="500" kern="0">
              <a:solidFill>
                <a:schemeClr val="bg1"/>
              </a:solidFill>
              <a:latin typeface="+mn-lt"/>
            </a:endParaRPr>
          </a:p>
          <a:p>
            <a:pPr algn="r" rtl="1"/>
            <a:r>
              <a:rPr lang="ar-SA" sz="500" kern="0">
                <a:solidFill>
                  <a:schemeClr val="bg1"/>
                </a:solidFill>
                <a:latin typeface="+mn-lt"/>
              </a:rPr>
              <a:t>ڤ </a:t>
            </a:r>
            <a:r>
              <a:rPr lang="ar-SA" sz="500" kern="0" err="1">
                <a:solidFill>
                  <a:schemeClr val="bg1"/>
                </a:solidFill>
                <a:latin typeface="+mn-lt"/>
              </a:rPr>
              <a:t>ڤڤڤ</a:t>
            </a:r>
            <a:r>
              <a:rPr lang="ar-SA" sz="500" kern="0">
                <a:solidFill>
                  <a:schemeClr val="bg1"/>
                </a:solidFill>
                <a:latin typeface="+mn-lt"/>
              </a:rPr>
              <a:t> </a:t>
            </a:r>
            <a:r>
              <a:rPr lang="ar-SA" sz="500" kern="0" err="1">
                <a:solidFill>
                  <a:schemeClr val="bg1"/>
                </a:solidFill>
                <a:latin typeface="+mn-lt"/>
              </a:rPr>
              <a:t>ككك</a:t>
            </a:r>
            <a:r>
              <a:rPr lang="ar-SA" sz="500" kern="0">
                <a:solidFill>
                  <a:schemeClr val="bg1"/>
                </a:solidFill>
                <a:latin typeface="+mn-lt"/>
              </a:rPr>
              <a:t> ک </a:t>
            </a:r>
            <a:r>
              <a:rPr lang="ar-SA" sz="500" kern="0" err="1">
                <a:solidFill>
                  <a:schemeClr val="bg1"/>
                </a:solidFill>
                <a:latin typeface="+mn-lt"/>
              </a:rPr>
              <a:t>ککک</a:t>
            </a:r>
            <a:r>
              <a:rPr lang="ar-SA" sz="500" kern="0">
                <a:solidFill>
                  <a:schemeClr val="bg1"/>
                </a:solidFill>
                <a:latin typeface="+mn-lt"/>
              </a:rPr>
              <a:t> گ </a:t>
            </a:r>
            <a:r>
              <a:rPr lang="ar-SA" sz="500" kern="0" err="1">
                <a:solidFill>
                  <a:schemeClr val="bg1"/>
                </a:solidFill>
                <a:latin typeface="+mn-lt"/>
              </a:rPr>
              <a:t>گگگ</a:t>
            </a:r>
            <a:r>
              <a:rPr lang="ar-SA" sz="500" kern="0">
                <a:solidFill>
                  <a:schemeClr val="bg1"/>
                </a:solidFill>
                <a:latin typeface="+mn-lt"/>
              </a:rPr>
              <a:t> ں </a:t>
            </a:r>
            <a:r>
              <a:rPr lang="ar-SA" sz="500" kern="0" err="1">
                <a:solidFill>
                  <a:schemeClr val="bg1"/>
                </a:solidFill>
                <a:latin typeface="+mn-lt"/>
              </a:rPr>
              <a:t>ىں</a:t>
            </a:r>
            <a:r>
              <a:rPr lang="ar-SA" sz="500" kern="0">
                <a:solidFill>
                  <a:schemeClr val="bg1"/>
                </a:solidFill>
                <a:latin typeface="+mn-lt"/>
              </a:rPr>
              <a:t> </a:t>
            </a:r>
            <a:r>
              <a:rPr lang="en-US" sz="500" kern="0">
                <a:solidFill>
                  <a:schemeClr val="bg1"/>
                </a:solidFill>
                <a:latin typeface="+mn-lt"/>
              </a:rPr>
              <a:t>Ú</a:t>
            </a:r>
          </a:p>
          <a:p>
            <a:pPr algn="r" rtl="1"/>
            <a:r>
              <a:rPr lang="ar-SA" sz="500" kern="0" err="1">
                <a:solidFill>
                  <a:schemeClr val="bg1"/>
                </a:solidFill>
                <a:latin typeface="+mn-lt"/>
              </a:rPr>
              <a:t>لآ</a:t>
            </a:r>
            <a:r>
              <a:rPr lang="ar-SA" sz="500" kern="0">
                <a:solidFill>
                  <a:schemeClr val="bg1"/>
                </a:solidFill>
                <a:latin typeface="+mn-lt"/>
              </a:rPr>
              <a:t> </a:t>
            </a:r>
            <a:r>
              <a:rPr lang="ar-SA" sz="500" kern="0" err="1">
                <a:solidFill>
                  <a:schemeClr val="bg1"/>
                </a:solidFill>
                <a:latin typeface="+mn-lt"/>
              </a:rPr>
              <a:t>لآ</a:t>
            </a:r>
            <a:r>
              <a:rPr lang="ar-SA" sz="500" kern="0">
                <a:solidFill>
                  <a:schemeClr val="bg1"/>
                </a:solidFill>
                <a:latin typeface="+mn-lt"/>
              </a:rPr>
              <a:t> </a:t>
            </a:r>
            <a:r>
              <a:rPr lang="ar-SA" sz="500" kern="0" err="1">
                <a:solidFill>
                  <a:schemeClr val="bg1"/>
                </a:solidFill>
                <a:latin typeface="+mn-lt"/>
              </a:rPr>
              <a:t>لأ</a:t>
            </a:r>
            <a:r>
              <a:rPr lang="ar-SA" sz="500" kern="0">
                <a:solidFill>
                  <a:schemeClr val="bg1"/>
                </a:solidFill>
                <a:latin typeface="+mn-lt"/>
              </a:rPr>
              <a:t> </a:t>
            </a:r>
            <a:r>
              <a:rPr lang="ar-SA" sz="500" kern="0" err="1">
                <a:solidFill>
                  <a:schemeClr val="bg1"/>
                </a:solidFill>
                <a:latin typeface="+mn-lt"/>
              </a:rPr>
              <a:t>لأ</a:t>
            </a:r>
            <a:r>
              <a:rPr lang="ar-SA" sz="500" kern="0">
                <a:solidFill>
                  <a:schemeClr val="bg1"/>
                </a:solidFill>
                <a:latin typeface="+mn-lt"/>
              </a:rPr>
              <a:t> </a:t>
            </a:r>
            <a:r>
              <a:rPr lang="ar-SA" sz="500" kern="0" err="1">
                <a:solidFill>
                  <a:schemeClr val="bg1"/>
                </a:solidFill>
                <a:latin typeface="+mn-lt"/>
              </a:rPr>
              <a:t>لإ</a:t>
            </a:r>
            <a:r>
              <a:rPr lang="ar-SA" sz="500" kern="0">
                <a:solidFill>
                  <a:schemeClr val="bg1"/>
                </a:solidFill>
                <a:latin typeface="+mn-lt"/>
              </a:rPr>
              <a:t> </a:t>
            </a:r>
            <a:r>
              <a:rPr lang="ar-SA" sz="500" kern="0" err="1">
                <a:solidFill>
                  <a:schemeClr val="bg1"/>
                </a:solidFill>
                <a:latin typeface="+mn-lt"/>
              </a:rPr>
              <a:t>لإ</a:t>
            </a:r>
            <a:r>
              <a:rPr lang="ar-SA" sz="500" kern="0">
                <a:solidFill>
                  <a:schemeClr val="bg1"/>
                </a:solidFill>
                <a:latin typeface="+mn-lt"/>
              </a:rPr>
              <a:t> لا </a:t>
            </a:r>
            <a:r>
              <a:rPr lang="ar-SA" sz="500" kern="0" err="1">
                <a:solidFill>
                  <a:schemeClr val="bg1"/>
                </a:solidFill>
                <a:latin typeface="+mn-lt"/>
              </a:rPr>
              <a:t>ئئئ</a:t>
            </a:r>
            <a:r>
              <a:rPr lang="ar-SA" sz="500" kern="0">
                <a:solidFill>
                  <a:schemeClr val="bg1"/>
                </a:solidFill>
                <a:latin typeface="+mn-lt"/>
              </a:rPr>
              <a:t> ہ </a:t>
            </a:r>
            <a:r>
              <a:rPr lang="ar-SA" sz="500" kern="0" err="1">
                <a:solidFill>
                  <a:schemeClr val="bg1"/>
                </a:solidFill>
                <a:latin typeface="+mn-lt"/>
              </a:rPr>
              <a:t>ہہہ</a:t>
            </a:r>
            <a:r>
              <a:rPr lang="ar-SA" sz="500" kern="0">
                <a:solidFill>
                  <a:schemeClr val="bg1"/>
                </a:solidFill>
                <a:latin typeface="+mn-lt"/>
              </a:rPr>
              <a:t> ۃ </a:t>
            </a:r>
            <a:r>
              <a:rPr lang="ar-SA" sz="500" kern="0" err="1">
                <a:solidFill>
                  <a:schemeClr val="bg1"/>
                </a:solidFill>
                <a:latin typeface="+mn-lt"/>
              </a:rPr>
              <a:t>ىہ</a:t>
            </a:r>
            <a:r>
              <a:rPr lang="ar-SA" sz="500" kern="0">
                <a:solidFill>
                  <a:schemeClr val="bg1"/>
                </a:solidFill>
                <a:latin typeface="+mn-lt"/>
              </a:rPr>
              <a:t> ۂ ھ </a:t>
            </a:r>
            <a:r>
              <a:rPr lang="ar-SA" sz="500" kern="0" err="1">
                <a:solidFill>
                  <a:schemeClr val="bg1"/>
                </a:solidFill>
                <a:latin typeface="+mn-lt"/>
              </a:rPr>
              <a:t>ھھھ</a:t>
            </a:r>
            <a:endParaRPr lang="ar-SA" sz="500" kern="0">
              <a:solidFill>
                <a:schemeClr val="bg1"/>
              </a:solidFill>
              <a:latin typeface="+mn-lt"/>
            </a:endParaRPr>
          </a:p>
          <a:p>
            <a:pPr algn="r" rtl="1"/>
            <a:r>
              <a:rPr lang="ar-SA" sz="500" kern="0">
                <a:solidFill>
                  <a:schemeClr val="bg1"/>
                </a:solidFill>
                <a:latin typeface="+mn-lt"/>
              </a:rPr>
              <a:t>٬ ۔ ؛ ٭ ؟ ﴿ ﴾ ی </a:t>
            </a:r>
            <a:r>
              <a:rPr lang="ar-SA" sz="500" kern="0" err="1">
                <a:solidFill>
                  <a:schemeClr val="bg1"/>
                </a:solidFill>
                <a:latin typeface="+mn-lt"/>
              </a:rPr>
              <a:t>ییی</a:t>
            </a:r>
            <a:r>
              <a:rPr lang="ar-SA" sz="500" kern="0">
                <a:solidFill>
                  <a:schemeClr val="bg1"/>
                </a:solidFill>
                <a:latin typeface="+mn-lt"/>
              </a:rPr>
              <a:t> ے </a:t>
            </a:r>
            <a:r>
              <a:rPr lang="ar-SA" sz="500" kern="0" err="1">
                <a:solidFill>
                  <a:schemeClr val="bg1"/>
                </a:solidFill>
                <a:latin typeface="+mn-lt"/>
              </a:rPr>
              <a:t>ىے</a:t>
            </a:r>
            <a:r>
              <a:rPr lang="ar-SA" sz="500" kern="0">
                <a:solidFill>
                  <a:schemeClr val="bg1"/>
                </a:solidFill>
                <a:latin typeface="+mn-lt"/>
              </a:rPr>
              <a:t> ۓ </a:t>
            </a:r>
            <a:r>
              <a:rPr lang="ar-SA" sz="500" kern="0" err="1">
                <a:solidFill>
                  <a:schemeClr val="bg1"/>
                </a:solidFill>
                <a:latin typeface="+mn-lt"/>
              </a:rPr>
              <a:t>ىۓ</a:t>
            </a:r>
            <a:r>
              <a:rPr lang="ar-SA" sz="500" kern="0">
                <a:solidFill>
                  <a:schemeClr val="bg1"/>
                </a:solidFill>
                <a:latin typeface="+mn-lt"/>
              </a:rPr>
              <a:t> ٪ ٫ @ صلى الله عليه وسلم</a:t>
            </a:r>
          </a:p>
          <a:p>
            <a:pPr algn="r" rtl="1"/>
            <a:r>
              <a:rPr lang="ar-SA" sz="500" kern="0">
                <a:solidFill>
                  <a:schemeClr val="bg1"/>
                </a:solidFill>
                <a:latin typeface="+mn-lt"/>
              </a:rPr>
              <a:t>% &amp; ' ( ) * ٩ ٨ ٧ ٦ ٥ ٤ ٣ ٢ ١ ٠</a:t>
            </a:r>
            <a:endParaRPr lang="en-US" sz="500" kern="0">
              <a:solidFill>
                <a:schemeClr val="bg1"/>
              </a:solidFill>
              <a:latin typeface="+mn-lt"/>
            </a:endParaRPr>
          </a:p>
        </p:txBody>
      </p:sp>
      <p:sp>
        <p:nvSpPr>
          <p:cNvPr id="10" name="TextBox 9"/>
          <p:cNvSpPr txBox="1"/>
          <p:nvPr userDrawn="1"/>
        </p:nvSpPr>
        <p:spPr bwMode="auto">
          <a:xfrm>
            <a:off x="3613692" y="5464697"/>
            <a:ext cx="278996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algn="r" rtl="1"/>
            <a:r>
              <a:rPr lang="ar-SA" sz="500" kern="0">
                <a:solidFill>
                  <a:schemeClr val="bg1"/>
                </a:solidFill>
                <a:latin typeface="SABIC Typeface Text" panose="020B0603060202020204" pitchFamily="34" charset="0"/>
                <a:cs typeface="SABIC Typeface Text" panose="020B0603060202020204" pitchFamily="34" charset="0"/>
              </a:rPr>
              <a:t>ء ا </a:t>
            </a:r>
            <a:r>
              <a:rPr lang="ar-SA" sz="500" kern="0" err="1">
                <a:solidFill>
                  <a:schemeClr val="bg1"/>
                </a:solidFill>
                <a:latin typeface="SABIC Typeface Text" panose="020B0603060202020204" pitchFamily="34" charset="0"/>
                <a:cs typeface="SABIC Typeface Text" panose="020B0603060202020204" pitchFamily="34" charset="0"/>
              </a:rPr>
              <a:t>ىا</a:t>
            </a:r>
            <a:r>
              <a:rPr lang="ar-SA" sz="500" kern="0">
                <a:solidFill>
                  <a:schemeClr val="bg1"/>
                </a:solidFill>
                <a:latin typeface="SABIC Typeface Text" panose="020B0603060202020204" pitchFamily="34" charset="0"/>
                <a:cs typeface="SABIC Typeface Text" panose="020B0603060202020204" pitchFamily="34" charset="0"/>
              </a:rPr>
              <a:t> ب </a:t>
            </a:r>
            <a:r>
              <a:rPr lang="ar-SA" sz="500" kern="0" err="1">
                <a:solidFill>
                  <a:schemeClr val="bg1"/>
                </a:solidFill>
                <a:latin typeface="SABIC Typeface Text" panose="020B0603060202020204" pitchFamily="34" charset="0"/>
                <a:cs typeface="SABIC Typeface Text" panose="020B0603060202020204" pitchFamily="34" charset="0"/>
              </a:rPr>
              <a:t>ببب</a:t>
            </a:r>
            <a:r>
              <a:rPr lang="ar-SA" sz="500" kern="0">
                <a:solidFill>
                  <a:schemeClr val="bg1"/>
                </a:solidFill>
                <a:latin typeface="SABIC Typeface Text" panose="020B0603060202020204" pitchFamily="34" charset="0"/>
                <a:cs typeface="SABIC Typeface Text" panose="020B0603060202020204" pitchFamily="34" charset="0"/>
              </a:rPr>
              <a:t> ت </a:t>
            </a:r>
            <a:r>
              <a:rPr lang="ar-SA" sz="500" kern="0" err="1">
                <a:solidFill>
                  <a:schemeClr val="bg1"/>
                </a:solidFill>
                <a:latin typeface="SABIC Typeface Text" panose="020B0603060202020204" pitchFamily="34" charset="0"/>
                <a:cs typeface="SABIC Typeface Text" panose="020B0603060202020204" pitchFamily="34" charset="0"/>
              </a:rPr>
              <a:t>تتت</a:t>
            </a:r>
            <a:r>
              <a:rPr lang="ar-SA" sz="500" kern="0">
                <a:solidFill>
                  <a:schemeClr val="bg1"/>
                </a:solidFill>
                <a:latin typeface="SABIC Typeface Text" panose="020B0603060202020204" pitchFamily="34" charset="0"/>
                <a:cs typeface="SABIC Typeface Text" panose="020B0603060202020204" pitchFamily="34" charset="0"/>
              </a:rPr>
              <a:t> ث </a:t>
            </a:r>
            <a:r>
              <a:rPr lang="ar-SA" sz="500" kern="0" err="1">
                <a:solidFill>
                  <a:schemeClr val="bg1"/>
                </a:solidFill>
                <a:latin typeface="SABIC Typeface Text" panose="020B0603060202020204" pitchFamily="34" charset="0"/>
                <a:cs typeface="SABIC Typeface Text" panose="020B0603060202020204" pitchFamily="34" charset="0"/>
              </a:rPr>
              <a:t>ثثث</a:t>
            </a:r>
            <a:r>
              <a:rPr lang="ar-SA" sz="500" kern="0">
                <a:solidFill>
                  <a:schemeClr val="bg1"/>
                </a:solidFill>
                <a:latin typeface="SABIC Typeface Text" panose="020B0603060202020204" pitchFamily="34" charset="0"/>
                <a:cs typeface="SABIC Typeface Text" panose="020B0603060202020204" pitchFamily="34" charset="0"/>
              </a:rPr>
              <a:t> ج </a:t>
            </a:r>
            <a:r>
              <a:rPr lang="ar-SA" sz="500" kern="0" err="1">
                <a:solidFill>
                  <a:schemeClr val="bg1"/>
                </a:solidFill>
                <a:latin typeface="SABIC Typeface Text" panose="020B0603060202020204" pitchFamily="34" charset="0"/>
                <a:cs typeface="SABIC Typeface Text" panose="020B0603060202020204" pitchFamily="34" charset="0"/>
              </a:rPr>
              <a:t>ججج</a:t>
            </a:r>
            <a:r>
              <a:rPr lang="ar-SA" sz="500" kern="0">
                <a:solidFill>
                  <a:schemeClr val="bg1"/>
                </a:solidFill>
                <a:latin typeface="SABIC Typeface Text" panose="020B0603060202020204" pitchFamily="34" charset="0"/>
                <a:cs typeface="SABIC Typeface Text" panose="020B0603060202020204" pitchFamily="34" charset="0"/>
              </a:rPr>
              <a:t> ح </a:t>
            </a:r>
            <a:r>
              <a:rPr lang="ar-SA" sz="500" kern="0" err="1">
                <a:solidFill>
                  <a:schemeClr val="bg1"/>
                </a:solidFill>
                <a:latin typeface="SABIC Typeface Text" panose="020B0603060202020204" pitchFamily="34" charset="0"/>
                <a:cs typeface="SABIC Typeface Text" panose="020B0603060202020204" pitchFamily="34" charset="0"/>
              </a:rPr>
              <a:t>ححح</a:t>
            </a:r>
            <a:r>
              <a:rPr lang="ar-SA" sz="500" kern="0">
                <a:solidFill>
                  <a:schemeClr val="bg1"/>
                </a:solidFill>
                <a:latin typeface="SABIC Typeface Text" panose="020B0603060202020204" pitchFamily="34" charset="0"/>
                <a:cs typeface="SABIC Typeface Text" panose="020B0603060202020204" pitchFamily="34" charset="0"/>
              </a:rPr>
              <a:t> خ </a:t>
            </a:r>
            <a:r>
              <a:rPr lang="ar-SA" sz="500" kern="0" err="1">
                <a:solidFill>
                  <a:schemeClr val="bg1"/>
                </a:solidFill>
                <a:latin typeface="SABIC Typeface Text" panose="020B0603060202020204" pitchFamily="34" charset="0"/>
                <a:cs typeface="SABIC Typeface Text" panose="020B0603060202020204" pitchFamily="34" charset="0"/>
              </a:rPr>
              <a:t>خخخ</a:t>
            </a:r>
            <a:endParaRPr lang="ar-SA" sz="500" kern="0">
              <a:solidFill>
                <a:schemeClr val="bg1"/>
              </a:solidFill>
              <a:latin typeface="SABIC Typeface Text" panose="020B0603060202020204" pitchFamily="34" charset="0"/>
              <a:cs typeface="SABIC Typeface Text" panose="020B0603060202020204" pitchFamily="34" charset="0"/>
            </a:endParaRPr>
          </a:p>
          <a:p>
            <a:pPr algn="r" rtl="1"/>
            <a:r>
              <a:rPr lang="ar-SA" sz="500" kern="0">
                <a:solidFill>
                  <a:schemeClr val="bg1"/>
                </a:solidFill>
                <a:latin typeface="SABIC Typeface Text" panose="020B0603060202020204" pitchFamily="34" charset="0"/>
                <a:cs typeface="SABIC Typeface Text" panose="020B0603060202020204" pitchFamily="34" charset="0"/>
              </a:rPr>
              <a:t>د </a:t>
            </a:r>
            <a:r>
              <a:rPr lang="ar-SA" sz="500" kern="0" err="1">
                <a:solidFill>
                  <a:schemeClr val="bg1"/>
                </a:solidFill>
                <a:latin typeface="SABIC Typeface Text" panose="020B0603060202020204" pitchFamily="34" charset="0"/>
                <a:cs typeface="SABIC Typeface Text" panose="020B0603060202020204" pitchFamily="34" charset="0"/>
              </a:rPr>
              <a:t>ىد</a:t>
            </a:r>
            <a:r>
              <a:rPr lang="ar-SA" sz="500" kern="0">
                <a:solidFill>
                  <a:schemeClr val="bg1"/>
                </a:solidFill>
                <a:latin typeface="SABIC Typeface Text" panose="020B0603060202020204" pitchFamily="34" charset="0"/>
                <a:cs typeface="SABIC Typeface Text" panose="020B0603060202020204" pitchFamily="34" charset="0"/>
              </a:rPr>
              <a:t> ذ </a:t>
            </a:r>
            <a:r>
              <a:rPr lang="ar-SA" sz="500" kern="0" err="1">
                <a:solidFill>
                  <a:schemeClr val="bg1"/>
                </a:solidFill>
                <a:latin typeface="SABIC Typeface Text" panose="020B0603060202020204" pitchFamily="34" charset="0"/>
                <a:cs typeface="SABIC Typeface Text" panose="020B0603060202020204" pitchFamily="34" charset="0"/>
              </a:rPr>
              <a:t>ىذ</a:t>
            </a:r>
            <a:r>
              <a:rPr lang="ar-SA" sz="500" kern="0">
                <a:solidFill>
                  <a:schemeClr val="bg1"/>
                </a:solidFill>
                <a:latin typeface="SABIC Typeface Text" panose="020B0603060202020204" pitchFamily="34" charset="0"/>
                <a:cs typeface="SABIC Typeface Text" panose="020B0603060202020204" pitchFamily="34" charset="0"/>
              </a:rPr>
              <a:t> ر </a:t>
            </a:r>
            <a:r>
              <a:rPr lang="ar-SA" sz="500" kern="0" err="1">
                <a:solidFill>
                  <a:schemeClr val="bg1"/>
                </a:solidFill>
                <a:latin typeface="SABIC Typeface Text" panose="020B0603060202020204" pitchFamily="34" charset="0"/>
                <a:cs typeface="SABIC Typeface Text" panose="020B0603060202020204" pitchFamily="34" charset="0"/>
              </a:rPr>
              <a:t>ىر</a:t>
            </a:r>
            <a:r>
              <a:rPr lang="ar-SA" sz="500" kern="0">
                <a:solidFill>
                  <a:schemeClr val="bg1"/>
                </a:solidFill>
                <a:latin typeface="SABIC Typeface Text" panose="020B0603060202020204" pitchFamily="34" charset="0"/>
                <a:cs typeface="SABIC Typeface Text" panose="020B0603060202020204" pitchFamily="34" charset="0"/>
              </a:rPr>
              <a:t> ز </a:t>
            </a:r>
            <a:r>
              <a:rPr lang="ar-SA" sz="500" kern="0" err="1">
                <a:solidFill>
                  <a:schemeClr val="bg1"/>
                </a:solidFill>
                <a:latin typeface="SABIC Typeface Text" panose="020B0603060202020204" pitchFamily="34" charset="0"/>
                <a:cs typeface="SABIC Typeface Text" panose="020B0603060202020204" pitchFamily="34" charset="0"/>
              </a:rPr>
              <a:t>ىز</a:t>
            </a:r>
            <a:r>
              <a:rPr lang="ar-SA" sz="500" kern="0">
                <a:solidFill>
                  <a:schemeClr val="bg1"/>
                </a:solidFill>
                <a:latin typeface="SABIC Typeface Text" panose="020B0603060202020204" pitchFamily="34" charset="0"/>
                <a:cs typeface="SABIC Typeface Text" panose="020B0603060202020204" pitchFamily="34" charset="0"/>
              </a:rPr>
              <a:t> س </a:t>
            </a:r>
            <a:r>
              <a:rPr lang="ar-SA" sz="500" kern="0" err="1">
                <a:solidFill>
                  <a:schemeClr val="bg1"/>
                </a:solidFill>
                <a:latin typeface="SABIC Typeface Text" panose="020B0603060202020204" pitchFamily="34" charset="0"/>
                <a:cs typeface="SABIC Typeface Text" panose="020B0603060202020204" pitchFamily="34" charset="0"/>
              </a:rPr>
              <a:t>سسس</a:t>
            </a:r>
            <a:r>
              <a:rPr lang="ar-SA" sz="500" kern="0">
                <a:solidFill>
                  <a:schemeClr val="bg1"/>
                </a:solidFill>
                <a:latin typeface="SABIC Typeface Text" panose="020B0603060202020204" pitchFamily="34" charset="0"/>
                <a:cs typeface="SABIC Typeface Text" panose="020B0603060202020204" pitchFamily="34" charset="0"/>
              </a:rPr>
              <a:t> ش </a:t>
            </a:r>
            <a:r>
              <a:rPr lang="ar-SA" sz="500" kern="0" err="1">
                <a:solidFill>
                  <a:schemeClr val="bg1"/>
                </a:solidFill>
                <a:latin typeface="SABIC Typeface Text" panose="020B0603060202020204" pitchFamily="34" charset="0"/>
                <a:cs typeface="SABIC Typeface Text" panose="020B0603060202020204" pitchFamily="34" charset="0"/>
              </a:rPr>
              <a:t>ششش</a:t>
            </a:r>
            <a:endParaRPr lang="ar-SA" sz="500" kern="0">
              <a:solidFill>
                <a:schemeClr val="bg1"/>
              </a:solidFill>
              <a:latin typeface="SABIC Typeface Text" panose="020B0603060202020204" pitchFamily="34" charset="0"/>
              <a:cs typeface="SABIC Typeface Text" panose="020B0603060202020204" pitchFamily="34" charset="0"/>
            </a:endParaRPr>
          </a:p>
          <a:p>
            <a:pPr algn="r" rtl="1"/>
            <a:r>
              <a:rPr lang="ar-SA" sz="500" kern="0">
                <a:solidFill>
                  <a:schemeClr val="bg1"/>
                </a:solidFill>
                <a:latin typeface="SABIC Typeface Text" panose="020B0603060202020204" pitchFamily="34" charset="0"/>
                <a:cs typeface="SABIC Typeface Text" panose="020B0603060202020204" pitchFamily="34" charset="0"/>
              </a:rPr>
              <a:t>ص </a:t>
            </a:r>
            <a:r>
              <a:rPr lang="ar-SA" sz="500" kern="0" err="1">
                <a:solidFill>
                  <a:schemeClr val="bg1"/>
                </a:solidFill>
                <a:latin typeface="SABIC Typeface Text" panose="020B0603060202020204" pitchFamily="34" charset="0"/>
                <a:cs typeface="SABIC Typeface Text" panose="020B0603060202020204" pitchFamily="34" charset="0"/>
              </a:rPr>
              <a:t>صصص</a:t>
            </a:r>
            <a:r>
              <a:rPr lang="ar-SA" sz="500" kern="0">
                <a:solidFill>
                  <a:schemeClr val="bg1"/>
                </a:solidFill>
                <a:latin typeface="SABIC Typeface Text" panose="020B0603060202020204" pitchFamily="34" charset="0"/>
                <a:cs typeface="SABIC Typeface Text" panose="020B0603060202020204" pitchFamily="34" charset="0"/>
              </a:rPr>
              <a:t> ض </a:t>
            </a:r>
            <a:r>
              <a:rPr lang="ar-SA" sz="500" kern="0" err="1">
                <a:solidFill>
                  <a:schemeClr val="bg1"/>
                </a:solidFill>
                <a:latin typeface="SABIC Typeface Text" panose="020B0603060202020204" pitchFamily="34" charset="0"/>
                <a:cs typeface="SABIC Typeface Text" panose="020B0603060202020204" pitchFamily="34" charset="0"/>
              </a:rPr>
              <a:t>ضضض</a:t>
            </a:r>
            <a:r>
              <a:rPr lang="ar-SA" sz="500" kern="0">
                <a:solidFill>
                  <a:schemeClr val="bg1"/>
                </a:solidFill>
                <a:latin typeface="SABIC Typeface Text" panose="020B0603060202020204" pitchFamily="34" charset="0"/>
                <a:cs typeface="SABIC Typeface Text" panose="020B0603060202020204" pitchFamily="34" charset="0"/>
              </a:rPr>
              <a:t> ط </a:t>
            </a:r>
            <a:r>
              <a:rPr lang="ar-SA" sz="500" kern="0" err="1">
                <a:solidFill>
                  <a:schemeClr val="bg1"/>
                </a:solidFill>
                <a:latin typeface="SABIC Typeface Text" panose="020B0603060202020204" pitchFamily="34" charset="0"/>
                <a:cs typeface="SABIC Typeface Text" panose="020B0603060202020204" pitchFamily="34" charset="0"/>
              </a:rPr>
              <a:t>ططط</a:t>
            </a:r>
            <a:r>
              <a:rPr lang="ar-SA" sz="500" kern="0">
                <a:solidFill>
                  <a:schemeClr val="bg1"/>
                </a:solidFill>
                <a:latin typeface="SABIC Typeface Text" panose="020B0603060202020204" pitchFamily="34" charset="0"/>
                <a:cs typeface="SABIC Typeface Text" panose="020B0603060202020204" pitchFamily="34" charset="0"/>
              </a:rPr>
              <a:t> ظ </a:t>
            </a:r>
            <a:r>
              <a:rPr lang="ar-SA" sz="500" kern="0" err="1">
                <a:solidFill>
                  <a:schemeClr val="bg1"/>
                </a:solidFill>
                <a:latin typeface="SABIC Typeface Text" panose="020B0603060202020204" pitchFamily="34" charset="0"/>
                <a:cs typeface="SABIC Typeface Text" panose="020B0603060202020204" pitchFamily="34" charset="0"/>
              </a:rPr>
              <a:t>ظظظ</a:t>
            </a:r>
            <a:endParaRPr lang="ar-SA" sz="500" kern="0">
              <a:solidFill>
                <a:schemeClr val="bg1"/>
              </a:solidFill>
              <a:latin typeface="SABIC Typeface Text" panose="020B0603060202020204" pitchFamily="34" charset="0"/>
              <a:cs typeface="SABIC Typeface Text" panose="020B0603060202020204" pitchFamily="34" charset="0"/>
            </a:endParaRPr>
          </a:p>
          <a:p>
            <a:pPr algn="r" rtl="1"/>
            <a:r>
              <a:rPr lang="ar-SA" sz="500" kern="0">
                <a:solidFill>
                  <a:schemeClr val="bg1"/>
                </a:solidFill>
                <a:latin typeface="SABIC Typeface Text" panose="020B0603060202020204" pitchFamily="34" charset="0"/>
                <a:cs typeface="SABIC Typeface Text" panose="020B0603060202020204" pitchFamily="34" charset="0"/>
              </a:rPr>
              <a:t>ع </a:t>
            </a:r>
            <a:r>
              <a:rPr lang="ar-SA" sz="500" kern="0" err="1">
                <a:solidFill>
                  <a:schemeClr val="bg1"/>
                </a:solidFill>
                <a:latin typeface="SABIC Typeface Text" panose="020B0603060202020204" pitchFamily="34" charset="0"/>
                <a:cs typeface="SABIC Typeface Text" panose="020B0603060202020204" pitchFamily="34" charset="0"/>
              </a:rPr>
              <a:t>ععع</a:t>
            </a:r>
            <a:r>
              <a:rPr lang="ar-SA" sz="500" kern="0">
                <a:solidFill>
                  <a:schemeClr val="bg1"/>
                </a:solidFill>
                <a:latin typeface="SABIC Typeface Text" panose="020B0603060202020204" pitchFamily="34" charset="0"/>
                <a:cs typeface="SABIC Typeface Text" panose="020B0603060202020204" pitchFamily="34" charset="0"/>
              </a:rPr>
              <a:t> غ </a:t>
            </a:r>
            <a:r>
              <a:rPr lang="ar-SA" sz="500" kern="0" err="1">
                <a:solidFill>
                  <a:schemeClr val="bg1"/>
                </a:solidFill>
                <a:latin typeface="SABIC Typeface Text" panose="020B0603060202020204" pitchFamily="34" charset="0"/>
                <a:cs typeface="SABIC Typeface Text" panose="020B0603060202020204" pitchFamily="34" charset="0"/>
              </a:rPr>
              <a:t>غغغ</a:t>
            </a:r>
            <a:r>
              <a:rPr lang="ar-SA" sz="500" kern="0">
                <a:solidFill>
                  <a:schemeClr val="bg1"/>
                </a:solidFill>
                <a:latin typeface="SABIC Typeface Text" panose="020B0603060202020204" pitchFamily="34" charset="0"/>
                <a:cs typeface="SABIC Typeface Text" panose="020B0603060202020204" pitchFamily="34" charset="0"/>
              </a:rPr>
              <a:t> ف </a:t>
            </a:r>
            <a:r>
              <a:rPr lang="ar-SA" sz="500" kern="0" err="1">
                <a:solidFill>
                  <a:schemeClr val="bg1"/>
                </a:solidFill>
                <a:latin typeface="SABIC Typeface Text" panose="020B0603060202020204" pitchFamily="34" charset="0"/>
                <a:cs typeface="SABIC Typeface Text" panose="020B0603060202020204" pitchFamily="34" charset="0"/>
              </a:rPr>
              <a:t>ففف</a:t>
            </a:r>
            <a:r>
              <a:rPr lang="ar-SA" sz="500" kern="0">
                <a:solidFill>
                  <a:schemeClr val="bg1"/>
                </a:solidFill>
                <a:latin typeface="SABIC Typeface Text" panose="020B0603060202020204" pitchFamily="34" charset="0"/>
                <a:cs typeface="SABIC Typeface Text" panose="020B0603060202020204" pitchFamily="34" charset="0"/>
              </a:rPr>
              <a:t> ق </a:t>
            </a:r>
            <a:r>
              <a:rPr lang="ar-SA" sz="500" kern="0" err="1">
                <a:solidFill>
                  <a:schemeClr val="bg1"/>
                </a:solidFill>
                <a:latin typeface="SABIC Typeface Text" panose="020B0603060202020204" pitchFamily="34" charset="0"/>
                <a:cs typeface="SABIC Typeface Text" panose="020B0603060202020204" pitchFamily="34" charset="0"/>
              </a:rPr>
              <a:t>ققق</a:t>
            </a:r>
            <a:r>
              <a:rPr lang="ar-SA" sz="500" kern="0">
                <a:solidFill>
                  <a:schemeClr val="bg1"/>
                </a:solidFill>
                <a:latin typeface="SABIC Typeface Text" panose="020B0603060202020204" pitchFamily="34" charset="0"/>
                <a:cs typeface="SABIC Typeface Text" panose="020B0603060202020204" pitchFamily="34" charset="0"/>
              </a:rPr>
              <a:t> ك </a:t>
            </a:r>
            <a:r>
              <a:rPr lang="ar-SA" sz="500" kern="0" err="1">
                <a:solidFill>
                  <a:schemeClr val="bg1"/>
                </a:solidFill>
                <a:latin typeface="SABIC Typeface Text" panose="020B0603060202020204" pitchFamily="34" charset="0"/>
                <a:cs typeface="SABIC Typeface Text" panose="020B0603060202020204" pitchFamily="34" charset="0"/>
              </a:rPr>
              <a:t>ككك</a:t>
            </a:r>
            <a:endParaRPr lang="ar-SA" sz="500" kern="0">
              <a:solidFill>
                <a:schemeClr val="bg1"/>
              </a:solidFill>
              <a:latin typeface="SABIC Typeface Text" panose="020B0603060202020204" pitchFamily="34" charset="0"/>
              <a:cs typeface="SABIC Typeface Text" panose="020B0603060202020204" pitchFamily="34" charset="0"/>
            </a:endParaRPr>
          </a:p>
          <a:p>
            <a:pPr algn="r" rtl="1"/>
            <a:r>
              <a:rPr lang="ar-SA" sz="500" kern="0">
                <a:solidFill>
                  <a:schemeClr val="bg1"/>
                </a:solidFill>
                <a:latin typeface="SABIC Typeface Text" panose="020B0603060202020204" pitchFamily="34" charset="0"/>
                <a:cs typeface="SABIC Typeface Text" panose="020B0603060202020204" pitchFamily="34" charset="0"/>
              </a:rPr>
              <a:t>ل </a:t>
            </a:r>
            <a:r>
              <a:rPr lang="ar-SA" sz="500" kern="0" err="1">
                <a:solidFill>
                  <a:schemeClr val="bg1"/>
                </a:solidFill>
                <a:latin typeface="SABIC Typeface Text" panose="020B0603060202020204" pitchFamily="34" charset="0"/>
                <a:cs typeface="SABIC Typeface Text" panose="020B0603060202020204" pitchFamily="34" charset="0"/>
              </a:rPr>
              <a:t>للل</a:t>
            </a:r>
            <a:r>
              <a:rPr lang="ar-SA" sz="500" kern="0">
                <a:solidFill>
                  <a:schemeClr val="bg1"/>
                </a:solidFill>
                <a:latin typeface="SABIC Typeface Text" panose="020B0603060202020204" pitchFamily="34" charset="0"/>
                <a:cs typeface="SABIC Typeface Text" panose="020B0603060202020204" pitchFamily="34" charset="0"/>
              </a:rPr>
              <a:t> م </a:t>
            </a:r>
            <a:r>
              <a:rPr lang="ar-SA" sz="500" kern="0" err="1">
                <a:solidFill>
                  <a:schemeClr val="bg1"/>
                </a:solidFill>
                <a:latin typeface="SABIC Typeface Text" panose="020B0603060202020204" pitchFamily="34" charset="0"/>
                <a:cs typeface="SABIC Typeface Text" panose="020B0603060202020204" pitchFamily="34" charset="0"/>
              </a:rPr>
              <a:t>ممم</a:t>
            </a:r>
            <a:r>
              <a:rPr lang="ar-SA" sz="500" kern="0">
                <a:solidFill>
                  <a:schemeClr val="bg1"/>
                </a:solidFill>
                <a:latin typeface="SABIC Typeface Text" panose="020B0603060202020204" pitchFamily="34" charset="0"/>
                <a:cs typeface="SABIC Typeface Text" panose="020B0603060202020204" pitchFamily="34" charset="0"/>
              </a:rPr>
              <a:t> ن ننن » </a:t>
            </a:r>
            <a:r>
              <a:rPr lang="ar-SA" sz="500" kern="0" err="1">
                <a:solidFill>
                  <a:schemeClr val="bg1"/>
                </a:solidFill>
                <a:latin typeface="SABIC Typeface Text" panose="020B0603060202020204" pitchFamily="34" charset="0"/>
                <a:cs typeface="SABIC Typeface Text" panose="020B0603060202020204" pitchFamily="34" charset="0"/>
              </a:rPr>
              <a:t>ههه</a:t>
            </a:r>
            <a:r>
              <a:rPr lang="ar-SA" sz="500" kern="0">
                <a:solidFill>
                  <a:schemeClr val="bg1"/>
                </a:solidFill>
                <a:latin typeface="SABIC Typeface Text" panose="020B0603060202020204" pitchFamily="34" charset="0"/>
                <a:cs typeface="SABIC Typeface Text" panose="020B0603060202020204" pitchFamily="34" charset="0"/>
              </a:rPr>
              <a:t> و </a:t>
            </a:r>
            <a:r>
              <a:rPr lang="ar-SA" sz="500" kern="0" err="1">
                <a:solidFill>
                  <a:schemeClr val="bg1"/>
                </a:solidFill>
                <a:latin typeface="SABIC Typeface Text" panose="020B0603060202020204" pitchFamily="34" charset="0"/>
                <a:cs typeface="SABIC Typeface Text" panose="020B0603060202020204" pitchFamily="34" charset="0"/>
              </a:rPr>
              <a:t>ىو</a:t>
            </a:r>
            <a:r>
              <a:rPr lang="ar-SA" sz="500" kern="0">
                <a:solidFill>
                  <a:schemeClr val="bg1"/>
                </a:solidFill>
                <a:latin typeface="SABIC Typeface Text" panose="020B0603060202020204" pitchFamily="34" charset="0"/>
                <a:cs typeface="SABIC Typeface Text" panose="020B0603060202020204" pitchFamily="34" charset="0"/>
              </a:rPr>
              <a:t> ي </a:t>
            </a:r>
            <a:r>
              <a:rPr lang="ar-SA" sz="500" kern="0" err="1">
                <a:solidFill>
                  <a:schemeClr val="bg1"/>
                </a:solidFill>
                <a:latin typeface="SABIC Typeface Text" panose="020B0603060202020204" pitchFamily="34" charset="0"/>
                <a:cs typeface="SABIC Typeface Text" panose="020B0603060202020204" pitchFamily="34" charset="0"/>
              </a:rPr>
              <a:t>ييي</a:t>
            </a:r>
            <a:r>
              <a:rPr lang="ar-SA" sz="500" kern="0">
                <a:solidFill>
                  <a:schemeClr val="bg1"/>
                </a:solidFill>
                <a:latin typeface="SABIC Typeface Text" panose="020B0603060202020204" pitchFamily="34" charset="0"/>
                <a:cs typeface="SABIC Typeface Text" panose="020B0603060202020204" pitchFamily="34" charset="0"/>
              </a:rPr>
              <a:t> </a:t>
            </a:r>
            <a:r>
              <a:rPr lang="ar-SA" sz="500" kern="0" err="1">
                <a:solidFill>
                  <a:schemeClr val="bg1"/>
                </a:solidFill>
                <a:latin typeface="SABIC Typeface Text" panose="020B0603060202020204" pitchFamily="34" charset="0"/>
                <a:cs typeface="SABIC Typeface Text" panose="020B0603060202020204" pitchFamily="34" charset="0"/>
              </a:rPr>
              <a:t>ىلا</a:t>
            </a:r>
            <a:r>
              <a:rPr lang="ar-SA" sz="500" kern="0">
                <a:solidFill>
                  <a:schemeClr val="bg1"/>
                </a:solidFill>
                <a:latin typeface="SABIC Typeface Text" panose="020B0603060202020204" pitchFamily="34" charset="0"/>
                <a:cs typeface="SABIC Typeface Text" panose="020B0603060202020204" pitchFamily="34" charset="0"/>
              </a:rPr>
              <a:t> لا</a:t>
            </a:r>
          </a:p>
          <a:p>
            <a:pPr algn="r" rtl="1"/>
            <a:r>
              <a:rPr lang="ar-SA" sz="500" kern="0">
                <a:solidFill>
                  <a:schemeClr val="bg1"/>
                </a:solidFill>
                <a:latin typeface="SABIC Typeface Text" panose="020B0603060202020204" pitchFamily="34" charset="0"/>
                <a:cs typeface="SABIC Typeface Text" panose="020B0603060202020204" pitchFamily="34" charset="0"/>
              </a:rPr>
              <a:t>پ </a:t>
            </a:r>
            <a:r>
              <a:rPr lang="ar-SA" sz="500" kern="0" err="1">
                <a:solidFill>
                  <a:schemeClr val="bg1"/>
                </a:solidFill>
                <a:latin typeface="SABIC Typeface Text" panose="020B0603060202020204" pitchFamily="34" charset="0"/>
                <a:cs typeface="SABIC Typeface Text" panose="020B0603060202020204" pitchFamily="34" charset="0"/>
              </a:rPr>
              <a:t>پپپ</a:t>
            </a:r>
            <a:r>
              <a:rPr lang="ar-SA" sz="500" kern="0">
                <a:solidFill>
                  <a:schemeClr val="bg1"/>
                </a:solidFill>
                <a:latin typeface="SABIC Typeface Text" panose="020B0603060202020204" pitchFamily="34" charset="0"/>
                <a:cs typeface="SABIC Typeface Text" panose="020B0603060202020204" pitchFamily="34" charset="0"/>
              </a:rPr>
              <a:t> ٹ </a:t>
            </a:r>
            <a:r>
              <a:rPr lang="ar-SA" sz="500" kern="0" err="1">
                <a:solidFill>
                  <a:schemeClr val="bg1"/>
                </a:solidFill>
                <a:latin typeface="SABIC Typeface Text" panose="020B0603060202020204" pitchFamily="34" charset="0"/>
                <a:cs typeface="SABIC Typeface Text" panose="020B0603060202020204" pitchFamily="34" charset="0"/>
              </a:rPr>
              <a:t>ٹٹٹ</a:t>
            </a:r>
            <a:r>
              <a:rPr lang="ar-SA" sz="500" kern="0">
                <a:solidFill>
                  <a:schemeClr val="bg1"/>
                </a:solidFill>
                <a:latin typeface="SABIC Typeface Text" panose="020B0603060202020204" pitchFamily="34" charset="0"/>
                <a:cs typeface="SABIC Typeface Text" panose="020B0603060202020204" pitchFamily="34" charset="0"/>
              </a:rPr>
              <a:t> چ </a:t>
            </a:r>
            <a:r>
              <a:rPr lang="ar-SA" sz="500" kern="0" err="1">
                <a:solidFill>
                  <a:schemeClr val="bg1"/>
                </a:solidFill>
                <a:latin typeface="SABIC Typeface Text" panose="020B0603060202020204" pitchFamily="34" charset="0"/>
                <a:cs typeface="SABIC Typeface Text" panose="020B0603060202020204" pitchFamily="34" charset="0"/>
              </a:rPr>
              <a:t>چچچ</a:t>
            </a:r>
            <a:r>
              <a:rPr lang="ar-SA" sz="500" kern="0">
                <a:solidFill>
                  <a:schemeClr val="bg1"/>
                </a:solidFill>
                <a:latin typeface="SABIC Typeface Text" panose="020B0603060202020204" pitchFamily="34" charset="0"/>
                <a:cs typeface="SABIC Typeface Text" panose="020B0603060202020204" pitchFamily="34" charset="0"/>
              </a:rPr>
              <a:t> ڈ </a:t>
            </a:r>
            <a:r>
              <a:rPr lang="ar-SA" sz="500" kern="0" err="1">
                <a:solidFill>
                  <a:schemeClr val="bg1"/>
                </a:solidFill>
                <a:latin typeface="SABIC Typeface Text" panose="020B0603060202020204" pitchFamily="34" charset="0"/>
                <a:cs typeface="SABIC Typeface Text" panose="020B0603060202020204" pitchFamily="34" charset="0"/>
              </a:rPr>
              <a:t>ىڈ</a:t>
            </a:r>
            <a:r>
              <a:rPr lang="ar-SA" sz="500" kern="0">
                <a:solidFill>
                  <a:schemeClr val="bg1"/>
                </a:solidFill>
                <a:latin typeface="SABIC Typeface Text" panose="020B0603060202020204" pitchFamily="34" charset="0"/>
                <a:cs typeface="SABIC Typeface Text" panose="020B0603060202020204" pitchFamily="34" charset="0"/>
              </a:rPr>
              <a:t> ژ </a:t>
            </a:r>
            <a:r>
              <a:rPr lang="ar-SA" sz="500" kern="0" err="1">
                <a:solidFill>
                  <a:schemeClr val="bg1"/>
                </a:solidFill>
                <a:latin typeface="SABIC Typeface Text" panose="020B0603060202020204" pitchFamily="34" charset="0"/>
                <a:cs typeface="SABIC Typeface Text" panose="020B0603060202020204" pitchFamily="34" charset="0"/>
              </a:rPr>
              <a:t>ىژ</a:t>
            </a:r>
            <a:r>
              <a:rPr lang="ar-SA" sz="500" kern="0">
                <a:solidFill>
                  <a:schemeClr val="bg1"/>
                </a:solidFill>
                <a:latin typeface="SABIC Typeface Text" panose="020B0603060202020204" pitchFamily="34" charset="0"/>
                <a:cs typeface="SABIC Typeface Text" panose="020B0603060202020204" pitchFamily="34" charset="0"/>
              </a:rPr>
              <a:t> ڑ </a:t>
            </a:r>
            <a:r>
              <a:rPr lang="ar-SA" sz="500" kern="0" err="1">
                <a:solidFill>
                  <a:schemeClr val="bg1"/>
                </a:solidFill>
                <a:latin typeface="SABIC Typeface Text" panose="020B0603060202020204" pitchFamily="34" charset="0"/>
                <a:cs typeface="SABIC Typeface Text" panose="020B0603060202020204" pitchFamily="34" charset="0"/>
              </a:rPr>
              <a:t>ىڑ</a:t>
            </a:r>
            <a:endParaRPr lang="ar-SA" sz="500" kern="0">
              <a:solidFill>
                <a:schemeClr val="bg1"/>
              </a:solidFill>
              <a:latin typeface="SABIC Typeface Text" panose="020B0603060202020204" pitchFamily="34" charset="0"/>
              <a:cs typeface="SABIC Typeface Text" panose="020B0603060202020204" pitchFamily="34" charset="0"/>
            </a:endParaRPr>
          </a:p>
          <a:p>
            <a:pPr algn="r" rtl="1"/>
            <a:r>
              <a:rPr lang="ar-SA" sz="500" kern="0">
                <a:solidFill>
                  <a:schemeClr val="bg1"/>
                </a:solidFill>
                <a:latin typeface="SABIC Typeface Text" panose="020B0603060202020204" pitchFamily="34" charset="0"/>
                <a:cs typeface="SABIC Typeface Text" panose="020B0603060202020204" pitchFamily="34" charset="0"/>
              </a:rPr>
              <a:t>ڤ </a:t>
            </a:r>
            <a:r>
              <a:rPr lang="ar-SA" sz="500" kern="0" err="1">
                <a:solidFill>
                  <a:schemeClr val="bg1"/>
                </a:solidFill>
                <a:latin typeface="SABIC Typeface Text" panose="020B0603060202020204" pitchFamily="34" charset="0"/>
                <a:cs typeface="SABIC Typeface Text" panose="020B0603060202020204" pitchFamily="34" charset="0"/>
              </a:rPr>
              <a:t>ڤڤڤ</a:t>
            </a:r>
            <a:r>
              <a:rPr lang="ar-SA" sz="500" kern="0">
                <a:solidFill>
                  <a:schemeClr val="bg1"/>
                </a:solidFill>
                <a:latin typeface="SABIC Typeface Text" panose="020B0603060202020204" pitchFamily="34" charset="0"/>
                <a:cs typeface="SABIC Typeface Text" panose="020B0603060202020204" pitchFamily="34" charset="0"/>
              </a:rPr>
              <a:t> </a:t>
            </a:r>
            <a:r>
              <a:rPr lang="ar-SA" sz="500" kern="0" err="1">
                <a:solidFill>
                  <a:schemeClr val="bg1"/>
                </a:solidFill>
                <a:latin typeface="SABIC Typeface Text" panose="020B0603060202020204" pitchFamily="34" charset="0"/>
                <a:cs typeface="SABIC Typeface Text" panose="020B0603060202020204" pitchFamily="34" charset="0"/>
              </a:rPr>
              <a:t>ككك</a:t>
            </a:r>
            <a:r>
              <a:rPr lang="ar-SA" sz="500" kern="0">
                <a:solidFill>
                  <a:schemeClr val="bg1"/>
                </a:solidFill>
                <a:latin typeface="SABIC Typeface Text" panose="020B0603060202020204" pitchFamily="34" charset="0"/>
                <a:cs typeface="SABIC Typeface Text" panose="020B0603060202020204" pitchFamily="34" charset="0"/>
              </a:rPr>
              <a:t> ک </a:t>
            </a:r>
            <a:r>
              <a:rPr lang="ar-SA" sz="500" kern="0" err="1">
                <a:solidFill>
                  <a:schemeClr val="bg1"/>
                </a:solidFill>
                <a:latin typeface="SABIC Typeface Text" panose="020B0603060202020204" pitchFamily="34" charset="0"/>
                <a:cs typeface="SABIC Typeface Text" panose="020B0603060202020204" pitchFamily="34" charset="0"/>
              </a:rPr>
              <a:t>ککک</a:t>
            </a:r>
            <a:r>
              <a:rPr lang="ar-SA" sz="500" kern="0">
                <a:solidFill>
                  <a:schemeClr val="bg1"/>
                </a:solidFill>
                <a:latin typeface="SABIC Typeface Text" panose="020B0603060202020204" pitchFamily="34" charset="0"/>
                <a:cs typeface="SABIC Typeface Text" panose="020B0603060202020204" pitchFamily="34" charset="0"/>
              </a:rPr>
              <a:t> گ </a:t>
            </a:r>
            <a:r>
              <a:rPr lang="ar-SA" sz="500" kern="0" err="1">
                <a:solidFill>
                  <a:schemeClr val="bg1"/>
                </a:solidFill>
                <a:latin typeface="SABIC Typeface Text" panose="020B0603060202020204" pitchFamily="34" charset="0"/>
                <a:cs typeface="SABIC Typeface Text" panose="020B0603060202020204" pitchFamily="34" charset="0"/>
              </a:rPr>
              <a:t>گگگ</a:t>
            </a:r>
            <a:r>
              <a:rPr lang="ar-SA" sz="500" kern="0">
                <a:solidFill>
                  <a:schemeClr val="bg1"/>
                </a:solidFill>
                <a:latin typeface="SABIC Typeface Text" panose="020B0603060202020204" pitchFamily="34" charset="0"/>
                <a:cs typeface="SABIC Typeface Text" panose="020B0603060202020204" pitchFamily="34" charset="0"/>
              </a:rPr>
              <a:t> ں </a:t>
            </a:r>
            <a:r>
              <a:rPr lang="ar-SA" sz="500" kern="0" err="1">
                <a:solidFill>
                  <a:schemeClr val="bg1"/>
                </a:solidFill>
                <a:latin typeface="SABIC Typeface Text" panose="020B0603060202020204" pitchFamily="34" charset="0"/>
                <a:cs typeface="SABIC Typeface Text" panose="020B0603060202020204" pitchFamily="34" charset="0"/>
              </a:rPr>
              <a:t>ىں</a:t>
            </a:r>
            <a:r>
              <a:rPr lang="ar-SA" sz="500" kern="0">
                <a:solidFill>
                  <a:schemeClr val="bg1"/>
                </a:solidFill>
                <a:latin typeface="SABIC Typeface Text" panose="020B0603060202020204" pitchFamily="34" charset="0"/>
                <a:cs typeface="SABIC Typeface Text" panose="020B0603060202020204" pitchFamily="34" charset="0"/>
              </a:rPr>
              <a:t> </a:t>
            </a:r>
            <a:r>
              <a:rPr lang="en-US" sz="500" kern="0">
                <a:solidFill>
                  <a:schemeClr val="bg1"/>
                </a:solidFill>
                <a:latin typeface="SABIC Typeface Text" panose="020B0603060202020204" pitchFamily="34" charset="0"/>
                <a:cs typeface="SABIC Typeface Text" panose="020B0603060202020204" pitchFamily="34" charset="0"/>
              </a:rPr>
              <a:t>Ú</a:t>
            </a:r>
          </a:p>
          <a:p>
            <a:pPr algn="r" rtl="1"/>
            <a:r>
              <a:rPr lang="ar-SA" sz="500" kern="0" err="1">
                <a:solidFill>
                  <a:schemeClr val="bg1"/>
                </a:solidFill>
                <a:latin typeface="SABIC Typeface Text" panose="020B0603060202020204" pitchFamily="34" charset="0"/>
                <a:cs typeface="SABIC Typeface Text" panose="020B0603060202020204" pitchFamily="34" charset="0"/>
              </a:rPr>
              <a:t>لآ</a:t>
            </a:r>
            <a:r>
              <a:rPr lang="ar-SA" sz="500" kern="0">
                <a:solidFill>
                  <a:schemeClr val="bg1"/>
                </a:solidFill>
                <a:latin typeface="SABIC Typeface Text" panose="020B0603060202020204" pitchFamily="34" charset="0"/>
                <a:cs typeface="SABIC Typeface Text" panose="020B0603060202020204" pitchFamily="34" charset="0"/>
              </a:rPr>
              <a:t> </a:t>
            </a:r>
            <a:r>
              <a:rPr lang="ar-SA" sz="500" kern="0" err="1">
                <a:solidFill>
                  <a:schemeClr val="bg1"/>
                </a:solidFill>
                <a:latin typeface="SABIC Typeface Text" panose="020B0603060202020204" pitchFamily="34" charset="0"/>
                <a:cs typeface="SABIC Typeface Text" panose="020B0603060202020204" pitchFamily="34" charset="0"/>
              </a:rPr>
              <a:t>لآ</a:t>
            </a:r>
            <a:r>
              <a:rPr lang="ar-SA" sz="500" kern="0">
                <a:solidFill>
                  <a:schemeClr val="bg1"/>
                </a:solidFill>
                <a:latin typeface="SABIC Typeface Text" panose="020B0603060202020204" pitchFamily="34" charset="0"/>
                <a:cs typeface="SABIC Typeface Text" panose="020B0603060202020204" pitchFamily="34" charset="0"/>
              </a:rPr>
              <a:t> </a:t>
            </a:r>
            <a:r>
              <a:rPr lang="ar-SA" sz="500" kern="0" err="1">
                <a:solidFill>
                  <a:schemeClr val="bg1"/>
                </a:solidFill>
                <a:latin typeface="SABIC Typeface Text" panose="020B0603060202020204" pitchFamily="34" charset="0"/>
                <a:cs typeface="SABIC Typeface Text" panose="020B0603060202020204" pitchFamily="34" charset="0"/>
              </a:rPr>
              <a:t>لأ</a:t>
            </a:r>
            <a:r>
              <a:rPr lang="ar-SA" sz="500" kern="0">
                <a:solidFill>
                  <a:schemeClr val="bg1"/>
                </a:solidFill>
                <a:latin typeface="SABIC Typeface Text" panose="020B0603060202020204" pitchFamily="34" charset="0"/>
                <a:cs typeface="SABIC Typeface Text" panose="020B0603060202020204" pitchFamily="34" charset="0"/>
              </a:rPr>
              <a:t> </a:t>
            </a:r>
            <a:r>
              <a:rPr lang="ar-SA" sz="500" kern="0" err="1">
                <a:solidFill>
                  <a:schemeClr val="bg1"/>
                </a:solidFill>
                <a:latin typeface="SABIC Typeface Text" panose="020B0603060202020204" pitchFamily="34" charset="0"/>
                <a:cs typeface="SABIC Typeface Text" panose="020B0603060202020204" pitchFamily="34" charset="0"/>
              </a:rPr>
              <a:t>لأ</a:t>
            </a:r>
            <a:r>
              <a:rPr lang="ar-SA" sz="500" kern="0">
                <a:solidFill>
                  <a:schemeClr val="bg1"/>
                </a:solidFill>
                <a:latin typeface="SABIC Typeface Text" panose="020B0603060202020204" pitchFamily="34" charset="0"/>
                <a:cs typeface="SABIC Typeface Text" panose="020B0603060202020204" pitchFamily="34" charset="0"/>
              </a:rPr>
              <a:t> </a:t>
            </a:r>
            <a:r>
              <a:rPr lang="ar-SA" sz="500" kern="0" err="1">
                <a:solidFill>
                  <a:schemeClr val="bg1"/>
                </a:solidFill>
                <a:latin typeface="SABIC Typeface Text" panose="020B0603060202020204" pitchFamily="34" charset="0"/>
                <a:cs typeface="SABIC Typeface Text" panose="020B0603060202020204" pitchFamily="34" charset="0"/>
              </a:rPr>
              <a:t>لإ</a:t>
            </a:r>
            <a:r>
              <a:rPr lang="ar-SA" sz="500" kern="0">
                <a:solidFill>
                  <a:schemeClr val="bg1"/>
                </a:solidFill>
                <a:latin typeface="SABIC Typeface Text" panose="020B0603060202020204" pitchFamily="34" charset="0"/>
                <a:cs typeface="SABIC Typeface Text" panose="020B0603060202020204" pitchFamily="34" charset="0"/>
              </a:rPr>
              <a:t> </a:t>
            </a:r>
            <a:r>
              <a:rPr lang="ar-SA" sz="500" kern="0" err="1">
                <a:solidFill>
                  <a:schemeClr val="bg1"/>
                </a:solidFill>
                <a:latin typeface="SABIC Typeface Text" panose="020B0603060202020204" pitchFamily="34" charset="0"/>
                <a:cs typeface="SABIC Typeface Text" panose="020B0603060202020204" pitchFamily="34" charset="0"/>
              </a:rPr>
              <a:t>لإ</a:t>
            </a:r>
            <a:r>
              <a:rPr lang="ar-SA" sz="500" kern="0">
                <a:solidFill>
                  <a:schemeClr val="bg1"/>
                </a:solidFill>
                <a:latin typeface="SABIC Typeface Text" panose="020B0603060202020204" pitchFamily="34" charset="0"/>
                <a:cs typeface="SABIC Typeface Text" panose="020B0603060202020204" pitchFamily="34" charset="0"/>
              </a:rPr>
              <a:t> لا </a:t>
            </a:r>
            <a:r>
              <a:rPr lang="ar-SA" sz="500" kern="0" err="1">
                <a:solidFill>
                  <a:schemeClr val="bg1"/>
                </a:solidFill>
                <a:latin typeface="SABIC Typeface Text" panose="020B0603060202020204" pitchFamily="34" charset="0"/>
                <a:cs typeface="SABIC Typeface Text" panose="020B0603060202020204" pitchFamily="34" charset="0"/>
              </a:rPr>
              <a:t>ئئئ</a:t>
            </a:r>
            <a:r>
              <a:rPr lang="ar-SA" sz="500" kern="0">
                <a:solidFill>
                  <a:schemeClr val="bg1"/>
                </a:solidFill>
                <a:latin typeface="SABIC Typeface Text" panose="020B0603060202020204" pitchFamily="34" charset="0"/>
                <a:cs typeface="SABIC Typeface Text" panose="020B0603060202020204" pitchFamily="34" charset="0"/>
              </a:rPr>
              <a:t> ہ </a:t>
            </a:r>
            <a:r>
              <a:rPr lang="ar-SA" sz="500" kern="0" err="1">
                <a:solidFill>
                  <a:schemeClr val="bg1"/>
                </a:solidFill>
                <a:latin typeface="SABIC Typeface Text" panose="020B0603060202020204" pitchFamily="34" charset="0"/>
                <a:cs typeface="SABIC Typeface Text" panose="020B0603060202020204" pitchFamily="34" charset="0"/>
              </a:rPr>
              <a:t>ہہہ</a:t>
            </a:r>
            <a:r>
              <a:rPr lang="ar-SA" sz="500" kern="0">
                <a:solidFill>
                  <a:schemeClr val="bg1"/>
                </a:solidFill>
                <a:latin typeface="SABIC Typeface Text" panose="020B0603060202020204" pitchFamily="34" charset="0"/>
                <a:cs typeface="SABIC Typeface Text" panose="020B0603060202020204" pitchFamily="34" charset="0"/>
              </a:rPr>
              <a:t> ۃ </a:t>
            </a:r>
            <a:r>
              <a:rPr lang="ar-SA" sz="500" kern="0" err="1">
                <a:solidFill>
                  <a:schemeClr val="bg1"/>
                </a:solidFill>
                <a:latin typeface="SABIC Typeface Text" panose="020B0603060202020204" pitchFamily="34" charset="0"/>
                <a:cs typeface="SABIC Typeface Text" panose="020B0603060202020204" pitchFamily="34" charset="0"/>
              </a:rPr>
              <a:t>ىہ</a:t>
            </a:r>
            <a:r>
              <a:rPr lang="ar-SA" sz="500" kern="0">
                <a:solidFill>
                  <a:schemeClr val="bg1"/>
                </a:solidFill>
                <a:latin typeface="SABIC Typeface Text" panose="020B0603060202020204" pitchFamily="34" charset="0"/>
                <a:cs typeface="SABIC Typeface Text" panose="020B0603060202020204" pitchFamily="34" charset="0"/>
              </a:rPr>
              <a:t> ۂ ھ </a:t>
            </a:r>
            <a:r>
              <a:rPr lang="ar-SA" sz="500" kern="0" err="1">
                <a:solidFill>
                  <a:schemeClr val="bg1"/>
                </a:solidFill>
                <a:latin typeface="SABIC Typeface Text" panose="020B0603060202020204" pitchFamily="34" charset="0"/>
                <a:cs typeface="SABIC Typeface Text" panose="020B0603060202020204" pitchFamily="34" charset="0"/>
              </a:rPr>
              <a:t>ھھھ</a:t>
            </a:r>
            <a:endParaRPr lang="ar-SA" sz="500" kern="0">
              <a:solidFill>
                <a:schemeClr val="bg1"/>
              </a:solidFill>
              <a:latin typeface="SABIC Typeface Text" panose="020B0603060202020204" pitchFamily="34" charset="0"/>
              <a:cs typeface="SABIC Typeface Text" panose="020B0603060202020204" pitchFamily="34" charset="0"/>
            </a:endParaRPr>
          </a:p>
          <a:p>
            <a:pPr algn="r" rtl="1"/>
            <a:r>
              <a:rPr lang="ar-SA" sz="500" kern="0">
                <a:solidFill>
                  <a:schemeClr val="bg1"/>
                </a:solidFill>
                <a:latin typeface="SABIC Typeface Text" panose="020B0603060202020204" pitchFamily="34" charset="0"/>
                <a:cs typeface="SABIC Typeface Text" panose="020B0603060202020204" pitchFamily="34" charset="0"/>
              </a:rPr>
              <a:t>٬ ۔ ؛ ٭ ؟ ﴿ ﴾ ی </a:t>
            </a:r>
            <a:r>
              <a:rPr lang="ar-SA" sz="500" kern="0" err="1">
                <a:solidFill>
                  <a:schemeClr val="bg1"/>
                </a:solidFill>
                <a:latin typeface="SABIC Typeface Text" panose="020B0603060202020204" pitchFamily="34" charset="0"/>
                <a:cs typeface="SABIC Typeface Text" panose="020B0603060202020204" pitchFamily="34" charset="0"/>
              </a:rPr>
              <a:t>ییی</a:t>
            </a:r>
            <a:r>
              <a:rPr lang="ar-SA" sz="500" kern="0">
                <a:solidFill>
                  <a:schemeClr val="bg1"/>
                </a:solidFill>
                <a:latin typeface="SABIC Typeface Text" panose="020B0603060202020204" pitchFamily="34" charset="0"/>
                <a:cs typeface="SABIC Typeface Text" panose="020B0603060202020204" pitchFamily="34" charset="0"/>
              </a:rPr>
              <a:t> ے </a:t>
            </a:r>
            <a:r>
              <a:rPr lang="ar-SA" sz="500" kern="0" err="1">
                <a:solidFill>
                  <a:schemeClr val="bg1"/>
                </a:solidFill>
                <a:latin typeface="SABIC Typeface Text" panose="020B0603060202020204" pitchFamily="34" charset="0"/>
                <a:cs typeface="SABIC Typeface Text" panose="020B0603060202020204" pitchFamily="34" charset="0"/>
              </a:rPr>
              <a:t>ىے</a:t>
            </a:r>
            <a:r>
              <a:rPr lang="ar-SA" sz="500" kern="0">
                <a:solidFill>
                  <a:schemeClr val="bg1"/>
                </a:solidFill>
                <a:latin typeface="SABIC Typeface Text" panose="020B0603060202020204" pitchFamily="34" charset="0"/>
                <a:cs typeface="SABIC Typeface Text" panose="020B0603060202020204" pitchFamily="34" charset="0"/>
              </a:rPr>
              <a:t> ۓ </a:t>
            </a:r>
            <a:r>
              <a:rPr lang="ar-SA" sz="500" kern="0" err="1">
                <a:solidFill>
                  <a:schemeClr val="bg1"/>
                </a:solidFill>
                <a:latin typeface="SABIC Typeface Text" panose="020B0603060202020204" pitchFamily="34" charset="0"/>
                <a:cs typeface="SABIC Typeface Text" panose="020B0603060202020204" pitchFamily="34" charset="0"/>
              </a:rPr>
              <a:t>ىۓ</a:t>
            </a:r>
            <a:r>
              <a:rPr lang="ar-SA" sz="500" kern="0">
                <a:solidFill>
                  <a:schemeClr val="bg1"/>
                </a:solidFill>
                <a:latin typeface="SABIC Typeface Text" panose="020B0603060202020204" pitchFamily="34" charset="0"/>
                <a:cs typeface="SABIC Typeface Text" panose="020B0603060202020204" pitchFamily="34" charset="0"/>
              </a:rPr>
              <a:t> ٪ ٫ @ صلى الله عليه وسلم</a:t>
            </a:r>
          </a:p>
          <a:p>
            <a:pPr algn="r" rtl="1"/>
            <a:r>
              <a:rPr lang="ar-SA" sz="500" kern="0">
                <a:solidFill>
                  <a:schemeClr val="bg1"/>
                </a:solidFill>
                <a:latin typeface="SABIC Typeface Text" panose="020B0603060202020204" pitchFamily="34" charset="0"/>
                <a:cs typeface="SABIC Typeface Text" panose="020B0603060202020204" pitchFamily="34" charset="0"/>
              </a:rPr>
              <a:t>% &amp; ' ( ) * ٩ ٨ ٧ ٦ ٥ ٤ ٣ ٢ ١ ٠</a:t>
            </a:r>
            <a:endParaRPr lang="en-US" sz="500" kern="0">
              <a:solidFill>
                <a:schemeClr val="bg1"/>
              </a:solidFill>
              <a:latin typeface="SABIC Typeface Text" panose="020B0603060202020204" pitchFamily="34" charset="0"/>
              <a:cs typeface="SABIC Typeface Text" panose="020B0603060202020204" pitchFamily="34" charset="0"/>
            </a:endParaRPr>
          </a:p>
        </p:txBody>
      </p:sp>
      <p:sp>
        <p:nvSpPr>
          <p:cNvPr id="11" name="TextBox 10"/>
          <p:cNvSpPr txBox="1"/>
          <p:nvPr userDrawn="1"/>
        </p:nvSpPr>
        <p:spPr bwMode="auto">
          <a:xfrm>
            <a:off x="8810330" y="2155373"/>
            <a:ext cx="2789966"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algn="l" rtl="0"/>
            <a:r>
              <a:rPr lang="az-Cyrl-AZ" sz="500" kern="0">
                <a:solidFill>
                  <a:schemeClr val="bg1"/>
                </a:solidFill>
                <a:latin typeface="+mj-lt"/>
              </a:rPr>
              <a:t>АБВГДЕЖЗИК ЛМНОПРСТ УФХЦЧШЩЪЫЬЭЮЯ</a:t>
            </a:r>
          </a:p>
          <a:p>
            <a:pPr algn="l" rtl="0"/>
            <a:r>
              <a:rPr lang="az-Cyrl-AZ" sz="500" kern="0">
                <a:solidFill>
                  <a:schemeClr val="bg1"/>
                </a:solidFill>
                <a:latin typeface="+mj-lt"/>
              </a:rPr>
              <a:t>абвгдежзик лмнопрс туфхцчшщъыьэюя</a:t>
            </a:r>
          </a:p>
          <a:p>
            <a:pPr algn="l" rtl="0"/>
            <a:r>
              <a:rPr lang="az-Cyrl-AZ" sz="500" kern="0">
                <a:solidFill>
                  <a:schemeClr val="bg1"/>
                </a:solidFill>
                <a:latin typeface="+mj-lt"/>
              </a:rPr>
              <a:t>ӔЄӘҺІӀЈЅӠЉЊЋЂЏҐҼҨҮ</a:t>
            </a:r>
          </a:p>
          <a:p>
            <a:pPr algn="l" rtl="0"/>
            <a:r>
              <a:rPr lang="az-Cyrl-AZ" sz="500" kern="0">
                <a:solidFill>
                  <a:schemeClr val="bg1"/>
                </a:solidFill>
                <a:latin typeface="+mj-lt"/>
              </a:rPr>
              <a:t>ӕєәһіӏјѕӡљњћђџґҽҩү</a:t>
            </a:r>
          </a:p>
          <a:p>
            <a:pPr algn="l" rtl="0"/>
            <a:r>
              <a:rPr lang="az-Cyrl-AZ" sz="500" kern="0">
                <a:solidFill>
                  <a:schemeClr val="bg1"/>
                </a:solidFill>
                <a:latin typeface="+mj-lt"/>
              </a:rPr>
              <a:t>ӶҖҚҢҬҲҶҴӋҘҪҾӅӍӉҌҒҞҰӨѢҜҸҎ</a:t>
            </a:r>
          </a:p>
          <a:p>
            <a:pPr algn="l" rtl="0"/>
            <a:r>
              <a:rPr lang="az-Cyrl-AZ" sz="500" kern="0">
                <a:solidFill>
                  <a:schemeClr val="bg1"/>
                </a:solidFill>
                <a:latin typeface="+mj-lt"/>
              </a:rPr>
              <a:t>ӷҗқңҭ ҳҷҵӌҙҫҿӆӎӊҍғҟұөѣҝҹҏ</a:t>
            </a:r>
          </a:p>
          <a:p>
            <a:pPr algn="l" rtl="0"/>
            <a:r>
              <a:rPr lang="az-Cyrl-AZ" sz="500" kern="0">
                <a:solidFill>
                  <a:schemeClr val="bg1"/>
                </a:solidFill>
                <a:latin typeface="+mj-lt"/>
              </a:rPr>
              <a:t>ҠҤӃӇҔҦҡҥӄӈҕҧ</a:t>
            </a:r>
          </a:p>
          <a:p>
            <a:pPr algn="l" rtl="0"/>
            <a:r>
              <a:rPr lang="az-Cyrl-AZ" sz="500" kern="0">
                <a:solidFill>
                  <a:schemeClr val="bg1"/>
                </a:solidFill>
                <a:latin typeface="+mj-lt"/>
              </a:rPr>
              <a:t>№―₴₮₸􀏖</a:t>
            </a:r>
            <a:endParaRPr lang="en-US" sz="500" kern="0">
              <a:solidFill>
                <a:schemeClr val="bg1"/>
              </a:solidFill>
              <a:latin typeface="+mj-lt"/>
            </a:endParaRPr>
          </a:p>
        </p:txBody>
      </p:sp>
      <p:sp>
        <p:nvSpPr>
          <p:cNvPr id="12" name="TextBox 11"/>
          <p:cNvSpPr txBox="1"/>
          <p:nvPr userDrawn="1"/>
        </p:nvSpPr>
        <p:spPr bwMode="auto">
          <a:xfrm>
            <a:off x="8810330" y="3258481"/>
            <a:ext cx="2789966"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algn="l" rtl="0"/>
            <a:r>
              <a:rPr lang="az-Cyrl-AZ" sz="500" kern="0">
                <a:solidFill>
                  <a:schemeClr val="bg1"/>
                </a:solidFill>
                <a:latin typeface="SABIC Typeface Headline" panose="020B0603060202020204" pitchFamily="34" charset="0"/>
                <a:cs typeface="SABIC Typeface Headline" panose="020B0603060202020204" pitchFamily="34" charset="0"/>
              </a:rPr>
              <a:t>АБВГДЕЖЗИК ЛМНОПРСТ УФХЦЧШЩЪЫЬЭЮЯ</a:t>
            </a:r>
          </a:p>
          <a:p>
            <a:pPr algn="l" rtl="0"/>
            <a:r>
              <a:rPr lang="az-Cyrl-AZ" sz="500" kern="0">
                <a:solidFill>
                  <a:schemeClr val="bg1"/>
                </a:solidFill>
                <a:latin typeface="SABIC Typeface Headline" panose="020B0603060202020204" pitchFamily="34" charset="0"/>
                <a:cs typeface="SABIC Typeface Headline" panose="020B0603060202020204" pitchFamily="34" charset="0"/>
              </a:rPr>
              <a:t>абвгдежзиклмнопрстуфхцчшщъыьэюя</a:t>
            </a:r>
          </a:p>
          <a:p>
            <a:pPr algn="l" rtl="0"/>
            <a:r>
              <a:rPr lang="az-Cyrl-AZ" sz="500" kern="0">
                <a:solidFill>
                  <a:schemeClr val="bg1"/>
                </a:solidFill>
                <a:latin typeface="SABIC Typeface Headline" panose="020B0603060202020204" pitchFamily="34" charset="0"/>
                <a:cs typeface="SABIC Typeface Headline" panose="020B0603060202020204" pitchFamily="34" charset="0"/>
              </a:rPr>
              <a:t>ӔЄӘҺІӀЈЅӠЉЊЋЂЏҐҼҨҮ</a:t>
            </a:r>
          </a:p>
          <a:p>
            <a:pPr algn="l" rtl="0"/>
            <a:r>
              <a:rPr lang="az-Cyrl-AZ" sz="500" kern="0">
                <a:solidFill>
                  <a:schemeClr val="bg1"/>
                </a:solidFill>
                <a:latin typeface="SABIC Typeface Headline" panose="020B0603060202020204" pitchFamily="34" charset="0"/>
                <a:cs typeface="SABIC Typeface Headline" panose="020B0603060202020204" pitchFamily="34" charset="0"/>
              </a:rPr>
              <a:t>ӕєәһіӏјѕӡљњћђџґҽҩү</a:t>
            </a:r>
          </a:p>
          <a:p>
            <a:pPr algn="l" rtl="0"/>
            <a:r>
              <a:rPr lang="az-Cyrl-AZ" sz="500" kern="0">
                <a:solidFill>
                  <a:schemeClr val="bg1"/>
                </a:solidFill>
                <a:latin typeface="SABIC Typeface Headline" panose="020B0603060202020204" pitchFamily="34" charset="0"/>
                <a:cs typeface="SABIC Typeface Headline" panose="020B0603060202020204" pitchFamily="34" charset="0"/>
              </a:rPr>
              <a:t>ӶҖҚҢҬҲҶҴӋҘҪҾӅӍӉҌҒҞҰӨѢҜҸҎ</a:t>
            </a:r>
          </a:p>
          <a:p>
            <a:pPr algn="l" rtl="0"/>
            <a:r>
              <a:rPr lang="az-Cyrl-AZ" sz="500" kern="0">
                <a:solidFill>
                  <a:schemeClr val="bg1"/>
                </a:solidFill>
                <a:latin typeface="SABIC Typeface Headline" panose="020B0603060202020204" pitchFamily="34" charset="0"/>
                <a:cs typeface="SABIC Typeface Headline" panose="020B0603060202020204" pitchFamily="34" charset="0"/>
              </a:rPr>
              <a:t>ӷҗқңҭҳҷҵӌҙҫҿӆӎӊҍғҟұөѣҝҹҏ</a:t>
            </a:r>
          </a:p>
          <a:p>
            <a:pPr algn="l" rtl="0"/>
            <a:r>
              <a:rPr lang="az-Cyrl-AZ" sz="500" kern="0">
                <a:solidFill>
                  <a:schemeClr val="bg1"/>
                </a:solidFill>
                <a:latin typeface="SABIC Typeface Headline" panose="020B0603060202020204" pitchFamily="34" charset="0"/>
                <a:cs typeface="SABIC Typeface Headline" panose="020B0603060202020204" pitchFamily="34" charset="0"/>
              </a:rPr>
              <a:t>ҠҤӃӇҔҦҡҥӄӈҕҧ</a:t>
            </a:r>
          </a:p>
          <a:p>
            <a:pPr algn="l" rtl="0"/>
            <a:r>
              <a:rPr lang="az-Cyrl-AZ" sz="500" kern="0">
                <a:solidFill>
                  <a:schemeClr val="bg1"/>
                </a:solidFill>
                <a:latin typeface="SABIC Typeface Headline" panose="020B0603060202020204" pitchFamily="34" charset="0"/>
                <a:cs typeface="SABIC Typeface Headline" panose="020B0603060202020204" pitchFamily="34" charset="0"/>
              </a:rPr>
              <a:t>№―₴₮₸􀏖</a:t>
            </a:r>
            <a:endParaRPr lang="en-US" sz="500" kern="0">
              <a:solidFill>
                <a:schemeClr val="bg1"/>
              </a:solidFill>
              <a:latin typeface="SABIC Typeface Headline" panose="020B0603060202020204" pitchFamily="34" charset="0"/>
              <a:cs typeface="SABIC Typeface Headline" panose="020B0603060202020204" pitchFamily="34" charset="0"/>
            </a:endParaRPr>
          </a:p>
        </p:txBody>
      </p:sp>
      <p:sp>
        <p:nvSpPr>
          <p:cNvPr id="13" name="TextBox 12"/>
          <p:cNvSpPr txBox="1"/>
          <p:nvPr userDrawn="1"/>
        </p:nvSpPr>
        <p:spPr bwMode="auto">
          <a:xfrm>
            <a:off x="8810330" y="4361589"/>
            <a:ext cx="2789966"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algn="l" rtl="0"/>
            <a:r>
              <a:rPr lang="az-Cyrl-AZ" sz="500" kern="0">
                <a:solidFill>
                  <a:schemeClr val="bg1"/>
                </a:solidFill>
                <a:latin typeface="+mn-lt"/>
              </a:rPr>
              <a:t>АБВГДЕЖЗИК ЛМНОПРСТ УФХЦЧШЩЪЫЬЭЮЯ</a:t>
            </a:r>
          </a:p>
          <a:p>
            <a:pPr algn="l" rtl="0"/>
            <a:r>
              <a:rPr lang="az-Cyrl-AZ" sz="500" kern="0">
                <a:solidFill>
                  <a:schemeClr val="bg1"/>
                </a:solidFill>
                <a:latin typeface="+mn-lt"/>
              </a:rPr>
              <a:t>абвгдежзик лмнопрс т уфхцчшщъыьэюя</a:t>
            </a:r>
          </a:p>
          <a:p>
            <a:pPr algn="l" rtl="0"/>
            <a:r>
              <a:rPr lang="az-Cyrl-AZ" sz="500" kern="0">
                <a:solidFill>
                  <a:schemeClr val="bg1"/>
                </a:solidFill>
                <a:latin typeface="+mn-lt"/>
              </a:rPr>
              <a:t>ӔЄӘҺІӀЈЅӠЉЊЋЂЏҐҼҨҮ</a:t>
            </a:r>
          </a:p>
          <a:p>
            <a:pPr algn="l" rtl="0"/>
            <a:r>
              <a:rPr lang="az-Cyrl-AZ" sz="500" kern="0">
                <a:solidFill>
                  <a:schemeClr val="bg1"/>
                </a:solidFill>
                <a:latin typeface="+mn-lt"/>
              </a:rPr>
              <a:t>ӕєәһіӏјѕӡљњћђџґҽҩү</a:t>
            </a:r>
          </a:p>
          <a:p>
            <a:pPr algn="l" rtl="0"/>
            <a:r>
              <a:rPr lang="az-Cyrl-AZ" sz="500" kern="0">
                <a:solidFill>
                  <a:schemeClr val="bg1"/>
                </a:solidFill>
                <a:latin typeface="+mn-lt"/>
              </a:rPr>
              <a:t>Ӷ ҖҚҢҬ ҲҶҴӋҘҪҾӅӍӉҌ Ғ Ҟ ҰӨѢҜҸҎ</a:t>
            </a:r>
          </a:p>
          <a:p>
            <a:pPr algn="l" rtl="0"/>
            <a:r>
              <a:rPr lang="az-Cyrl-AZ" sz="500" kern="0">
                <a:solidFill>
                  <a:schemeClr val="bg1"/>
                </a:solidFill>
                <a:latin typeface="+mn-lt"/>
              </a:rPr>
              <a:t>ӷ җқңҭ ҳҷҵӌҙҫҿӆӎӊҍ ғ ҟ ұөѣҝҹҏ</a:t>
            </a:r>
          </a:p>
          <a:p>
            <a:pPr algn="l" rtl="0"/>
            <a:r>
              <a:rPr lang="az-Cyrl-AZ" sz="500" kern="0">
                <a:solidFill>
                  <a:schemeClr val="bg1"/>
                </a:solidFill>
                <a:latin typeface="+mn-lt"/>
              </a:rPr>
              <a:t>ҠҤӃӇҔҦҡҥӄӈҕҧ</a:t>
            </a:r>
          </a:p>
          <a:p>
            <a:pPr algn="l" rtl="0"/>
            <a:r>
              <a:rPr lang="az-Cyrl-AZ" sz="500" kern="0">
                <a:solidFill>
                  <a:schemeClr val="bg1"/>
                </a:solidFill>
                <a:latin typeface="+mn-lt"/>
              </a:rPr>
              <a:t>№― ₴₮₸􀏖</a:t>
            </a:r>
            <a:endParaRPr lang="en-US" sz="500" kern="0">
              <a:solidFill>
                <a:schemeClr val="bg1"/>
              </a:solidFill>
              <a:latin typeface="+mn-lt"/>
            </a:endParaRPr>
          </a:p>
        </p:txBody>
      </p:sp>
      <p:sp>
        <p:nvSpPr>
          <p:cNvPr id="14" name="TextBox 13"/>
          <p:cNvSpPr txBox="1"/>
          <p:nvPr userDrawn="1"/>
        </p:nvSpPr>
        <p:spPr bwMode="auto">
          <a:xfrm>
            <a:off x="8810330" y="5464697"/>
            <a:ext cx="2789966"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algn="l" rtl="0"/>
            <a:r>
              <a:rPr lang="az-Cyrl-AZ" sz="500" kern="0">
                <a:solidFill>
                  <a:schemeClr val="bg1"/>
                </a:solidFill>
                <a:latin typeface="SABIC Typeface Text" panose="020B0603060202020204" pitchFamily="34" charset="0"/>
                <a:cs typeface="SABIC Typeface Text" panose="020B0603060202020204" pitchFamily="34" charset="0"/>
              </a:rPr>
              <a:t>АБВГДЕЖЗИК ЛМНОПРСТ УФХЦЧШЩЪЫЬЭЮЯ</a:t>
            </a:r>
          </a:p>
          <a:p>
            <a:pPr algn="l" rtl="0"/>
            <a:r>
              <a:rPr lang="az-Cyrl-AZ" sz="500" kern="0">
                <a:solidFill>
                  <a:schemeClr val="bg1"/>
                </a:solidFill>
                <a:latin typeface="SABIC Typeface Text" panose="020B0603060202020204" pitchFamily="34" charset="0"/>
                <a:cs typeface="SABIC Typeface Text" panose="020B0603060202020204" pitchFamily="34" charset="0"/>
              </a:rPr>
              <a:t>абвгдежзик лмнопрст уфхцчшщъыьэюя</a:t>
            </a:r>
          </a:p>
          <a:p>
            <a:pPr algn="l" rtl="0"/>
            <a:r>
              <a:rPr lang="az-Cyrl-AZ" sz="500" kern="0">
                <a:solidFill>
                  <a:schemeClr val="bg1"/>
                </a:solidFill>
                <a:latin typeface="SABIC Typeface Text" panose="020B0603060202020204" pitchFamily="34" charset="0"/>
                <a:cs typeface="SABIC Typeface Text" panose="020B0603060202020204" pitchFamily="34" charset="0"/>
              </a:rPr>
              <a:t>ӔЄӘҺІӀЈЅӠЉЊЋЂЏҐҼҨҮ</a:t>
            </a:r>
          </a:p>
          <a:p>
            <a:pPr algn="l" rtl="0"/>
            <a:r>
              <a:rPr lang="az-Cyrl-AZ" sz="500" kern="0">
                <a:solidFill>
                  <a:schemeClr val="bg1"/>
                </a:solidFill>
                <a:latin typeface="SABIC Typeface Text" panose="020B0603060202020204" pitchFamily="34" charset="0"/>
                <a:cs typeface="SABIC Typeface Text" panose="020B0603060202020204" pitchFamily="34" charset="0"/>
              </a:rPr>
              <a:t>ӕєәһіӏјѕӡљњћђџґҽҩү</a:t>
            </a:r>
          </a:p>
          <a:p>
            <a:pPr algn="l" rtl="0"/>
            <a:r>
              <a:rPr lang="az-Cyrl-AZ" sz="500" kern="0">
                <a:solidFill>
                  <a:schemeClr val="bg1"/>
                </a:solidFill>
                <a:latin typeface="SABIC Typeface Text" panose="020B0603060202020204" pitchFamily="34" charset="0"/>
                <a:cs typeface="SABIC Typeface Text" panose="020B0603060202020204" pitchFamily="34" charset="0"/>
              </a:rPr>
              <a:t>ӶҖҚҢҬҲҶҴӋҘҪҾӅӍӉҌ Ғ Ҟ ҰӨѢҜҸҎ</a:t>
            </a:r>
          </a:p>
          <a:p>
            <a:pPr algn="l" rtl="0"/>
            <a:r>
              <a:rPr lang="az-Cyrl-AZ" sz="500" kern="0">
                <a:solidFill>
                  <a:schemeClr val="bg1"/>
                </a:solidFill>
                <a:latin typeface="SABIC Typeface Text" panose="020B0603060202020204" pitchFamily="34" charset="0"/>
                <a:cs typeface="SABIC Typeface Text" panose="020B0603060202020204" pitchFamily="34" charset="0"/>
              </a:rPr>
              <a:t>ӷ җқңҭҳҷҵӌҙҫҿӆӎӊҍ ғ ҟ ұөѣҝҹҏ</a:t>
            </a:r>
          </a:p>
          <a:p>
            <a:pPr algn="l" rtl="0"/>
            <a:r>
              <a:rPr lang="az-Cyrl-AZ" sz="500" kern="0">
                <a:solidFill>
                  <a:schemeClr val="bg1"/>
                </a:solidFill>
                <a:latin typeface="SABIC Typeface Text" panose="020B0603060202020204" pitchFamily="34" charset="0"/>
                <a:cs typeface="SABIC Typeface Text" panose="020B0603060202020204" pitchFamily="34" charset="0"/>
              </a:rPr>
              <a:t>ҠҤӃӇҔҦҡҥӄӈҕҧ</a:t>
            </a:r>
          </a:p>
          <a:p>
            <a:pPr algn="l" rtl="0"/>
            <a:r>
              <a:rPr lang="az-Cyrl-AZ" sz="500" kern="0">
                <a:solidFill>
                  <a:schemeClr val="bg1"/>
                </a:solidFill>
                <a:latin typeface="SABIC Typeface Text" panose="020B0603060202020204" pitchFamily="34" charset="0"/>
                <a:cs typeface="SABIC Typeface Text" panose="020B0603060202020204" pitchFamily="34" charset="0"/>
              </a:rPr>
              <a:t>№― ₴₮₸􀏖</a:t>
            </a:r>
            <a:endParaRPr lang="en-US" sz="500" kern="0">
              <a:solidFill>
                <a:schemeClr val="bg1"/>
              </a:solidFill>
              <a:latin typeface="SABIC Typeface Text" panose="020B0603060202020204" pitchFamily="34" charset="0"/>
              <a:cs typeface="SABIC Typeface Text" panose="020B0603060202020204" pitchFamily="34" charset="0"/>
            </a:endParaRPr>
          </a:p>
        </p:txBody>
      </p:sp>
      <p:sp>
        <p:nvSpPr>
          <p:cNvPr id="15" name="TextBox 14"/>
          <p:cNvSpPr txBox="1"/>
          <p:nvPr userDrawn="1"/>
        </p:nvSpPr>
        <p:spPr bwMode="auto">
          <a:xfrm>
            <a:off x="490181" y="1323590"/>
            <a:ext cx="28102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algn="l"/>
            <a:r>
              <a:rPr lang="en-US" sz="1600" kern="0">
                <a:solidFill>
                  <a:schemeClr val="accent6"/>
                </a:solidFill>
              </a:rPr>
              <a:t>Don’t use this slide</a:t>
            </a:r>
          </a:p>
        </p:txBody>
      </p:sp>
      <p:sp>
        <p:nvSpPr>
          <p:cNvPr id="16" name="Rectangle 15"/>
          <p:cNvSpPr/>
          <p:nvPr userDrawn="1"/>
        </p:nvSpPr>
        <p:spPr bwMode="auto">
          <a:xfrm>
            <a:off x="449943" y="1734456"/>
            <a:ext cx="11150353" cy="457662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72000" rIns="72000" bIns="72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Wingdings" pitchFamily="2" charset="2"/>
              <a:buNone/>
              <a:tabLst/>
            </a:pPr>
            <a:endParaRPr kumimoji="0" lang="en-US" sz="16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39714647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93DEC3A-0A95-2E9E-075C-0C1D930E7915}"/>
              </a:ext>
            </a:extLst>
          </p:cNvPr>
          <p:cNvGrpSpPr/>
          <p:nvPr userDrawn="1"/>
        </p:nvGrpSpPr>
        <p:grpSpPr>
          <a:xfrm>
            <a:off x="0" y="6311607"/>
            <a:ext cx="12192000" cy="549314"/>
            <a:chOff x="0" y="6308685"/>
            <a:chExt cx="12192000" cy="549314"/>
          </a:xfrm>
        </p:grpSpPr>
        <p:sp>
          <p:nvSpPr>
            <p:cNvPr id="12" name="Rectangle 11">
              <a:extLst>
                <a:ext uri="{FF2B5EF4-FFF2-40B4-BE49-F238E27FC236}">
                  <a16:creationId xmlns:a16="http://schemas.microsoft.com/office/drawing/2014/main" id="{F4C32549-99ED-1C30-2A06-9C388CEA32B6}"/>
                </a:ext>
              </a:extLst>
            </p:cNvPr>
            <p:cNvSpPr/>
            <p:nvPr userDrawn="1"/>
          </p:nvSpPr>
          <p:spPr>
            <a:xfrm>
              <a:off x="0" y="6308685"/>
              <a:ext cx="1219200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3" name="Freeform: Shape 12">
              <a:extLst>
                <a:ext uri="{FF2B5EF4-FFF2-40B4-BE49-F238E27FC236}">
                  <a16:creationId xmlns:a16="http://schemas.microsoft.com/office/drawing/2014/main" id="{D9DA3A0C-C170-6ABF-EE20-AFD2C32A9FFE}"/>
                </a:ext>
              </a:extLst>
            </p:cNvPr>
            <p:cNvSpPr>
              <a:spLocks noChangeAspect="1"/>
            </p:cNvSpPr>
            <p:nvPr userDrawn="1"/>
          </p:nvSpPr>
          <p:spPr>
            <a:xfrm>
              <a:off x="6397037" y="6308685"/>
              <a:ext cx="5794958" cy="549314"/>
            </a:xfrm>
            <a:custGeom>
              <a:avLst/>
              <a:gdLst>
                <a:gd name="connsiteX0" fmla="*/ 318955 w 5801358"/>
                <a:gd name="connsiteY0" fmla="*/ 0 h 549921"/>
                <a:gd name="connsiteX1" fmla="*/ 318955 w 5801358"/>
                <a:gd name="connsiteY1" fmla="*/ 2 h 549921"/>
                <a:gd name="connsiteX2" fmla="*/ 318955 w 5801358"/>
                <a:gd name="connsiteY2" fmla="*/ 0 h 549921"/>
                <a:gd name="connsiteX3" fmla="*/ 2193219 w 5801358"/>
                <a:gd name="connsiteY3" fmla="*/ 0 h 549921"/>
                <a:gd name="connsiteX4" fmla="*/ 2193220 w 5801358"/>
                <a:gd name="connsiteY4" fmla="*/ 0 h 549921"/>
                <a:gd name="connsiteX5" fmla="*/ 3927093 w 5801358"/>
                <a:gd name="connsiteY5" fmla="*/ 0 h 549921"/>
                <a:gd name="connsiteX6" fmla="*/ 5801358 w 5801358"/>
                <a:gd name="connsiteY6" fmla="*/ 0 h 549921"/>
                <a:gd name="connsiteX7" fmla="*/ 5801358 w 5801358"/>
                <a:gd name="connsiteY7" fmla="*/ 549921 h 549921"/>
                <a:gd name="connsiteX8" fmla="*/ 3927093 w 5801358"/>
                <a:gd name="connsiteY8" fmla="*/ 549921 h 549921"/>
                <a:gd name="connsiteX9" fmla="*/ 2512173 w 5801358"/>
                <a:gd name="connsiteY9" fmla="*/ 549921 h 549921"/>
                <a:gd name="connsiteX10" fmla="*/ 2193220 w 5801358"/>
                <a:gd name="connsiteY10" fmla="*/ 549921 h 549921"/>
                <a:gd name="connsiteX11" fmla="*/ 1874265 w 5801358"/>
                <a:gd name="connsiteY11" fmla="*/ 549921 h 549921"/>
                <a:gd name="connsiteX12" fmla="*/ 637908 w 5801358"/>
                <a:gd name="connsiteY12" fmla="*/ 549921 h 549921"/>
                <a:gd name="connsiteX13" fmla="*/ 318955 w 5801358"/>
                <a:gd name="connsiteY13" fmla="*/ 549921 h 549921"/>
                <a:gd name="connsiteX14" fmla="*/ 0 w 5801358"/>
                <a:gd name="connsiteY14" fmla="*/ 549921 h 549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01358" h="549921">
                  <a:moveTo>
                    <a:pt x="318955" y="0"/>
                  </a:moveTo>
                  <a:lnTo>
                    <a:pt x="318955" y="2"/>
                  </a:lnTo>
                  <a:lnTo>
                    <a:pt x="318955" y="0"/>
                  </a:lnTo>
                  <a:lnTo>
                    <a:pt x="2193219" y="0"/>
                  </a:lnTo>
                  <a:lnTo>
                    <a:pt x="2193220" y="0"/>
                  </a:lnTo>
                  <a:lnTo>
                    <a:pt x="3927093" y="0"/>
                  </a:lnTo>
                  <a:lnTo>
                    <a:pt x="5801358" y="0"/>
                  </a:lnTo>
                  <a:lnTo>
                    <a:pt x="5801358" y="549921"/>
                  </a:lnTo>
                  <a:lnTo>
                    <a:pt x="3927093" y="549921"/>
                  </a:lnTo>
                  <a:lnTo>
                    <a:pt x="2512173" y="549921"/>
                  </a:lnTo>
                  <a:lnTo>
                    <a:pt x="2193220" y="549921"/>
                  </a:lnTo>
                  <a:lnTo>
                    <a:pt x="1874265" y="549921"/>
                  </a:lnTo>
                  <a:lnTo>
                    <a:pt x="637908" y="549921"/>
                  </a:lnTo>
                  <a:lnTo>
                    <a:pt x="318955" y="549921"/>
                  </a:lnTo>
                  <a:lnTo>
                    <a:pt x="0" y="54992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75000"/>
                    <a:lumOff val="25000"/>
                  </a:schemeClr>
                </a:solidFill>
              </a:endParaRPr>
            </a:p>
          </p:txBody>
        </p:sp>
      </p:grpSp>
      <p:pic>
        <p:nvPicPr>
          <p:cNvPr id="14" name="Graphic 13">
            <a:extLst>
              <a:ext uri="{FF2B5EF4-FFF2-40B4-BE49-F238E27FC236}">
                <a16:creationId xmlns:a16="http://schemas.microsoft.com/office/drawing/2014/main" id="{9E3D434E-D959-D386-A4CA-680E61CC70F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33611" y="6524384"/>
            <a:ext cx="3248025" cy="161925"/>
          </a:xfrm>
          <a:prstGeom prst="rect">
            <a:avLst/>
          </a:prstGeom>
        </p:spPr>
      </p:pic>
      <p:sp>
        <p:nvSpPr>
          <p:cNvPr id="2" name="Title 1">
            <a:extLst>
              <a:ext uri="{FF2B5EF4-FFF2-40B4-BE49-F238E27FC236}">
                <a16:creationId xmlns:a16="http://schemas.microsoft.com/office/drawing/2014/main" id="{377D1D56-ABC3-7668-FAC5-D0F3F6D3BD9C}"/>
              </a:ext>
            </a:extLst>
          </p:cNvPr>
          <p:cNvSpPr>
            <a:spLocks noGrp="1"/>
          </p:cNvSpPr>
          <p:nvPr>
            <p:ph type="title"/>
          </p:nvPr>
        </p:nvSpPr>
        <p:spPr>
          <a:xfrm>
            <a:off x="468948" y="165637"/>
            <a:ext cx="10260012" cy="587767"/>
          </a:xfrm>
          <a:prstGeom prst="rect">
            <a:avLst/>
          </a:prstGeom>
        </p:spPr>
        <p:txBody>
          <a:bodyPr/>
          <a:lstStyle/>
          <a:p>
            <a:r>
              <a:rPr lang="en-US"/>
              <a:t>Click to edit Master title style</a:t>
            </a:r>
          </a:p>
        </p:txBody>
      </p:sp>
      <p:cxnSp>
        <p:nvCxnSpPr>
          <p:cNvPr id="7" name="Straight Connector 6">
            <a:extLst>
              <a:ext uri="{FF2B5EF4-FFF2-40B4-BE49-F238E27FC236}">
                <a16:creationId xmlns:a16="http://schemas.microsoft.com/office/drawing/2014/main" id="{D082F153-C2A6-D2C3-9B34-37688E437044}"/>
              </a:ext>
            </a:extLst>
          </p:cNvPr>
          <p:cNvCxnSpPr>
            <a:cxnSpLocks/>
          </p:cNvCxnSpPr>
          <p:nvPr userDrawn="1"/>
        </p:nvCxnSpPr>
        <p:spPr>
          <a:xfrm>
            <a:off x="456724" y="759460"/>
            <a:ext cx="11278552"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Picture 7" descr="Logo&#10;&#10;Description automatically generated">
            <a:extLst>
              <a:ext uri="{FF2B5EF4-FFF2-40B4-BE49-F238E27FC236}">
                <a16:creationId xmlns:a16="http://schemas.microsoft.com/office/drawing/2014/main" id="{A6F8D798-03AD-E5D2-B0AE-057F1BFFF63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930096" y="172081"/>
            <a:ext cx="805180" cy="445946"/>
          </a:xfrm>
          <a:prstGeom prst="rect">
            <a:avLst/>
          </a:prstGeom>
        </p:spPr>
      </p:pic>
      <p:sp>
        <p:nvSpPr>
          <p:cNvPr id="5" name="Slide Number Placeholder 4">
            <a:extLst>
              <a:ext uri="{FF2B5EF4-FFF2-40B4-BE49-F238E27FC236}">
                <a16:creationId xmlns:a16="http://schemas.microsoft.com/office/drawing/2014/main" id="{0C645E71-7DB0-77EA-01E1-21652335A224}"/>
              </a:ext>
            </a:extLst>
          </p:cNvPr>
          <p:cNvSpPr>
            <a:spLocks noGrp="1"/>
          </p:cNvSpPr>
          <p:nvPr>
            <p:ph type="sldNum" sz="quarter" idx="12"/>
          </p:nvPr>
        </p:nvSpPr>
        <p:spPr/>
        <p:txBody>
          <a:bodyPr/>
          <a:lstStyle/>
          <a:p>
            <a:fld id="{B9FA9544-3EC5-4578-B16B-9495070B2365}" type="slidenum">
              <a:rPr lang="en-US" smtClean="0"/>
              <a:pPr/>
              <a:t>‹#›</a:t>
            </a:fld>
            <a:endParaRPr lang="en-US"/>
          </a:p>
        </p:txBody>
      </p:sp>
      <p:sp>
        <p:nvSpPr>
          <p:cNvPr id="6" name="Date Placeholder 3">
            <a:extLst>
              <a:ext uri="{FF2B5EF4-FFF2-40B4-BE49-F238E27FC236}">
                <a16:creationId xmlns:a16="http://schemas.microsoft.com/office/drawing/2014/main" id="{BBE87BB0-474B-067E-EF41-C391C316AE84}"/>
              </a:ext>
            </a:extLst>
          </p:cNvPr>
          <p:cNvSpPr>
            <a:spLocks noGrp="1"/>
          </p:cNvSpPr>
          <p:nvPr>
            <p:ph type="dt" sz="half" idx="2"/>
          </p:nvPr>
        </p:nvSpPr>
        <p:spPr>
          <a:xfrm>
            <a:off x="381002" y="6381064"/>
            <a:ext cx="2143537" cy="365125"/>
          </a:xfrm>
          <a:prstGeom prst="rect">
            <a:avLst/>
          </a:prstGeom>
        </p:spPr>
        <p:txBody>
          <a:bodyPr vert="horz" lIns="91440" tIns="45720" rIns="91440" bIns="45720" rtlCol="0" anchor="ctr"/>
          <a:lstStyle>
            <a:lvl1pPr algn="l">
              <a:defRPr sz="1000">
                <a:solidFill>
                  <a:schemeClr val="accent6"/>
                </a:solidFill>
              </a:defRPr>
            </a:lvl1pPr>
          </a:lstStyle>
          <a:p>
            <a:r>
              <a:rPr lang="en-US" dirty="0"/>
              <a:t>© 2025 Kellogg Brown &amp; Root LLC </a:t>
            </a:r>
          </a:p>
        </p:txBody>
      </p:sp>
      <p:sp>
        <p:nvSpPr>
          <p:cNvPr id="9" name="Footer Placeholder 4">
            <a:extLst>
              <a:ext uri="{FF2B5EF4-FFF2-40B4-BE49-F238E27FC236}">
                <a16:creationId xmlns:a16="http://schemas.microsoft.com/office/drawing/2014/main" id="{D595986F-3592-F219-0B12-5F2FFF8458AB}"/>
              </a:ext>
            </a:extLst>
          </p:cNvPr>
          <p:cNvSpPr>
            <a:spLocks noGrp="1"/>
          </p:cNvSpPr>
          <p:nvPr>
            <p:ph type="ftr" sz="quarter" idx="3"/>
          </p:nvPr>
        </p:nvSpPr>
        <p:spPr>
          <a:xfrm>
            <a:off x="2657324" y="6381064"/>
            <a:ext cx="1723764" cy="365125"/>
          </a:xfrm>
          <a:prstGeom prst="rect">
            <a:avLst/>
          </a:prstGeom>
        </p:spPr>
        <p:txBody>
          <a:bodyPr vert="horz" lIns="91440" tIns="45720" rIns="91440" bIns="45720" rtlCol="0" anchor="ctr"/>
          <a:lstStyle>
            <a:lvl1pPr algn="l">
              <a:defRPr sz="1000">
                <a:solidFill>
                  <a:schemeClr val="accent6"/>
                </a:solidFill>
              </a:defRPr>
            </a:lvl1pPr>
          </a:lstStyle>
          <a:p>
            <a:r>
              <a:rPr lang="en-US" dirty="0"/>
              <a:t>KBR CONFIDENTIAL</a:t>
            </a:r>
          </a:p>
        </p:txBody>
      </p:sp>
    </p:spTree>
    <p:extLst>
      <p:ext uri="{BB962C8B-B14F-4D97-AF65-F5344CB8AC3E}">
        <p14:creationId xmlns:p14="http://schemas.microsoft.com/office/powerpoint/2010/main" val="4519376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chemeClr val="bg1"/>
        </a:solidFill>
        <a:effectLst/>
      </p:bgPr>
    </p:bg>
    <p:spTree>
      <p:nvGrpSpPr>
        <p:cNvPr id="1" name=""/>
        <p:cNvGrpSpPr/>
        <p:nvPr/>
      </p:nvGrpSpPr>
      <p:grpSpPr>
        <a:xfrm>
          <a:off x="0" y="0"/>
          <a:ext cx="0" cy="0"/>
          <a:chOff x="0" y="0"/>
          <a:chExt cx="0" cy="0"/>
        </a:xfrm>
      </p:grpSpPr>
      <p:sp>
        <p:nvSpPr>
          <p:cNvPr id="27" name="bk object 17">
            <a:extLst>
              <a:ext uri="{FF2B5EF4-FFF2-40B4-BE49-F238E27FC236}">
                <a16:creationId xmlns:a16="http://schemas.microsoft.com/office/drawing/2014/main" id="{AD4C0A90-8D6F-40D7-A182-04F45DA2F950}"/>
              </a:ext>
            </a:extLst>
          </p:cNvPr>
          <p:cNvSpPr/>
          <p:nvPr userDrawn="1"/>
        </p:nvSpPr>
        <p:spPr>
          <a:xfrm>
            <a:off x="0" y="2176272"/>
            <a:ext cx="12191695" cy="3241547"/>
          </a:xfrm>
          <a:prstGeom prst="rect">
            <a:avLst/>
          </a:prstGeom>
          <a:blipFill>
            <a:blip r:embed="rId2" cstate="print"/>
            <a:stretch>
              <a:fillRect/>
            </a:stretch>
          </a:blipFill>
        </p:spPr>
        <p:txBody>
          <a:bodyPr wrap="square" lIns="0" tIns="0" rIns="0" bIns="0" rtlCol="0"/>
          <a:lstStyle/>
          <a:p>
            <a:endParaRPr dirty="0"/>
          </a:p>
        </p:txBody>
      </p:sp>
      <p:sp>
        <p:nvSpPr>
          <p:cNvPr id="10" name="bk object 19">
            <a:extLst>
              <a:ext uri="{FF2B5EF4-FFF2-40B4-BE49-F238E27FC236}">
                <a16:creationId xmlns:a16="http://schemas.microsoft.com/office/drawing/2014/main" id="{A7D620C1-6311-4A6B-B3CD-3B7A894A2334}"/>
              </a:ext>
            </a:extLst>
          </p:cNvPr>
          <p:cNvSpPr/>
          <p:nvPr userDrawn="1"/>
        </p:nvSpPr>
        <p:spPr>
          <a:xfrm>
            <a:off x="0" y="3648455"/>
            <a:ext cx="6447790" cy="1216025"/>
          </a:xfrm>
          <a:custGeom>
            <a:avLst/>
            <a:gdLst/>
            <a:ahLst/>
            <a:cxnLst/>
            <a:rect l="l" t="t" r="r" b="b"/>
            <a:pathLst>
              <a:path w="6447790" h="1216025">
                <a:moveTo>
                  <a:pt x="6447604" y="0"/>
                </a:moveTo>
                <a:lnTo>
                  <a:pt x="0" y="0"/>
                </a:lnTo>
                <a:lnTo>
                  <a:pt x="0" y="1215791"/>
                </a:lnTo>
                <a:lnTo>
                  <a:pt x="5492132" y="1211910"/>
                </a:lnTo>
                <a:lnTo>
                  <a:pt x="6447604" y="0"/>
                </a:lnTo>
                <a:close/>
              </a:path>
            </a:pathLst>
          </a:custGeom>
          <a:solidFill>
            <a:srgbClr val="A2C6E2">
              <a:alpha val="25000"/>
            </a:srgbClr>
          </a:solidFill>
        </p:spPr>
        <p:txBody>
          <a:bodyPr wrap="square" lIns="0" tIns="0" rIns="0" bIns="0" rtlCol="0"/>
          <a:lstStyle/>
          <a:p>
            <a:endParaRPr dirty="0"/>
          </a:p>
        </p:txBody>
      </p:sp>
      <p:sp>
        <p:nvSpPr>
          <p:cNvPr id="16" name="bk object 16"/>
          <p:cNvSpPr/>
          <p:nvPr/>
        </p:nvSpPr>
        <p:spPr>
          <a:xfrm>
            <a:off x="0" y="1581911"/>
            <a:ext cx="3989070" cy="548005"/>
          </a:xfrm>
          <a:custGeom>
            <a:avLst/>
            <a:gdLst/>
            <a:ahLst/>
            <a:cxnLst/>
            <a:rect l="l" t="t" r="r" b="b"/>
            <a:pathLst>
              <a:path w="3989070" h="548005">
                <a:moveTo>
                  <a:pt x="3557244" y="0"/>
                </a:moveTo>
                <a:lnTo>
                  <a:pt x="0" y="0"/>
                </a:lnTo>
                <a:lnTo>
                  <a:pt x="0" y="547725"/>
                </a:lnTo>
                <a:lnTo>
                  <a:pt x="3989070" y="547725"/>
                </a:lnTo>
                <a:lnTo>
                  <a:pt x="3557244" y="0"/>
                </a:lnTo>
                <a:close/>
              </a:path>
            </a:pathLst>
          </a:custGeom>
          <a:solidFill>
            <a:srgbClr val="182857"/>
          </a:solidFill>
        </p:spPr>
        <p:txBody>
          <a:bodyPr wrap="square" lIns="0" tIns="0" rIns="0" bIns="0" rtlCol="0"/>
          <a:lstStyle/>
          <a:p>
            <a:endParaRPr dirty="0"/>
          </a:p>
        </p:txBody>
      </p:sp>
      <p:sp>
        <p:nvSpPr>
          <p:cNvPr id="29" name="Holder 2">
            <a:extLst>
              <a:ext uri="{FF2B5EF4-FFF2-40B4-BE49-F238E27FC236}">
                <a16:creationId xmlns:a16="http://schemas.microsoft.com/office/drawing/2014/main" id="{50A07D45-F982-4036-ABE7-BBA419F3BD82}"/>
              </a:ext>
            </a:extLst>
          </p:cNvPr>
          <p:cNvSpPr>
            <a:spLocks noGrp="1"/>
          </p:cNvSpPr>
          <p:nvPr>
            <p:ph type="title" hasCustomPrompt="1"/>
          </p:nvPr>
        </p:nvSpPr>
        <p:spPr>
          <a:xfrm>
            <a:off x="633324" y="2427760"/>
            <a:ext cx="6075589" cy="1216024"/>
          </a:xfrm>
          <a:prstGeom prst="rect">
            <a:avLst/>
          </a:prstGeom>
        </p:spPr>
        <p:txBody>
          <a:bodyPr wrap="square" lIns="91440" tIns="0" rIns="0" bIns="91440" anchor="b">
            <a:noAutofit/>
          </a:bodyPr>
          <a:lstStyle>
            <a:lvl1pPr>
              <a:defRPr sz="3200" b="0" i="0">
                <a:solidFill>
                  <a:schemeClr val="bg1"/>
                </a:solidFill>
                <a:latin typeface="Calibri Light"/>
                <a:cs typeface="Calibri Light"/>
              </a:defRPr>
            </a:lvl1pPr>
          </a:lstStyle>
          <a:p>
            <a:r>
              <a:rPr lang="en-US" dirty="0"/>
              <a:t> </a:t>
            </a:r>
            <a:endParaRPr dirty="0"/>
          </a:p>
        </p:txBody>
      </p:sp>
      <p:pic>
        <p:nvPicPr>
          <p:cNvPr id="31" name="Picture 30" descr="Logo&#10;&#10;Description automatically generated">
            <a:extLst>
              <a:ext uri="{FF2B5EF4-FFF2-40B4-BE49-F238E27FC236}">
                <a16:creationId xmlns:a16="http://schemas.microsoft.com/office/drawing/2014/main" id="{16CA0A35-69F4-4DD0-969A-D46FF77B668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46396" y="517065"/>
            <a:ext cx="1203490" cy="666548"/>
          </a:xfrm>
          <a:prstGeom prst="rect">
            <a:avLst/>
          </a:prstGeom>
        </p:spPr>
      </p:pic>
      <p:sp>
        <p:nvSpPr>
          <p:cNvPr id="12" name="Parallelogram 11">
            <a:extLst>
              <a:ext uri="{FF2B5EF4-FFF2-40B4-BE49-F238E27FC236}">
                <a16:creationId xmlns:a16="http://schemas.microsoft.com/office/drawing/2014/main" id="{5B097DF4-F1AF-4B02-9D0B-B9794E1CD364}"/>
              </a:ext>
            </a:extLst>
          </p:cNvPr>
          <p:cNvSpPr/>
          <p:nvPr userDrawn="1"/>
        </p:nvSpPr>
        <p:spPr>
          <a:xfrm>
            <a:off x="5603289" y="3648454"/>
            <a:ext cx="2926080" cy="1216025"/>
          </a:xfrm>
          <a:prstGeom prst="parallelogram">
            <a:avLst>
              <a:gd name="adj" fmla="val 78510"/>
            </a:avLst>
          </a:prstGeom>
          <a:blipFill dpi="0" rotWithShape="1">
            <a:blip r:embed="rId4" cstate="print">
              <a:extLst>
                <a:ext uri="{28A0092B-C50C-407E-A947-70E740481C1C}">
                  <a14:useLocalDpi xmlns:a14="http://schemas.microsoft.com/office/drawing/2010/main" val="0"/>
                </a:ext>
              </a:extLst>
            </a:blip>
            <a:srcRect/>
            <a:stretch>
              <a:fillRect l="-1563" t="-74073" r="-7813" b="-3647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arallelogram 12">
            <a:extLst>
              <a:ext uri="{FF2B5EF4-FFF2-40B4-BE49-F238E27FC236}">
                <a16:creationId xmlns:a16="http://schemas.microsoft.com/office/drawing/2014/main" id="{FC24C73B-C048-4AB5-A20D-52585AC8FDAB}"/>
              </a:ext>
            </a:extLst>
          </p:cNvPr>
          <p:cNvSpPr/>
          <p:nvPr userDrawn="1"/>
        </p:nvSpPr>
        <p:spPr>
          <a:xfrm>
            <a:off x="7659715" y="3648454"/>
            <a:ext cx="2912109" cy="1216152"/>
          </a:xfrm>
          <a:prstGeom prst="parallelogram">
            <a:avLst>
              <a:gd name="adj" fmla="val 78510"/>
            </a:avLst>
          </a:prstGeom>
          <a:blipFill dpi="0" rotWithShape="1">
            <a:blip r:embed="rId5" cstate="print">
              <a:extLst>
                <a:ext uri="{28A0092B-C50C-407E-A947-70E740481C1C}">
                  <a14:useLocalDpi xmlns:a14="http://schemas.microsoft.com/office/drawing/2010/main" val="0"/>
                </a:ext>
              </a:extLst>
            </a:blip>
            <a:srcRect/>
            <a:stretch>
              <a:fillRect l="-1810" t="-21428" r="-1810" b="-5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3255407-AB31-4EE6-AE46-1A7560C88AFB}"/>
              </a:ext>
            </a:extLst>
          </p:cNvPr>
          <p:cNvSpPr/>
          <p:nvPr userDrawn="1"/>
        </p:nvSpPr>
        <p:spPr>
          <a:xfrm>
            <a:off x="9716141" y="3648454"/>
            <a:ext cx="2456099" cy="1216152"/>
          </a:xfrm>
          <a:custGeom>
            <a:avLst/>
            <a:gdLst>
              <a:gd name="connsiteX0" fmla="*/ 954801 w 2456099"/>
              <a:gd name="connsiteY0" fmla="*/ 0 h 1216152"/>
              <a:gd name="connsiteX1" fmla="*/ 2456099 w 2456099"/>
              <a:gd name="connsiteY1" fmla="*/ 0 h 1216152"/>
              <a:gd name="connsiteX2" fmla="*/ 2456099 w 2456099"/>
              <a:gd name="connsiteY2" fmla="*/ 580831 h 1216152"/>
              <a:gd name="connsiteX3" fmla="*/ 1957308 w 2456099"/>
              <a:gd name="connsiteY3" fmla="*/ 1216152 h 1216152"/>
              <a:gd name="connsiteX4" fmla="*/ 0 w 2456099"/>
              <a:gd name="connsiteY4" fmla="*/ 1216152 h 121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6099" h="1216152">
                <a:moveTo>
                  <a:pt x="954801" y="0"/>
                </a:moveTo>
                <a:lnTo>
                  <a:pt x="2456099" y="0"/>
                </a:lnTo>
                <a:lnTo>
                  <a:pt x="2456099" y="580831"/>
                </a:lnTo>
                <a:lnTo>
                  <a:pt x="1957308" y="1216152"/>
                </a:lnTo>
                <a:lnTo>
                  <a:pt x="0" y="1216152"/>
                </a:lnTo>
                <a:close/>
              </a:path>
            </a:pathLst>
          </a:custGeom>
          <a:blipFill dpi="0" rotWithShape="1">
            <a:blip r:embed="rId6" cstate="print">
              <a:extLst>
                <a:ext uri="{28A0092B-C50C-407E-A947-70E740481C1C}">
                  <a14:useLocalDpi xmlns:a14="http://schemas.microsoft.com/office/drawing/2010/main" val="0"/>
                </a:ext>
              </a:extLst>
            </a:blip>
            <a:srcRect/>
            <a:stretch>
              <a:fillRect l="-11429" t="-36466" r="-26321" b="-1391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9E35731-DF95-428C-A6C6-D1AB77EB3797}"/>
              </a:ext>
            </a:extLst>
          </p:cNvPr>
          <p:cNvSpPr/>
          <p:nvPr userDrawn="1"/>
        </p:nvSpPr>
        <p:spPr>
          <a:xfrm>
            <a:off x="11781174" y="4343015"/>
            <a:ext cx="409402" cy="521464"/>
          </a:xfrm>
          <a:custGeom>
            <a:avLst/>
            <a:gdLst>
              <a:gd name="connsiteX0" fmla="*/ 409402 w 409402"/>
              <a:gd name="connsiteY0" fmla="*/ 0 h 521464"/>
              <a:gd name="connsiteX1" fmla="*/ 409402 w 409402"/>
              <a:gd name="connsiteY1" fmla="*/ 521464 h 521464"/>
              <a:gd name="connsiteX2" fmla="*/ 0 w 409402"/>
              <a:gd name="connsiteY2" fmla="*/ 521464 h 521464"/>
            </a:gdLst>
            <a:ahLst/>
            <a:cxnLst>
              <a:cxn ang="0">
                <a:pos x="connsiteX0" y="connsiteY0"/>
              </a:cxn>
              <a:cxn ang="0">
                <a:pos x="connsiteX1" y="connsiteY1"/>
              </a:cxn>
              <a:cxn ang="0">
                <a:pos x="connsiteX2" y="connsiteY2"/>
              </a:cxn>
            </a:cxnLst>
            <a:rect l="l" t="t" r="r" b="b"/>
            <a:pathLst>
              <a:path w="409402" h="521464">
                <a:moveTo>
                  <a:pt x="409402" y="0"/>
                </a:moveTo>
                <a:lnTo>
                  <a:pt x="409402" y="521464"/>
                </a:lnTo>
                <a:lnTo>
                  <a:pt x="0" y="521464"/>
                </a:lnTo>
                <a:close/>
              </a:path>
            </a:pathLst>
          </a:custGeom>
          <a:solidFill>
            <a:srgbClr val="A2C6E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Subtitle 2">
            <a:extLst>
              <a:ext uri="{FF2B5EF4-FFF2-40B4-BE49-F238E27FC236}">
                <a16:creationId xmlns:a16="http://schemas.microsoft.com/office/drawing/2014/main" id="{9255DD2E-92B5-4138-ACBA-020B7DFCE144}"/>
              </a:ext>
            </a:extLst>
          </p:cNvPr>
          <p:cNvSpPr>
            <a:spLocks noGrp="1"/>
          </p:cNvSpPr>
          <p:nvPr>
            <p:ph type="subTitle" idx="1"/>
          </p:nvPr>
        </p:nvSpPr>
        <p:spPr>
          <a:xfrm>
            <a:off x="633323" y="3826565"/>
            <a:ext cx="4950511" cy="869794"/>
          </a:xfrm>
        </p:spPr>
        <p:txBody>
          <a:bodyPr lIns="91440"/>
          <a:lstStyle>
            <a:lvl1pPr marL="0" indent="0" algn="l">
              <a:buNone/>
              <a:defRPr sz="20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object 18">
            <a:extLst>
              <a:ext uri="{FF2B5EF4-FFF2-40B4-BE49-F238E27FC236}">
                <a16:creationId xmlns:a16="http://schemas.microsoft.com/office/drawing/2014/main" id="{88BA46BC-76C0-4299-908C-8C73700D5B3A}"/>
              </a:ext>
            </a:extLst>
          </p:cNvPr>
          <p:cNvSpPr txBox="1"/>
          <p:nvPr userDrawn="1"/>
        </p:nvSpPr>
        <p:spPr>
          <a:xfrm>
            <a:off x="415856" y="6630262"/>
            <a:ext cx="1652106" cy="115232"/>
          </a:xfrm>
          <a:prstGeom prst="rect">
            <a:avLst/>
          </a:prstGeom>
        </p:spPr>
        <p:txBody>
          <a:bodyPr vert="horz" wrap="square" lIns="0" tIns="0" rIns="0" bIns="0" rtlCol="0">
            <a:spAutoFit/>
          </a:bodyPr>
          <a:lstStyle/>
          <a:p>
            <a:pPr marL="12700">
              <a:lnSpc>
                <a:spcPts val="900"/>
              </a:lnSpc>
            </a:pPr>
            <a:r>
              <a:rPr lang="en-US" sz="800" b="0" dirty="0">
                <a:solidFill>
                  <a:srgbClr val="A2C6E2"/>
                </a:solidFill>
                <a:latin typeface="+mj-lt"/>
                <a:cs typeface="MrEavesXLModOTBook"/>
              </a:rPr>
              <a:t>© 2022 KBR Inc. </a:t>
            </a:r>
            <a:endParaRPr lang="en-US" sz="800" dirty="0">
              <a:solidFill>
                <a:srgbClr val="A2C6E2"/>
              </a:solidFill>
              <a:latin typeface="+mj-lt"/>
              <a:cs typeface="MrEavesXLModOTBook"/>
            </a:endParaRPr>
          </a:p>
        </p:txBody>
      </p:sp>
      <p:sp>
        <p:nvSpPr>
          <p:cNvPr id="5" name="Footer Placeholder 4">
            <a:extLst>
              <a:ext uri="{FF2B5EF4-FFF2-40B4-BE49-F238E27FC236}">
                <a16:creationId xmlns:a16="http://schemas.microsoft.com/office/drawing/2014/main" id="{BCC05271-D500-48E8-9027-4868D817FC0C}"/>
              </a:ext>
            </a:extLst>
          </p:cNvPr>
          <p:cNvSpPr>
            <a:spLocks noGrp="1"/>
          </p:cNvSpPr>
          <p:nvPr>
            <p:ph type="ftr" sz="quarter" idx="11"/>
          </p:nvPr>
        </p:nvSpPr>
        <p:spPr/>
        <p:txBody>
          <a:bodyPr bIns="45720"/>
          <a:lstStyle/>
          <a:p>
            <a:r>
              <a:rPr lang="en-US" dirty="0"/>
              <a:t>KBR CONFIDENTIAL</a:t>
            </a:r>
          </a:p>
        </p:txBody>
      </p:sp>
      <p:pic>
        <p:nvPicPr>
          <p:cNvPr id="19" name="Picture 18">
            <a:extLst>
              <a:ext uri="{FF2B5EF4-FFF2-40B4-BE49-F238E27FC236}">
                <a16:creationId xmlns:a16="http://schemas.microsoft.com/office/drawing/2014/main" id="{D30DC664-196B-4F2C-B0AC-09F287AFB0AD}"/>
              </a:ext>
            </a:extLst>
          </p:cNvPr>
          <p:cNvPicPr>
            <a:picLocks noChangeAspect="1"/>
          </p:cNvPicPr>
          <p:nvPr userDrawn="1"/>
        </p:nvPicPr>
        <p:blipFill>
          <a:blip r:embed="rId7" cstate="print">
            <a:extLst>
              <a:ext uri="{28A0092B-C50C-407E-A947-70E740481C1C}">
                <a14:useLocalDpi xmlns:a14="http://schemas.microsoft.com/office/drawing/2010/main" val="0"/>
              </a:ext>
            </a:extLst>
          </a:blip>
          <a:srcRect/>
          <a:stretch/>
        </p:blipFill>
        <p:spPr>
          <a:xfrm>
            <a:off x="6598612" y="5480742"/>
            <a:ext cx="5593080" cy="650358"/>
          </a:xfrm>
          <a:prstGeom prst="rect">
            <a:avLst/>
          </a:prstGeom>
        </p:spPr>
      </p:pic>
    </p:spTree>
    <p:extLst>
      <p:ext uri="{BB962C8B-B14F-4D97-AF65-F5344CB8AC3E}">
        <p14:creationId xmlns:p14="http://schemas.microsoft.com/office/powerpoint/2010/main" val="27727233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Holder 2"/>
          <p:cNvSpPr>
            <a:spLocks noGrp="1"/>
          </p:cNvSpPr>
          <p:nvPr>
            <p:ph type="ctrTitle"/>
          </p:nvPr>
        </p:nvSpPr>
        <p:spPr>
          <a:xfrm>
            <a:off x="444500" y="142323"/>
            <a:ext cx="9571697" cy="693468"/>
          </a:xfrm>
          <a:prstGeom prst="rect">
            <a:avLst/>
          </a:prstGeom>
        </p:spPr>
        <p:txBody>
          <a:bodyPr wrap="square" lIns="0" tIns="0" rIns="0" bIns="0">
            <a:noAutofit/>
          </a:bodyPr>
          <a:lstStyle>
            <a:lvl1pPr>
              <a:defRPr/>
            </a:lvl1pPr>
          </a:lstStyle>
          <a:p>
            <a:endParaRPr dirty="0"/>
          </a:p>
        </p:txBody>
      </p:sp>
      <p:sp>
        <p:nvSpPr>
          <p:cNvPr id="15" name="Holder 3">
            <a:extLst>
              <a:ext uri="{FF2B5EF4-FFF2-40B4-BE49-F238E27FC236}">
                <a16:creationId xmlns:a16="http://schemas.microsoft.com/office/drawing/2014/main" id="{9ED17D90-FC1B-4FBD-AF5F-C86FA6081228}"/>
              </a:ext>
            </a:extLst>
          </p:cNvPr>
          <p:cNvSpPr>
            <a:spLocks noGrp="1"/>
          </p:cNvSpPr>
          <p:nvPr userDrawn="1">
            <p:ph idx="1"/>
          </p:nvPr>
        </p:nvSpPr>
        <p:spPr>
          <a:xfrm>
            <a:off x="419100" y="1143000"/>
            <a:ext cx="11328400" cy="4960620"/>
          </a:xfrm>
          <a:prstGeom prst="rect">
            <a:avLst/>
          </a:prstGeom>
        </p:spPr>
        <p:txBody>
          <a:bodyPr wrap="square" lIns="0" tIns="0" rIns="0" bIns="0">
            <a:noAutofit/>
          </a:bodyPr>
          <a:lstStyle>
            <a:lvl1pPr>
              <a:defRPr>
                <a:solidFill>
                  <a:schemeClr val="tx2"/>
                </a:solidFill>
              </a:defRPr>
            </a:lvl1pPr>
          </a:lstStyle>
          <a:p>
            <a:endParaRPr dirty="0"/>
          </a:p>
        </p:txBody>
      </p:sp>
      <p:sp>
        <p:nvSpPr>
          <p:cNvPr id="18" name="Footer Placeholder 17">
            <a:extLst>
              <a:ext uri="{FF2B5EF4-FFF2-40B4-BE49-F238E27FC236}">
                <a16:creationId xmlns:a16="http://schemas.microsoft.com/office/drawing/2014/main" id="{5BAA8335-C410-4D37-ADFB-E1528E3F4152}"/>
              </a:ext>
            </a:extLst>
          </p:cNvPr>
          <p:cNvSpPr>
            <a:spLocks noGrp="1"/>
          </p:cNvSpPr>
          <p:nvPr>
            <p:ph type="ftr" sz="quarter" idx="11"/>
          </p:nvPr>
        </p:nvSpPr>
        <p:spPr/>
        <p:txBody>
          <a:bodyPr bIns="45720"/>
          <a:lstStyle/>
          <a:p>
            <a:r>
              <a:rPr lang="en-US" dirty="0"/>
              <a:t>KBR CONFIDENTIAL</a:t>
            </a:r>
          </a:p>
        </p:txBody>
      </p:sp>
      <p:sp>
        <p:nvSpPr>
          <p:cNvPr id="10" name="Slide Number Placeholder 4">
            <a:extLst>
              <a:ext uri="{FF2B5EF4-FFF2-40B4-BE49-F238E27FC236}">
                <a16:creationId xmlns:a16="http://schemas.microsoft.com/office/drawing/2014/main" id="{38820D11-AECC-4AE5-B7CC-C5B8384FD51D}"/>
              </a:ext>
            </a:extLst>
          </p:cNvPr>
          <p:cNvSpPr txBox="1">
            <a:spLocks/>
          </p:cNvSpPr>
          <p:nvPr userDrawn="1"/>
        </p:nvSpPr>
        <p:spPr>
          <a:xfrm>
            <a:off x="11299825" y="6306655"/>
            <a:ext cx="44767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A2C9F7-D14D-41D7-B0E0-C725CC367953}" type="slidenum">
              <a:rPr lang="en-US" smtClean="0"/>
              <a:pPr/>
              <a:t>‹#›</a:t>
            </a:fld>
            <a:endParaRPr lang="en-US" dirty="0"/>
          </a:p>
        </p:txBody>
      </p:sp>
    </p:spTree>
    <p:extLst>
      <p:ext uri="{BB962C8B-B14F-4D97-AF65-F5344CB8AC3E}">
        <p14:creationId xmlns:p14="http://schemas.microsoft.com/office/powerpoint/2010/main" val="2175252148"/>
      </p:ext>
    </p:extLst>
  </p:cSld>
  <p:clrMapOvr>
    <a:masterClrMapping/>
  </p:clrMapOvr>
  <p:extLst>
    <p:ext uri="{DCECCB84-F9BA-43D5-87BE-67443E8EF086}">
      <p15:sldGuideLst xmlns:p15="http://schemas.microsoft.com/office/powerpoint/2012/main">
        <p15:guide id="1"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 Lines Cover AR">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90700"/>
            <a:ext cx="12192000" cy="5067300"/>
          </a:xfrm>
          <a:prstGeom prst="rect">
            <a:avLst/>
          </a:prstGeom>
        </p:spPr>
      </p:pic>
      <p:sp>
        <p:nvSpPr>
          <p:cNvPr id="36" name="Text Placeholder 35"/>
          <p:cNvSpPr>
            <a:spLocks noGrp="1"/>
          </p:cNvSpPr>
          <p:nvPr>
            <p:ph type="body" sz="quarter" idx="11" hasCustomPrompt="1"/>
          </p:nvPr>
        </p:nvSpPr>
        <p:spPr>
          <a:xfrm>
            <a:off x="5585181" y="3798659"/>
            <a:ext cx="5897725" cy="219075"/>
          </a:xfrm>
          <a:prstGeom prst="rect">
            <a:avLst/>
          </a:prstGeom>
        </p:spPr>
        <p:txBody>
          <a:bodyPr lIns="0" tIns="0" rIns="0" bIns="0">
            <a:noAutofit/>
          </a:bodyPr>
          <a:lstStyle>
            <a:lvl1pPr marL="0" marR="0" indent="0" algn="r" defTabSz="1160922" rtl="1" eaLnBrk="1" fontAlgn="base" latinLnBrk="0" hangingPunct="1">
              <a:lnSpc>
                <a:spcPct val="100000"/>
              </a:lnSpc>
              <a:spcBef>
                <a:spcPct val="0"/>
              </a:spcBef>
              <a:spcAft>
                <a:spcPct val="0"/>
              </a:spcAft>
              <a:buClr>
                <a:schemeClr val="tx1"/>
              </a:buClr>
              <a:buSzTx/>
              <a:buFont typeface="Arial" pitchFamily="34" charset="0"/>
              <a:buNone/>
              <a:tabLst/>
              <a:defRPr lang="en-US" sz="1200" cap="all" baseline="0" dirty="0" smtClean="0">
                <a:solidFill>
                  <a:schemeClr val="tx1"/>
                </a:solidFill>
                <a:latin typeface="SABIC Typeface Headline" panose="020B0603060202020204" pitchFamily="34" charset="0"/>
                <a:cs typeface="SABIC Typeface Headline" panose="020B0603060202020204" pitchFamily="34" charset="0"/>
              </a:defRPr>
            </a:lvl1pPr>
            <a:lvl2pPr>
              <a:defRPr sz="1143" cap="all" baseline="0">
                <a:solidFill>
                  <a:schemeClr val="tx1"/>
                </a:solidFill>
              </a:defRPr>
            </a:lvl2pPr>
            <a:lvl3pPr>
              <a:defRPr sz="1143" cap="all" baseline="0">
                <a:solidFill>
                  <a:schemeClr val="tx1"/>
                </a:solidFill>
              </a:defRPr>
            </a:lvl3pPr>
            <a:lvl4pPr>
              <a:defRPr sz="1143" cap="all" baseline="0">
                <a:solidFill>
                  <a:schemeClr val="tx1"/>
                </a:solidFill>
              </a:defRPr>
            </a:lvl4pPr>
            <a:lvl5pPr>
              <a:defRPr sz="1143" cap="all" baseline="0">
                <a:solidFill>
                  <a:schemeClr val="tx1"/>
                </a:solidFill>
              </a:defRPr>
            </a:lvl5pPr>
          </a:lstStyle>
          <a:p>
            <a:pPr lvl="0"/>
            <a:r>
              <a:rPr lang="ar-SA"/>
              <a:t>عنوان فرعي مختصر، اختياري، حجم الخط 12عادي</a:t>
            </a:r>
            <a:endParaRPr lang="en-US"/>
          </a:p>
        </p:txBody>
      </p:sp>
      <p:sp>
        <p:nvSpPr>
          <p:cNvPr id="42" name="Text Placeholder 41"/>
          <p:cNvSpPr>
            <a:spLocks noGrp="1"/>
          </p:cNvSpPr>
          <p:nvPr>
            <p:ph type="body" sz="quarter" idx="18" hasCustomPrompt="1"/>
          </p:nvPr>
        </p:nvSpPr>
        <p:spPr>
          <a:xfrm>
            <a:off x="5585181" y="4804292"/>
            <a:ext cx="5897725" cy="164592"/>
          </a:xfrm>
        </p:spPr>
        <p:txBody>
          <a:bodyPr/>
          <a:lstStyle>
            <a:lvl1pPr algn="r" rtl="1">
              <a:defRPr sz="1000" baseline="0">
                <a:solidFill>
                  <a:schemeClr val="accent4"/>
                </a:solidFill>
                <a:latin typeface="SABIC Typeface Text Light" panose="020B0303060202020204" pitchFamily="34" charset="0"/>
                <a:cs typeface="+mn-cs"/>
              </a:defRPr>
            </a:lvl1pPr>
          </a:lstStyle>
          <a:p>
            <a:pPr lvl="0"/>
            <a:r>
              <a:rPr lang="ar-SA"/>
              <a:t>تعليمات السرّية، حجم الخط 10خفيف</a:t>
            </a:r>
            <a:endParaRPr lang="en-US"/>
          </a:p>
        </p:txBody>
      </p:sp>
      <p:sp>
        <p:nvSpPr>
          <p:cNvPr id="18" name="Text Placeholder 5"/>
          <p:cNvSpPr>
            <a:spLocks noGrp="1"/>
          </p:cNvSpPr>
          <p:nvPr>
            <p:ph type="body" sz="quarter" idx="15" hasCustomPrompt="1"/>
          </p:nvPr>
        </p:nvSpPr>
        <p:spPr>
          <a:xfrm>
            <a:off x="5585181" y="4347004"/>
            <a:ext cx="5896797" cy="446795"/>
          </a:xfrm>
        </p:spPr>
        <p:txBody>
          <a:bodyPr vert="horz" wrap="square" lIns="0" tIns="0" rIns="0" bIns="0" rtlCol="0">
            <a:noAutofit/>
          </a:bodyPr>
          <a:lstStyle>
            <a:lvl1pPr marL="0" marR="0" indent="0" algn="r" defTabSz="1160922" rtl="1" eaLnBrk="1" fontAlgn="base" latinLnBrk="0" hangingPunct="1">
              <a:lnSpc>
                <a:spcPct val="100000"/>
              </a:lnSpc>
              <a:spcBef>
                <a:spcPct val="0"/>
              </a:spcBef>
              <a:spcAft>
                <a:spcPct val="0"/>
              </a:spcAft>
              <a:buClr>
                <a:schemeClr val="tx1"/>
              </a:buClr>
              <a:buSzTx/>
              <a:buFont typeface="Arial" pitchFamily="34" charset="0"/>
              <a:buNone/>
              <a:tabLst/>
              <a:defRPr lang="en-US" sz="1000" baseline="0">
                <a:solidFill>
                  <a:schemeClr val="tx1"/>
                </a:solidFill>
                <a:latin typeface="SABIC Typeface Text Light" panose="020B0303060202020204" pitchFamily="34" charset="0"/>
                <a:cs typeface="+mn-cs"/>
              </a:defRPr>
            </a:lvl1pPr>
          </a:lstStyle>
          <a:p>
            <a:pPr lvl="0"/>
            <a:r>
              <a:rPr lang="ar-SA"/>
              <a:t>اسم المؤلف، حجم الخط 10خفيف</a:t>
            </a:r>
            <a:br>
              <a:rPr lang="ar-SA"/>
            </a:br>
            <a:r>
              <a:rPr lang="ar-SA"/>
              <a:t>اسم المناسبة، المدينة، الدولة، الشهر، السنة، حجم الخط 10خفيف</a:t>
            </a:r>
            <a:endParaRPr lang="en-US"/>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80449" y="514285"/>
            <a:ext cx="1802460" cy="926014"/>
          </a:xfrm>
          <a:prstGeom prst="rect">
            <a:avLst/>
          </a:prstGeom>
        </p:spPr>
      </p:pic>
      <p:pic>
        <p:nvPicPr>
          <p:cNvPr id="30" name="Picture 2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43646" y="631499"/>
            <a:ext cx="2058802" cy="414723"/>
          </a:xfrm>
          <a:prstGeom prst="rect">
            <a:avLst/>
          </a:prstGeom>
        </p:spPr>
      </p:pic>
      <p:sp>
        <p:nvSpPr>
          <p:cNvPr id="2" name="Title 1"/>
          <p:cNvSpPr>
            <a:spLocks noGrp="1"/>
          </p:cNvSpPr>
          <p:nvPr>
            <p:ph type="title" hasCustomPrompt="1"/>
          </p:nvPr>
        </p:nvSpPr>
        <p:spPr>
          <a:xfrm>
            <a:off x="2511552" y="1669658"/>
            <a:ext cx="8970425" cy="1979115"/>
          </a:xfrm>
        </p:spPr>
        <p:txBody>
          <a:bodyPr/>
          <a:lstStyle>
            <a:lvl1pPr algn="r" rtl="1">
              <a:lnSpc>
                <a:spcPct val="120000"/>
              </a:lnSpc>
              <a:defRPr lang="en-US" sz="3600" b="0" cap="all" baseline="0" dirty="0">
                <a:solidFill>
                  <a:schemeClr val="accent5"/>
                </a:solidFill>
                <a:latin typeface="SABIC Typeface Headline Light" panose="020B0303060202020204" pitchFamily="34" charset="0"/>
                <a:ea typeface="+mn-ea"/>
                <a:cs typeface="+mj-cs"/>
              </a:defRPr>
            </a:lvl1pPr>
          </a:lstStyle>
          <a:p>
            <a:pPr lvl="0"/>
            <a:r>
              <a:rPr lang="ar-SA"/>
              <a:t>العنوان الرئيس، </a:t>
            </a:r>
            <a:br>
              <a:rPr lang="ar-SA"/>
            </a:br>
            <a:r>
              <a:rPr lang="ar-SA"/>
              <a:t>ثلاثة أسطر كحد أقصى، </a:t>
            </a:r>
            <a:br>
              <a:rPr lang="ar-SA"/>
            </a:br>
            <a:r>
              <a:rPr lang="ar-SA"/>
              <a:t>حجم الخط 36خفيف</a:t>
            </a:r>
            <a:endParaRPr lang="en-US"/>
          </a:p>
        </p:txBody>
      </p:sp>
    </p:spTree>
    <p:extLst>
      <p:ext uri="{BB962C8B-B14F-4D97-AF65-F5344CB8AC3E}">
        <p14:creationId xmlns:p14="http://schemas.microsoft.com/office/powerpoint/2010/main" val="79824449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B2155CFC-094B-454F-A526-1A868D31E3CD}"/>
              </a:ext>
            </a:extLst>
          </p:cNvPr>
          <p:cNvSpPr/>
          <p:nvPr userDrawn="1"/>
        </p:nvSpPr>
        <p:spPr>
          <a:xfrm>
            <a:off x="6210299" y="996696"/>
            <a:ext cx="5562601" cy="5066030"/>
          </a:xfrm>
          <a:custGeom>
            <a:avLst/>
            <a:gdLst/>
            <a:ahLst/>
            <a:cxnLst/>
            <a:rect l="l" t="t" r="r" b="b"/>
            <a:pathLst>
              <a:path w="5553709" h="5066030">
                <a:moveTo>
                  <a:pt x="0" y="5065776"/>
                </a:moveTo>
                <a:lnTo>
                  <a:pt x="5553379" y="5065776"/>
                </a:lnTo>
                <a:lnTo>
                  <a:pt x="5553379" y="0"/>
                </a:lnTo>
                <a:lnTo>
                  <a:pt x="0" y="0"/>
                </a:lnTo>
                <a:lnTo>
                  <a:pt x="0" y="5065776"/>
                </a:lnTo>
                <a:close/>
              </a:path>
            </a:pathLst>
          </a:custGeom>
          <a:solidFill>
            <a:srgbClr val="F8FAFD"/>
          </a:solidFill>
        </p:spPr>
        <p:txBody>
          <a:bodyPr wrap="square" lIns="0" tIns="0" rIns="0" bIns="0" rtlCol="0"/>
          <a:lstStyle/>
          <a:p>
            <a:endParaRPr dirty="0"/>
          </a:p>
        </p:txBody>
      </p:sp>
      <p:sp>
        <p:nvSpPr>
          <p:cNvPr id="9" name="object 3">
            <a:extLst>
              <a:ext uri="{FF2B5EF4-FFF2-40B4-BE49-F238E27FC236}">
                <a16:creationId xmlns:a16="http://schemas.microsoft.com/office/drawing/2014/main" id="{FF0CD2D0-E2D9-47EC-9F53-1714B01B510C}"/>
              </a:ext>
            </a:extLst>
          </p:cNvPr>
          <p:cNvSpPr/>
          <p:nvPr userDrawn="1"/>
        </p:nvSpPr>
        <p:spPr>
          <a:xfrm>
            <a:off x="419099" y="996696"/>
            <a:ext cx="5562601" cy="5066030"/>
          </a:xfrm>
          <a:custGeom>
            <a:avLst/>
            <a:gdLst/>
            <a:ahLst/>
            <a:cxnLst/>
            <a:rect l="l" t="t" r="r" b="b"/>
            <a:pathLst>
              <a:path w="5553710" h="5066030">
                <a:moveTo>
                  <a:pt x="0" y="5065776"/>
                </a:moveTo>
                <a:lnTo>
                  <a:pt x="5553379" y="5065776"/>
                </a:lnTo>
                <a:lnTo>
                  <a:pt x="5553379" y="0"/>
                </a:lnTo>
                <a:lnTo>
                  <a:pt x="0" y="0"/>
                </a:lnTo>
                <a:lnTo>
                  <a:pt x="0" y="5065776"/>
                </a:lnTo>
                <a:close/>
              </a:path>
            </a:pathLst>
          </a:custGeom>
          <a:solidFill>
            <a:srgbClr val="F8FAFD"/>
          </a:solidFill>
        </p:spPr>
        <p:txBody>
          <a:bodyPr wrap="square" lIns="0" tIns="0" rIns="0" bIns="0" rtlCol="0"/>
          <a:lstStyle/>
          <a:p>
            <a:endParaRPr dirty="0"/>
          </a:p>
        </p:txBody>
      </p:sp>
      <p:sp>
        <p:nvSpPr>
          <p:cNvPr id="2" name="Holder 2"/>
          <p:cNvSpPr>
            <a:spLocks noGrp="1"/>
          </p:cNvSpPr>
          <p:nvPr>
            <p:ph type="title"/>
          </p:nvPr>
        </p:nvSpPr>
        <p:spPr>
          <a:xfrm>
            <a:off x="444500" y="130938"/>
            <a:ext cx="9613900" cy="680965"/>
          </a:xfrm>
        </p:spPr>
        <p:txBody>
          <a:bodyPr lIns="0" tIns="0" rIns="0" bIns="0"/>
          <a:lstStyle>
            <a:lvl1pPr>
              <a:defRPr sz="2600" b="0" i="0">
                <a:solidFill>
                  <a:srgbClr val="182857"/>
                </a:solidFill>
                <a:latin typeface="Calibri Light"/>
                <a:cs typeface="Calibri Light"/>
              </a:defRPr>
            </a:lvl1pPr>
          </a:lstStyle>
          <a:p>
            <a:endParaRPr dirty="0"/>
          </a:p>
        </p:txBody>
      </p:sp>
      <p:sp>
        <p:nvSpPr>
          <p:cNvPr id="3" name="Holder 3"/>
          <p:cNvSpPr>
            <a:spLocks noGrp="1"/>
          </p:cNvSpPr>
          <p:nvPr>
            <p:ph sz="half" idx="2"/>
          </p:nvPr>
        </p:nvSpPr>
        <p:spPr>
          <a:xfrm>
            <a:off x="419100" y="1143000"/>
            <a:ext cx="5348654" cy="4755397"/>
          </a:xfrm>
          <a:prstGeom prst="rect">
            <a:avLst/>
          </a:prstGeom>
        </p:spPr>
        <p:txBody>
          <a:bodyPr wrap="square" lIns="0" tIns="0" rIns="0" bIns="0">
            <a:noAutofit/>
          </a:bodyPr>
          <a:lstStyle>
            <a:lvl1pPr>
              <a:defRPr>
                <a:solidFill>
                  <a:schemeClr val="tx2"/>
                </a:solidFill>
              </a:defRPr>
            </a:lvl1pPr>
          </a:lstStyle>
          <a:p>
            <a:endParaRPr dirty="0"/>
          </a:p>
        </p:txBody>
      </p:sp>
      <p:sp>
        <p:nvSpPr>
          <p:cNvPr id="4" name="Holder 4"/>
          <p:cNvSpPr>
            <a:spLocks noGrp="1"/>
          </p:cNvSpPr>
          <p:nvPr>
            <p:ph sz="half" idx="3"/>
          </p:nvPr>
        </p:nvSpPr>
        <p:spPr>
          <a:xfrm>
            <a:off x="6278880" y="1143000"/>
            <a:ext cx="5468620" cy="4755397"/>
          </a:xfrm>
          <a:prstGeom prst="rect">
            <a:avLst/>
          </a:prstGeom>
        </p:spPr>
        <p:txBody>
          <a:bodyPr wrap="square" lIns="0" tIns="0" rIns="0" bIns="0">
            <a:noAutofit/>
          </a:bodyPr>
          <a:lstStyle>
            <a:lvl1pPr>
              <a:defRPr>
                <a:solidFill>
                  <a:schemeClr val="tx2"/>
                </a:solidFill>
              </a:defRPr>
            </a:lvl1pPr>
          </a:lstStyle>
          <a:p>
            <a:endParaRPr dirty="0"/>
          </a:p>
        </p:txBody>
      </p:sp>
      <p:sp>
        <p:nvSpPr>
          <p:cNvPr id="5" name="Footer Placeholder 4">
            <a:extLst>
              <a:ext uri="{FF2B5EF4-FFF2-40B4-BE49-F238E27FC236}">
                <a16:creationId xmlns:a16="http://schemas.microsoft.com/office/drawing/2014/main" id="{DDA8CBD3-D02F-4454-87A6-966B1719E3F4}"/>
              </a:ext>
            </a:extLst>
          </p:cNvPr>
          <p:cNvSpPr>
            <a:spLocks noGrp="1"/>
          </p:cNvSpPr>
          <p:nvPr>
            <p:ph type="ftr" sz="quarter" idx="10"/>
          </p:nvPr>
        </p:nvSpPr>
        <p:spPr/>
        <p:txBody>
          <a:bodyPr bIns="45720"/>
          <a:lstStyle/>
          <a:p>
            <a:r>
              <a:rPr lang="en-US" dirty="0"/>
              <a:t>KBR CONFIDENTIAL</a:t>
            </a:r>
          </a:p>
        </p:txBody>
      </p:sp>
      <p:sp>
        <p:nvSpPr>
          <p:cNvPr id="22" name="Slide Number Placeholder 4">
            <a:extLst>
              <a:ext uri="{FF2B5EF4-FFF2-40B4-BE49-F238E27FC236}">
                <a16:creationId xmlns:a16="http://schemas.microsoft.com/office/drawing/2014/main" id="{55E29659-C781-4A92-A99F-82D944B7CAFB}"/>
              </a:ext>
            </a:extLst>
          </p:cNvPr>
          <p:cNvSpPr txBox="1">
            <a:spLocks/>
          </p:cNvSpPr>
          <p:nvPr userDrawn="1"/>
        </p:nvSpPr>
        <p:spPr>
          <a:xfrm>
            <a:off x="11299825" y="6306655"/>
            <a:ext cx="44767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A2C9F7-D14D-41D7-B0E0-C725CC367953}" type="slidenum">
              <a:rPr lang="en-US" smtClean="0"/>
              <a:pPr/>
              <a:t>‹#›</a:t>
            </a:fld>
            <a:endParaRPr lang="en-US" dirty="0"/>
          </a:p>
        </p:txBody>
      </p:sp>
    </p:spTree>
    <p:extLst>
      <p:ext uri="{BB962C8B-B14F-4D97-AF65-F5344CB8AC3E}">
        <p14:creationId xmlns:p14="http://schemas.microsoft.com/office/powerpoint/2010/main" val="346222144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Legal Notice - Option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2CE0B3-741C-484A-884E-CE30C4BC4840}"/>
              </a:ext>
            </a:extLst>
          </p:cNvPr>
          <p:cNvSpPr/>
          <p:nvPr userDrawn="1"/>
        </p:nvSpPr>
        <p:spPr>
          <a:xfrm>
            <a:off x="-1" y="3560323"/>
            <a:ext cx="9591676" cy="1556425"/>
          </a:xfrm>
          <a:custGeom>
            <a:avLst/>
            <a:gdLst>
              <a:gd name="connsiteX0" fmla="*/ 2041 w 10115648"/>
              <a:gd name="connsiteY0" fmla="*/ 0 h 1556425"/>
              <a:gd name="connsiteX1" fmla="*/ 10115648 w 10115648"/>
              <a:gd name="connsiteY1" fmla="*/ 0 h 1556425"/>
              <a:gd name="connsiteX2" fmla="*/ 8877076 w 10115648"/>
              <a:gd name="connsiteY2" fmla="*/ 1556425 h 1556425"/>
              <a:gd name="connsiteX3" fmla="*/ 0 w 10115648"/>
              <a:gd name="connsiteY3" fmla="*/ 1556425 h 1556425"/>
              <a:gd name="connsiteX4" fmla="*/ 0 w 10115648"/>
              <a:gd name="connsiteY4" fmla="*/ 2565 h 1556425"/>
              <a:gd name="connsiteX5" fmla="*/ 2041 w 10115648"/>
              <a:gd name="connsiteY5" fmla="*/ 0 h 155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15648" h="1556425">
                <a:moveTo>
                  <a:pt x="2041" y="0"/>
                </a:moveTo>
                <a:lnTo>
                  <a:pt x="10115648" y="0"/>
                </a:lnTo>
                <a:lnTo>
                  <a:pt x="8877076" y="1556425"/>
                </a:lnTo>
                <a:lnTo>
                  <a:pt x="0" y="1556425"/>
                </a:lnTo>
                <a:lnTo>
                  <a:pt x="0" y="2565"/>
                </a:lnTo>
                <a:lnTo>
                  <a:pt x="2041" y="0"/>
                </a:lnTo>
                <a:close/>
              </a:path>
            </a:pathLst>
          </a:custGeom>
          <a:gradFill>
            <a:gsLst>
              <a:gs pos="35000">
                <a:schemeClr val="accent4">
                  <a:alpha val="60000"/>
                </a:schemeClr>
              </a:gs>
              <a:gs pos="54000">
                <a:srgbClr val="061736">
                  <a:alpha val="41000"/>
                </a:srgbClr>
              </a:gs>
              <a:gs pos="87000">
                <a:schemeClr val="tx1">
                  <a:lumMod val="95000"/>
                  <a:lumOff val="5000"/>
                  <a:alpha val="22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E4A3574C-51B3-497F-8BC9-7A7503C72C26}"/>
              </a:ext>
            </a:extLst>
          </p:cNvPr>
          <p:cNvSpPr>
            <a:spLocks noGrp="1"/>
          </p:cNvSpPr>
          <p:nvPr>
            <p:ph type="ftr" sz="quarter" idx="10"/>
          </p:nvPr>
        </p:nvSpPr>
        <p:spPr/>
        <p:txBody>
          <a:bodyPr bIns="45720"/>
          <a:lstStyle/>
          <a:p>
            <a:r>
              <a:rPr lang="en-US" dirty="0"/>
              <a:t>KBR CONFIDENTIAL</a:t>
            </a:r>
          </a:p>
        </p:txBody>
      </p:sp>
      <p:sp>
        <p:nvSpPr>
          <p:cNvPr id="10" name="object 18">
            <a:extLst>
              <a:ext uri="{FF2B5EF4-FFF2-40B4-BE49-F238E27FC236}">
                <a16:creationId xmlns:a16="http://schemas.microsoft.com/office/drawing/2014/main" id="{262C6723-FC79-4C46-9BE2-D23416BE7934}"/>
              </a:ext>
            </a:extLst>
          </p:cNvPr>
          <p:cNvSpPr txBox="1"/>
          <p:nvPr userDrawn="1"/>
        </p:nvSpPr>
        <p:spPr>
          <a:xfrm>
            <a:off x="415856" y="6630262"/>
            <a:ext cx="1652106" cy="115232"/>
          </a:xfrm>
          <a:prstGeom prst="rect">
            <a:avLst/>
          </a:prstGeom>
        </p:spPr>
        <p:txBody>
          <a:bodyPr vert="horz" wrap="square" lIns="0" tIns="0" rIns="0" bIns="0" rtlCol="0">
            <a:spAutoFit/>
          </a:bodyPr>
          <a:lstStyle/>
          <a:p>
            <a:pPr marL="12700">
              <a:lnSpc>
                <a:spcPts val="900"/>
              </a:lnSpc>
            </a:pPr>
            <a:r>
              <a:rPr lang="en-US" sz="800" b="0" dirty="0">
                <a:solidFill>
                  <a:srgbClr val="A2C6E2"/>
                </a:solidFill>
                <a:latin typeface="+mj-lt"/>
                <a:cs typeface="MrEavesXLModOTBook"/>
              </a:rPr>
              <a:t>© 2022 KBR Inc. </a:t>
            </a:r>
            <a:endParaRPr lang="en-US" sz="800" dirty="0">
              <a:solidFill>
                <a:srgbClr val="A2C6E2"/>
              </a:solidFill>
              <a:latin typeface="+mj-lt"/>
              <a:cs typeface="MrEavesXLModOTBook"/>
            </a:endParaRPr>
          </a:p>
        </p:txBody>
      </p:sp>
      <p:pic>
        <p:nvPicPr>
          <p:cNvPr id="6" name="Picture 5" descr="Logo&#10;&#10;Description automatically generated">
            <a:extLst>
              <a:ext uri="{FF2B5EF4-FFF2-40B4-BE49-F238E27FC236}">
                <a16:creationId xmlns:a16="http://schemas.microsoft.com/office/drawing/2014/main" id="{7EFC602C-A8C2-4AF2-AF01-ECE3DE54A39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46396" y="517065"/>
            <a:ext cx="1203490" cy="666548"/>
          </a:xfrm>
          <a:prstGeom prst="rect">
            <a:avLst/>
          </a:prstGeom>
        </p:spPr>
      </p:pic>
      <p:sp>
        <p:nvSpPr>
          <p:cNvPr id="7" name="Title 16">
            <a:extLst>
              <a:ext uri="{FF2B5EF4-FFF2-40B4-BE49-F238E27FC236}">
                <a16:creationId xmlns:a16="http://schemas.microsoft.com/office/drawing/2014/main" id="{34612304-0943-4633-90F7-EB9823FC24D3}"/>
              </a:ext>
            </a:extLst>
          </p:cNvPr>
          <p:cNvSpPr txBox="1">
            <a:spLocks/>
          </p:cNvSpPr>
          <p:nvPr userDrawn="1"/>
        </p:nvSpPr>
        <p:spPr>
          <a:xfrm>
            <a:off x="449068" y="3754876"/>
            <a:ext cx="8533007" cy="1157591"/>
          </a:xfrm>
          <a:prstGeom prst="rect">
            <a:avLst/>
          </a:prstGeom>
          <a:noFill/>
        </p:spPr>
        <p:txBody>
          <a:bodyPr wrap="square" lIns="0" tIns="91440" rIns="182880" bIns="91440" anchor="ctr">
            <a:noAutofit/>
          </a:bodyPr>
          <a:lstStyle>
            <a:lvl1pPr>
              <a:lnSpc>
                <a:spcPct val="90000"/>
              </a:lnSpc>
              <a:defRPr sz="2600" b="0" i="0">
                <a:solidFill>
                  <a:srgbClr val="182857"/>
                </a:solidFill>
                <a:latin typeface="Calibri Light"/>
                <a:ea typeface="+mj-ea"/>
                <a:cs typeface="Calibri Light"/>
              </a:defRPr>
            </a:lvl1pPr>
          </a:lstStyle>
          <a:p>
            <a:pPr>
              <a:spcBef>
                <a:spcPts val="600"/>
              </a:spcBef>
            </a:pPr>
            <a:r>
              <a:rPr lang="en-US" sz="1400" kern="0" spc="70" baseline="0" dirty="0">
                <a:solidFill>
                  <a:srgbClr val="FFFFFF"/>
                </a:solidFill>
                <a:latin typeface="+mn-lt"/>
              </a:rPr>
              <a:t>LEGAL NOTICE:</a:t>
            </a:r>
          </a:p>
          <a:p>
            <a:pPr>
              <a:spcBef>
                <a:spcPts val="600"/>
              </a:spcBef>
            </a:pPr>
            <a:r>
              <a:rPr lang="en-US" sz="1400" kern="0" spc="70" baseline="0" dirty="0">
                <a:solidFill>
                  <a:srgbClr val="FFFFFF"/>
                </a:solidFill>
                <a:latin typeface="+mn-lt"/>
              </a:rPr>
              <a:t>KBR PROPRIETARY AND CONFIDENTIAL INFORMATION FOR THE SOLE USE OF KBR. ANY REPRODUCTION, COPY, PHOTOGRAPH, SCREENSHOT, REVIEW, USE, DISTRIBUTION, OR DISCLOSURE BY OTHERS IS STRICTLY PROHIBITED. DISCLOSURE BY KBR VIA ELECTRONIC MEANS (INCLUDING BY VIRTUAL </a:t>
            </a:r>
            <a:br>
              <a:rPr lang="en-US" sz="1400" kern="0" spc="70" baseline="0" dirty="0">
                <a:solidFill>
                  <a:srgbClr val="FFFFFF"/>
                </a:solidFill>
                <a:latin typeface="+mn-lt"/>
              </a:rPr>
            </a:br>
            <a:r>
              <a:rPr lang="en-US" sz="1400" kern="0" spc="70" baseline="0" dirty="0">
                <a:solidFill>
                  <a:srgbClr val="FFFFFF"/>
                </a:solidFill>
                <a:latin typeface="+mn-lt"/>
              </a:rPr>
              <a:t>MEETING) DOES NOT WAIVE, NEGATE, OR LESSEN THIS PROHIBITION. ALL RIGHTS RESERVED.</a:t>
            </a:r>
            <a:endParaRPr lang="en-US" sz="1400" kern="0" spc="70" baseline="0" dirty="0">
              <a:latin typeface="+mn-lt"/>
            </a:endParaRPr>
          </a:p>
        </p:txBody>
      </p:sp>
    </p:spTree>
    <p:extLst>
      <p:ext uri="{BB962C8B-B14F-4D97-AF65-F5344CB8AC3E}">
        <p14:creationId xmlns:p14="http://schemas.microsoft.com/office/powerpoint/2010/main" val="3886209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ue Divider">
    <p:bg>
      <p:bgPr>
        <a:gradFill flip="none" rotWithShape="1">
          <a:gsLst>
            <a:gs pos="10000">
              <a:srgbClr val="0047BB"/>
            </a:gs>
            <a:gs pos="90000">
              <a:srgbClr val="009FDF"/>
            </a:gs>
          </a:gsLst>
          <a:lin ang="0" scaled="1"/>
          <a:tileRect/>
        </a:gradFill>
        <a:effectLst/>
      </p:bgPr>
    </p:bg>
    <p:spTree>
      <p:nvGrpSpPr>
        <p:cNvPr id="1" name=""/>
        <p:cNvGrpSpPr/>
        <p:nvPr/>
      </p:nvGrpSpPr>
      <p:grpSpPr>
        <a:xfrm>
          <a:off x="0" y="0"/>
          <a:ext cx="0" cy="0"/>
          <a:chOff x="0" y="0"/>
          <a:chExt cx="0" cy="0"/>
        </a:xfrm>
      </p:grpSpPr>
      <p:sp>
        <p:nvSpPr>
          <p:cNvPr id="18" name="Text Placeholder 17"/>
          <p:cNvSpPr>
            <a:spLocks noGrp="1"/>
          </p:cNvSpPr>
          <p:nvPr>
            <p:ph type="body" sz="quarter" idx="11" hasCustomPrompt="1"/>
          </p:nvPr>
        </p:nvSpPr>
        <p:spPr>
          <a:xfrm>
            <a:off x="490179" y="406400"/>
            <a:ext cx="9942655" cy="577850"/>
          </a:xfrm>
          <a:prstGeom prst="rect">
            <a:avLst/>
          </a:prstGeom>
        </p:spPr>
        <p:txBody>
          <a:bodyPr lIns="0" tIns="0" rIns="0" bIns="0" anchor="b">
            <a:noAutofit/>
          </a:bodyPr>
          <a:lstStyle>
            <a:lvl1pPr rtl="0">
              <a:lnSpc>
                <a:spcPct val="100000"/>
              </a:lnSpc>
              <a:defRPr sz="2000" b="0" cap="all" baseline="0">
                <a:solidFill>
                  <a:schemeClr val="bg1"/>
                </a:solidFill>
                <a:latin typeface="+mj-lt"/>
              </a:defRPr>
            </a:lvl1pPr>
          </a:lstStyle>
          <a:p>
            <a:pPr>
              <a:buFontTx/>
            </a:pPr>
            <a:r>
              <a:rPr lang="en-US"/>
              <a:t>Section divider subtitle (20PT light)</a:t>
            </a:r>
            <a:endParaRPr lang="en-GB" kern="0"/>
          </a:p>
        </p:txBody>
      </p:sp>
      <p:sp>
        <p:nvSpPr>
          <p:cNvPr id="14" name="Title 13"/>
          <p:cNvSpPr>
            <a:spLocks noGrp="1"/>
          </p:cNvSpPr>
          <p:nvPr>
            <p:ph type="title" hasCustomPrompt="1"/>
          </p:nvPr>
        </p:nvSpPr>
        <p:spPr>
          <a:xfrm>
            <a:off x="490180" y="1460401"/>
            <a:ext cx="10436060" cy="1645920"/>
          </a:xfrm>
        </p:spPr>
        <p:txBody>
          <a:bodyPr anchor="t"/>
          <a:lstStyle>
            <a:lvl1pPr>
              <a:lnSpc>
                <a:spcPct val="120000"/>
              </a:lnSpc>
              <a:defRPr sz="4400" cap="all" baseline="0">
                <a:solidFill>
                  <a:schemeClr val="bg1"/>
                </a:solidFill>
              </a:defRPr>
            </a:lvl1pPr>
          </a:lstStyle>
          <a:p>
            <a:pPr lvl="0"/>
            <a:r>
              <a:rPr lang="en-US" kern="0"/>
              <a:t>Section divider</a:t>
            </a:r>
            <a:br>
              <a:rPr lang="en-US" kern="0"/>
            </a:br>
            <a:r>
              <a:rPr lang="en-US" kern="0"/>
              <a:t>Headline (44pt </a:t>
            </a:r>
            <a:r>
              <a:rPr lang="en-US"/>
              <a:t>light</a:t>
            </a:r>
            <a:r>
              <a:rPr lang="en-US" kern="0"/>
              <a:t>)</a:t>
            </a:r>
            <a:endParaRPr lang="en-US"/>
          </a:p>
        </p:txBody>
      </p:sp>
      <p:sp>
        <p:nvSpPr>
          <p:cNvPr id="21" name="Text Placeholder 7"/>
          <p:cNvSpPr>
            <a:spLocks noGrp="1"/>
          </p:cNvSpPr>
          <p:nvPr>
            <p:ph type="body" sz="quarter" idx="10" hasCustomPrompt="1"/>
          </p:nvPr>
        </p:nvSpPr>
        <p:spPr>
          <a:xfrm>
            <a:off x="490179" y="6522335"/>
            <a:ext cx="10168154" cy="130805"/>
          </a:xfrm>
          <a:prstGeom prst="rect">
            <a:avLst/>
          </a:prstGeom>
        </p:spPr>
        <p:txBody>
          <a:bodyPr lIns="0" tIns="0" rIns="0" bIns="0">
            <a:noAutofit/>
          </a:bodyPr>
          <a:lstStyle>
            <a:lvl1pPr>
              <a:defRPr sz="850" b="0" cap="all" baseline="0">
                <a:solidFill>
                  <a:schemeClr val="bg1"/>
                </a:solidFill>
              </a:defRPr>
            </a:lvl1pPr>
          </a:lstStyle>
          <a:p>
            <a:pPr lvl="0"/>
            <a:r>
              <a:rPr lang="en-US"/>
              <a:t>Footer: Change Information Classification in caps (8.5pt light)</a:t>
            </a:r>
          </a:p>
        </p:txBody>
      </p:sp>
      <p:sp>
        <p:nvSpPr>
          <p:cNvPr id="5" name="Rectangle 4"/>
          <p:cNvSpPr/>
          <p:nvPr/>
        </p:nvSpPr>
        <p:spPr>
          <a:xfrm flipV="1">
            <a:off x="485847" y="6438618"/>
            <a:ext cx="11238004" cy="2743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143">
              <a:solidFill>
                <a:srgbClr val="FFFFFF"/>
              </a:solidFill>
              <a:latin typeface="Arial" pitchFamily="34" charset="0"/>
              <a:ea typeface="MS PGothic" pitchFamily="34" charset="-128"/>
            </a:endParaRPr>
          </a:p>
        </p:txBody>
      </p:sp>
      <p:sp>
        <p:nvSpPr>
          <p:cNvPr id="6" name="Rectangle 5"/>
          <p:cNvSpPr/>
          <p:nvPr/>
        </p:nvSpPr>
        <p:spPr>
          <a:xfrm>
            <a:off x="485715" y="1123002"/>
            <a:ext cx="11232230" cy="3091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524">
              <a:solidFill>
                <a:srgbClr val="FFFFFF"/>
              </a:solidFill>
              <a:latin typeface="Arial" pitchFamily="34" charset="0"/>
              <a:ea typeface="MS PGothic" pitchFamily="34" charset="-128"/>
            </a:endParaRPr>
          </a:p>
        </p:txBody>
      </p:sp>
      <p:sp>
        <p:nvSpPr>
          <p:cNvPr id="8" name="Rectangle 7"/>
          <p:cNvSpPr/>
          <p:nvPr userDrawn="1"/>
        </p:nvSpPr>
        <p:spPr>
          <a:xfrm flipV="1">
            <a:off x="485847" y="6438618"/>
            <a:ext cx="11238004" cy="2743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143">
              <a:solidFill>
                <a:srgbClr val="FFFFFF"/>
              </a:solidFill>
              <a:latin typeface="Arial" pitchFamily="34" charset="0"/>
              <a:ea typeface="MS PGothic" pitchFamily="34" charset="-128"/>
            </a:endParaRPr>
          </a:p>
        </p:txBody>
      </p:sp>
      <p:sp>
        <p:nvSpPr>
          <p:cNvPr id="9" name="Rectangle 8"/>
          <p:cNvSpPr/>
          <p:nvPr userDrawn="1"/>
        </p:nvSpPr>
        <p:spPr>
          <a:xfrm>
            <a:off x="485715" y="1123002"/>
            <a:ext cx="11232230" cy="309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524">
              <a:solidFill>
                <a:srgbClr val="FFFFFF"/>
              </a:solidFill>
              <a:latin typeface="Arial" pitchFamily="34" charset="0"/>
              <a:ea typeface="MS PGothic" pitchFamily="34" charset="-128"/>
            </a:endParaRPr>
          </a:p>
        </p:txBody>
      </p:sp>
      <p:sp>
        <p:nvSpPr>
          <p:cNvPr id="10" name="Rectangle 9"/>
          <p:cNvSpPr>
            <a:spLocks noChangeArrowheads="1"/>
          </p:cNvSpPr>
          <p:nvPr userDrawn="1"/>
        </p:nvSpPr>
        <p:spPr bwMode="invGray">
          <a:xfrm>
            <a:off x="10926241" y="6527413"/>
            <a:ext cx="782029" cy="138499"/>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r" eaLnBrk="0" hangingPunct="0">
              <a:buFontTx/>
              <a:buNone/>
            </a:pPr>
            <a:fld id="{A618EB91-68A2-413C-AF9E-E3F73DFE5122}" type="slidenum">
              <a:rPr lang="en-GB" sz="900" smtClean="0">
                <a:solidFill>
                  <a:schemeClr val="bg1"/>
                </a:solidFill>
                <a:latin typeface="+mn-lt"/>
              </a:rPr>
              <a:pPr algn="r" eaLnBrk="0" hangingPunct="0">
                <a:buFontTx/>
                <a:buNone/>
              </a:pPr>
              <a:t>‹#›</a:t>
            </a:fld>
            <a:endParaRPr lang="en-GB" sz="900">
              <a:solidFill>
                <a:schemeClr val="bg1"/>
              </a:solidFill>
              <a:latin typeface="+mn-lt"/>
            </a:endParaRPr>
          </a:p>
        </p:txBody>
      </p:sp>
    </p:spTree>
    <p:extLst>
      <p:ext uri="{BB962C8B-B14F-4D97-AF65-F5344CB8AC3E}">
        <p14:creationId xmlns:p14="http://schemas.microsoft.com/office/powerpoint/2010/main" val="281746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lue Divider Numbering">
    <p:bg>
      <p:bgPr>
        <a:gradFill flip="none" rotWithShape="1">
          <a:gsLst>
            <a:gs pos="10000">
              <a:srgbClr val="0047BB"/>
            </a:gs>
            <a:gs pos="90000">
              <a:srgbClr val="009FDF"/>
            </a:gs>
          </a:gsLst>
          <a:lin ang="0" scaled="1"/>
          <a:tileRect/>
        </a:gradFill>
        <a:effectLst/>
      </p:bgPr>
    </p:bg>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490179" y="1460401"/>
            <a:ext cx="10436061" cy="1645920"/>
          </a:xfrm>
        </p:spPr>
        <p:txBody>
          <a:bodyPr anchor="t"/>
          <a:lstStyle>
            <a:lvl1pPr>
              <a:lnSpc>
                <a:spcPct val="120000"/>
              </a:lnSpc>
              <a:defRPr sz="4400" cap="all" baseline="0">
                <a:solidFill>
                  <a:schemeClr val="bg1"/>
                </a:solidFill>
              </a:defRPr>
            </a:lvl1pPr>
          </a:lstStyle>
          <a:p>
            <a:pPr lvl="0"/>
            <a:r>
              <a:rPr lang="en-US"/>
              <a:t>Optional numbering </a:t>
            </a:r>
            <a:br>
              <a:rPr lang="en-US"/>
            </a:br>
            <a:r>
              <a:rPr lang="en-US"/>
              <a:t>system </a:t>
            </a:r>
            <a:r>
              <a:rPr lang="en-US" kern="0"/>
              <a:t>(44pt </a:t>
            </a:r>
            <a:r>
              <a:rPr lang="en-US"/>
              <a:t>light</a:t>
            </a:r>
            <a:r>
              <a:rPr lang="en-US" kern="0"/>
              <a:t>)</a:t>
            </a:r>
            <a:endParaRPr lang="en-US"/>
          </a:p>
        </p:txBody>
      </p:sp>
      <p:sp>
        <p:nvSpPr>
          <p:cNvPr id="9" name="Text Placeholder 2"/>
          <p:cNvSpPr>
            <a:spLocks noGrp="1"/>
          </p:cNvSpPr>
          <p:nvPr>
            <p:ph type="body" sz="quarter" idx="13" hasCustomPrompt="1"/>
          </p:nvPr>
        </p:nvSpPr>
        <p:spPr>
          <a:xfrm>
            <a:off x="490179" y="406400"/>
            <a:ext cx="9942655" cy="577850"/>
          </a:xfrm>
          <a:prstGeom prst="rect">
            <a:avLst/>
          </a:prstGeom>
        </p:spPr>
        <p:txBody>
          <a:bodyPr lIns="0" tIns="0" rIns="0" bIns="0" anchor="b">
            <a:noAutofit/>
          </a:bodyPr>
          <a:lstStyle>
            <a:lvl1pPr>
              <a:lnSpc>
                <a:spcPct val="100000"/>
              </a:lnSpc>
              <a:defRPr sz="2000" b="0" cap="all" baseline="0">
                <a:solidFill>
                  <a:schemeClr val="bg1"/>
                </a:solidFill>
                <a:latin typeface="+mj-lt"/>
              </a:defRPr>
            </a:lvl1pPr>
            <a:lvl2pPr>
              <a:defRPr sz="5586" b="0">
                <a:solidFill>
                  <a:schemeClr val="bg1"/>
                </a:solidFill>
              </a:defRPr>
            </a:lvl2pPr>
            <a:lvl3pPr>
              <a:defRPr sz="5586" b="0">
                <a:solidFill>
                  <a:schemeClr val="bg1"/>
                </a:solidFill>
              </a:defRPr>
            </a:lvl3pPr>
            <a:lvl4pPr>
              <a:defRPr sz="5586" b="0">
                <a:solidFill>
                  <a:schemeClr val="bg1"/>
                </a:solidFill>
              </a:defRPr>
            </a:lvl4pPr>
            <a:lvl5pPr>
              <a:defRPr sz="5586" b="0">
                <a:solidFill>
                  <a:schemeClr val="bg1"/>
                </a:solidFill>
              </a:defRPr>
            </a:lvl5pPr>
          </a:lstStyle>
          <a:p>
            <a:pPr lvl="0"/>
            <a:r>
              <a:rPr lang="en-US"/>
              <a:t>Section divider subtitle (20PT light)</a:t>
            </a:r>
          </a:p>
        </p:txBody>
      </p:sp>
      <p:sp>
        <p:nvSpPr>
          <p:cNvPr id="10" name="Text Placeholder 5"/>
          <p:cNvSpPr>
            <a:spLocks noGrp="1"/>
          </p:cNvSpPr>
          <p:nvPr>
            <p:ph type="body" sz="quarter" idx="14" hasCustomPrompt="1"/>
          </p:nvPr>
        </p:nvSpPr>
        <p:spPr>
          <a:xfrm>
            <a:off x="5863811" y="3211948"/>
            <a:ext cx="5869603" cy="3693319"/>
          </a:xfrm>
          <a:prstGeom prst="rect">
            <a:avLst/>
          </a:prstGeom>
        </p:spPr>
        <p:txBody>
          <a:bodyPr lIns="0" tIns="0" rIns="0" bIns="0">
            <a:noAutofit/>
          </a:bodyPr>
          <a:lstStyle>
            <a:lvl1pPr algn="r">
              <a:defRPr sz="22000" b="0">
                <a:solidFill>
                  <a:schemeClr val="bg1"/>
                </a:solidFill>
              </a:defRPr>
            </a:lvl1pPr>
            <a:lvl2pPr algn="r">
              <a:defRPr sz="30470">
                <a:solidFill>
                  <a:schemeClr val="bg1"/>
                </a:solidFill>
              </a:defRPr>
            </a:lvl2pPr>
            <a:lvl3pPr algn="r">
              <a:defRPr sz="30470">
                <a:solidFill>
                  <a:schemeClr val="bg1"/>
                </a:solidFill>
              </a:defRPr>
            </a:lvl3pPr>
            <a:lvl4pPr algn="r">
              <a:defRPr sz="30470">
                <a:solidFill>
                  <a:schemeClr val="bg1"/>
                </a:solidFill>
              </a:defRPr>
            </a:lvl4pPr>
            <a:lvl5pPr algn="r">
              <a:defRPr sz="30470">
                <a:solidFill>
                  <a:schemeClr val="bg1"/>
                </a:solidFill>
              </a:defRPr>
            </a:lvl5pPr>
          </a:lstStyle>
          <a:p>
            <a:pPr lvl="0"/>
            <a:r>
              <a:rPr lang="en-US"/>
              <a:t>6</a:t>
            </a:r>
          </a:p>
        </p:txBody>
      </p:sp>
      <p:sp>
        <p:nvSpPr>
          <p:cNvPr id="6" name="Rectangle 5"/>
          <p:cNvSpPr/>
          <p:nvPr/>
        </p:nvSpPr>
        <p:spPr>
          <a:xfrm flipV="1">
            <a:off x="485847" y="6438618"/>
            <a:ext cx="11238004" cy="2743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143">
              <a:solidFill>
                <a:srgbClr val="FFFFFF"/>
              </a:solidFill>
              <a:latin typeface="Arial" pitchFamily="34" charset="0"/>
              <a:ea typeface="MS PGothic" pitchFamily="34" charset="-128"/>
            </a:endParaRPr>
          </a:p>
        </p:txBody>
      </p:sp>
      <p:sp>
        <p:nvSpPr>
          <p:cNvPr id="7" name="Rectangle 6"/>
          <p:cNvSpPr/>
          <p:nvPr/>
        </p:nvSpPr>
        <p:spPr>
          <a:xfrm>
            <a:off x="485715" y="1123002"/>
            <a:ext cx="11232230" cy="3091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524">
              <a:solidFill>
                <a:srgbClr val="FFFFFF"/>
              </a:solidFill>
              <a:latin typeface="Arial" pitchFamily="34" charset="0"/>
              <a:ea typeface="MS PGothic" pitchFamily="34" charset="-128"/>
            </a:endParaRPr>
          </a:p>
        </p:txBody>
      </p:sp>
      <p:sp>
        <p:nvSpPr>
          <p:cNvPr id="8" name="Rectangle 9"/>
          <p:cNvSpPr>
            <a:spLocks noChangeArrowheads="1"/>
          </p:cNvSpPr>
          <p:nvPr/>
        </p:nvSpPr>
        <p:spPr bwMode="invGray">
          <a:xfrm>
            <a:off x="10926241" y="6527413"/>
            <a:ext cx="782029" cy="138499"/>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r" eaLnBrk="0" hangingPunct="0">
              <a:buFontTx/>
              <a:buNone/>
            </a:pPr>
            <a:fld id="{A618EB91-68A2-413C-AF9E-E3F73DFE5122}" type="slidenum">
              <a:rPr lang="en-GB" sz="900" smtClean="0">
                <a:solidFill>
                  <a:schemeClr val="bg2"/>
                </a:solidFill>
                <a:latin typeface="+mn-lt"/>
              </a:rPr>
              <a:pPr algn="r" eaLnBrk="0" hangingPunct="0">
                <a:buFontTx/>
                <a:buNone/>
              </a:pPr>
              <a:t>‹#›</a:t>
            </a:fld>
            <a:endParaRPr lang="en-GB" sz="900">
              <a:solidFill>
                <a:schemeClr val="bg2"/>
              </a:solidFill>
              <a:latin typeface="+mn-lt"/>
            </a:endParaRPr>
          </a:p>
        </p:txBody>
      </p:sp>
      <p:sp>
        <p:nvSpPr>
          <p:cNvPr id="11" name="Rectangle 10"/>
          <p:cNvSpPr/>
          <p:nvPr userDrawn="1"/>
        </p:nvSpPr>
        <p:spPr>
          <a:xfrm flipV="1">
            <a:off x="485847" y="6438618"/>
            <a:ext cx="11238004" cy="2743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143">
              <a:solidFill>
                <a:srgbClr val="FFFFFF"/>
              </a:solidFill>
              <a:latin typeface="Arial" pitchFamily="34" charset="0"/>
              <a:ea typeface="MS PGothic" pitchFamily="34" charset="-128"/>
            </a:endParaRPr>
          </a:p>
        </p:txBody>
      </p:sp>
      <p:sp>
        <p:nvSpPr>
          <p:cNvPr id="12" name="Rectangle 11"/>
          <p:cNvSpPr/>
          <p:nvPr userDrawn="1"/>
        </p:nvSpPr>
        <p:spPr>
          <a:xfrm>
            <a:off x="485715" y="1123002"/>
            <a:ext cx="11232230" cy="309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524">
              <a:solidFill>
                <a:srgbClr val="FFFFFF"/>
              </a:solidFill>
              <a:latin typeface="Arial" pitchFamily="34" charset="0"/>
              <a:ea typeface="MS PGothic" pitchFamily="34" charset="-128"/>
            </a:endParaRPr>
          </a:p>
        </p:txBody>
      </p:sp>
      <p:sp>
        <p:nvSpPr>
          <p:cNvPr id="13" name="Text Placeholder 7"/>
          <p:cNvSpPr>
            <a:spLocks noGrp="1"/>
          </p:cNvSpPr>
          <p:nvPr>
            <p:ph type="body" sz="quarter" idx="10" hasCustomPrompt="1"/>
          </p:nvPr>
        </p:nvSpPr>
        <p:spPr>
          <a:xfrm>
            <a:off x="490179" y="6522335"/>
            <a:ext cx="10168154" cy="130805"/>
          </a:xfrm>
          <a:prstGeom prst="rect">
            <a:avLst/>
          </a:prstGeom>
        </p:spPr>
        <p:txBody>
          <a:bodyPr lIns="0" tIns="0" rIns="0" bIns="0">
            <a:noAutofit/>
          </a:bodyPr>
          <a:lstStyle>
            <a:lvl1pPr>
              <a:defRPr sz="850" b="0" cap="all" baseline="0">
                <a:solidFill>
                  <a:schemeClr val="bg1"/>
                </a:solidFill>
              </a:defRPr>
            </a:lvl1pPr>
          </a:lstStyle>
          <a:p>
            <a:pPr lvl="0"/>
            <a:r>
              <a:rPr lang="en-US"/>
              <a:t>Footer: Change Information Classification in caps (8.5pt light)</a:t>
            </a:r>
          </a:p>
        </p:txBody>
      </p:sp>
    </p:spTree>
    <p:extLst>
      <p:ext uri="{BB962C8B-B14F-4D97-AF65-F5344CB8AC3E}">
        <p14:creationId xmlns:p14="http://schemas.microsoft.com/office/powerpoint/2010/main" val="2390628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ue Divider AR">
    <p:bg>
      <p:bgPr>
        <a:gradFill flip="none" rotWithShape="1">
          <a:gsLst>
            <a:gs pos="90000">
              <a:srgbClr val="0047BB"/>
            </a:gs>
            <a:gs pos="10000">
              <a:srgbClr val="009FDF"/>
            </a:gs>
          </a:gsLst>
          <a:lin ang="0" scaled="1"/>
          <a:tileRect/>
        </a:gradFill>
        <a:effectLst/>
      </p:bgPr>
    </p:bg>
    <p:spTree>
      <p:nvGrpSpPr>
        <p:cNvPr id="1" name=""/>
        <p:cNvGrpSpPr/>
        <p:nvPr/>
      </p:nvGrpSpPr>
      <p:grpSpPr>
        <a:xfrm>
          <a:off x="0" y="0"/>
          <a:ext cx="0" cy="0"/>
          <a:chOff x="0" y="0"/>
          <a:chExt cx="0" cy="0"/>
        </a:xfrm>
      </p:grpSpPr>
      <p:sp>
        <p:nvSpPr>
          <p:cNvPr id="18" name="Text Placeholder 17"/>
          <p:cNvSpPr>
            <a:spLocks noGrp="1"/>
          </p:cNvSpPr>
          <p:nvPr>
            <p:ph type="body" sz="quarter" idx="11" hasCustomPrompt="1"/>
          </p:nvPr>
        </p:nvSpPr>
        <p:spPr>
          <a:xfrm>
            <a:off x="1775291" y="406401"/>
            <a:ext cx="9942653" cy="577850"/>
          </a:xfrm>
          <a:prstGeom prst="rect">
            <a:avLst/>
          </a:prstGeom>
        </p:spPr>
        <p:txBody>
          <a:bodyPr lIns="0" tIns="0" rIns="0" bIns="0" anchor="b">
            <a:noAutofit/>
          </a:bodyPr>
          <a:lstStyle>
            <a:lvl1pPr algn="r" rtl="1">
              <a:lnSpc>
                <a:spcPct val="100000"/>
              </a:lnSpc>
              <a:defRPr sz="2000" b="0" cap="all" baseline="0">
                <a:solidFill>
                  <a:schemeClr val="bg1"/>
                </a:solidFill>
                <a:latin typeface="SABIC Typeface Headline Light" panose="020B0303060202020204" pitchFamily="34" charset="0"/>
                <a:cs typeface="+mj-cs"/>
              </a:defRPr>
            </a:lvl1pPr>
          </a:lstStyle>
          <a:p>
            <a:pPr>
              <a:buFontTx/>
            </a:pPr>
            <a:r>
              <a:rPr lang="ar-SA"/>
              <a:t>عنوان فرعي للفاصل، حجم الخط 20خفيف</a:t>
            </a:r>
            <a:endParaRPr lang="en-US" kern="0"/>
          </a:p>
        </p:txBody>
      </p:sp>
      <p:sp>
        <p:nvSpPr>
          <p:cNvPr id="21" name="Text Placeholder 7"/>
          <p:cNvSpPr>
            <a:spLocks noGrp="1"/>
          </p:cNvSpPr>
          <p:nvPr>
            <p:ph type="body" sz="quarter" idx="10" hasCustomPrompt="1"/>
          </p:nvPr>
        </p:nvSpPr>
        <p:spPr>
          <a:xfrm>
            <a:off x="1549791" y="6522335"/>
            <a:ext cx="10168154" cy="130805"/>
          </a:xfrm>
          <a:prstGeom prst="rect">
            <a:avLst/>
          </a:prstGeom>
        </p:spPr>
        <p:txBody>
          <a:bodyPr lIns="0" tIns="0" rIns="0" bIns="0">
            <a:noAutofit/>
          </a:bodyPr>
          <a:lstStyle>
            <a:lvl1pPr algn="r" rtl="1">
              <a:defRPr sz="850" b="0" cap="all" baseline="0">
                <a:solidFill>
                  <a:schemeClr val="bg1"/>
                </a:solidFill>
                <a:latin typeface="SABIC Typeface Text Light" panose="020B0303060202020204" pitchFamily="34" charset="0"/>
                <a:cs typeface="+mn-cs"/>
              </a:defRPr>
            </a:lvl1pPr>
          </a:lstStyle>
          <a:p>
            <a:pPr lvl="0"/>
            <a:r>
              <a:rPr lang="ar-SA"/>
              <a:t>هامش تبويب للفاصل، حجم الخط 8.5خفيف</a:t>
            </a:r>
            <a:endParaRPr lang="en-US"/>
          </a:p>
        </p:txBody>
      </p:sp>
      <p:sp>
        <p:nvSpPr>
          <p:cNvPr id="5" name="Rectangle 4"/>
          <p:cNvSpPr/>
          <p:nvPr/>
        </p:nvSpPr>
        <p:spPr>
          <a:xfrm flipV="1">
            <a:off x="485847" y="6438618"/>
            <a:ext cx="11238004" cy="2743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143">
              <a:solidFill>
                <a:srgbClr val="FFFFFF"/>
              </a:solidFill>
              <a:latin typeface="Arial" pitchFamily="34" charset="0"/>
              <a:ea typeface="MS PGothic" pitchFamily="34" charset="-128"/>
            </a:endParaRPr>
          </a:p>
        </p:txBody>
      </p:sp>
      <p:sp>
        <p:nvSpPr>
          <p:cNvPr id="6" name="Rectangle 5"/>
          <p:cNvSpPr/>
          <p:nvPr/>
        </p:nvSpPr>
        <p:spPr>
          <a:xfrm>
            <a:off x="485715" y="1123002"/>
            <a:ext cx="11232230" cy="3091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524">
              <a:solidFill>
                <a:srgbClr val="FFFFFF"/>
              </a:solidFill>
              <a:latin typeface="Arial" pitchFamily="34" charset="0"/>
              <a:ea typeface="MS PGothic" pitchFamily="34" charset="-128"/>
            </a:endParaRPr>
          </a:p>
        </p:txBody>
      </p:sp>
      <p:sp>
        <p:nvSpPr>
          <p:cNvPr id="8" name="Rectangle 7"/>
          <p:cNvSpPr/>
          <p:nvPr userDrawn="1"/>
        </p:nvSpPr>
        <p:spPr>
          <a:xfrm flipV="1">
            <a:off x="485847" y="6438618"/>
            <a:ext cx="11238004" cy="2743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143">
              <a:solidFill>
                <a:srgbClr val="FFFFFF"/>
              </a:solidFill>
              <a:latin typeface="Arial" pitchFamily="34" charset="0"/>
              <a:ea typeface="MS PGothic" pitchFamily="34" charset="-128"/>
            </a:endParaRPr>
          </a:p>
        </p:txBody>
      </p:sp>
      <p:sp>
        <p:nvSpPr>
          <p:cNvPr id="9" name="Rectangle 8"/>
          <p:cNvSpPr/>
          <p:nvPr userDrawn="1"/>
        </p:nvSpPr>
        <p:spPr>
          <a:xfrm>
            <a:off x="485715" y="1123002"/>
            <a:ext cx="11232230" cy="309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524">
              <a:solidFill>
                <a:srgbClr val="FFFFFF"/>
              </a:solidFill>
              <a:latin typeface="Arial" pitchFamily="34" charset="0"/>
              <a:ea typeface="MS PGothic" pitchFamily="34" charset="-128"/>
            </a:endParaRPr>
          </a:p>
        </p:txBody>
      </p:sp>
      <p:sp>
        <p:nvSpPr>
          <p:cNvPr id="10" name="Rectangle 9"/>
          <p:cNvSpPr>
            <a:spLocks noChangeArrowheads="1"/>
          </p:cNvSpPr>
          <p:nvPr userDrawn="1"/>
        </p:nvSpPr>
        <p:spPr bwMode="invGray">
          <a:xfrm>
            <a:off x="485715" y="6527413"/>
            <a:ext cx="782029" cy="138499"/>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l" eaLnBrk="0" hangingPunct="0">
              <a:buFontTx/>
              <a:buNone/>
            </a:pPr>
            <a:fld id="{A618EB91-68A2-413C-AF9E-E3F73DFE5122}" type="slidenum">
              <a:rPr lang="en-GB" sz="900" smtClean="0">
                <a:solidFill>
                  <a:schemeClr val="bg1"/>
                </a:solidFill>
                <a:latin typeface="+mn-lt"/>
              </a:rPr>
              <a:pPr algn="l" eaLnBrk="0" hangingPunct="0">
                <a:buFontTx/>
                <a:buNone/>
              </a:pPr>
              <a:t>‹#›</a:t>
            </a:fld>
            <a:endParaRPr lang="en-GB" sz="900">
              <a:solidFill>
                <a:schemeClr val="bg1"/>
              </a:solidFill>
              <a:latin typeface="+mn-lt"/>
            </a:endParaRPr>
          </a:p>
        </p:txBody>
      </p:sp>
      <p:sp>
        <p:nvSpPr>
          <p:cNvPr id="2" name="Title 1"/>
          <p:cNvSpPr>
            <a:spLocks noGrp="1"/>
          </p:cNvSpPr>
          <p:nvPr>
            <p:ph type="title" hasCustomPrompt="1"/>
          </p:nvPr>
        </p:nvSpPr>
        <p:spPr>
          <a:xfrm>
            <a:off x="1267744" y="1460401"/>
            <a:ext cx="10450200" cy="1645920"/>
          </a:xfrm>
        </p:spPr>
        <p:txBody>
          <a:bodyPr anchor="t"/>
          <a:lstStyle>
            <a:lvl1pPr algn="r" rtl="1">
              <a:lnSpc>
                <a:spcPct val="120000"/>
              </a:lnSpc>
              <a:defRPr sz="4400">
                <a:solidFill>
                  <a:schemeClr val="bg1"/>
                </a:solidFill>
              </a:defRPr>
            </a:lvl1pPr>
          </a:lstStyle>
          <a:p>
            <a:r>
              <a:rPr lang="ar-SA" kern="0"/>
              <a:t>عنوان رئيس للفاصل</a:t>
            </a:r>
            <a:br>
              <a:rPr lang="ar-SA" kern="0"/>
            </a:br>
            <a:r>
              <a:rPr lang="ar-SA" kern="0"/>
              <a:t>حجم الخط 44</a:t>
            </a:r>
            <a:r>
              <a:rPr lang="ar-SA"/>
              <a:t>خفيف</a:t>
            </a:r>
            <a:endParaRPr lang="en-US"/>
          </a:p>
        </p:txBody>
      </p:sp>
    </p:spTree>
    <p:extLst>
      <p:ext uri="{BB962C8B-B14F-4D97-AF65-F5344CB8AC3E}">
        <p14:creationId xmlns:p14="http://schemas.microsoft.com/office/powerpoint/2010/main" val="2941428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ue Divider Numbering AR">
    <p:bg>
      <p:bgPr>
        <a:gradFill flip="none" rotWithShape="1">
          <a:gsLst>
            <a:gs pos="90000">
              <a:srgbClr val="0047BB"/>
            </a:gs>
            <a:gs pos="10000">
              <a:srgbClr val="009FDF"/>
            </a:gs>
          </a:gsLst>
          <a:lin ang="0" scaled="1"/>
          <a:tileRect/>
        </a:gradFill>
        <a:effectLst/>
      </p:bgPr>
    </p:bg>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1267876" y="1460401"/>
            <a:ext cx="10440395" cy="1645919"/>
          </a:xfrm>
        </p:spPr>
        <p:txBody>
          <a:bodyPr anchor="t"/>
          <a:lstStyle>
            <a:lvl1pPr algn="r" rtl="1">
              <a:lnSpc>
                <a:spcPct val="120000"/>
              </a:lnSpc>
              <a:defRPr sz="4400" cap="all" baseline="0">
                <a:solidFill>
                  <a:schemeClr val="bg1"/>
                </a:solidFill>
                <a:latin typeface="SABIC Typeface Headline Light" panose="020B0303060202020204" pitchFamily="34" charset="0"/>
                <a:cs typeface="+mj-cs"/>
              </a:defRPr>
            </a:lvl1pPr>
          </a:lstStyle>
          <a:p>
            <a:pPr>
              <a:buFontTx/>
            </a:pPr>
            <a:r>
              <a:rPr lang="ar-SA"/>
              <a:t>عنوان رئيس لفاصل مرقم</a:t>
            </a:r>
            <a:br>
              <a:rPr lang="ar-SA"/>
            </a:br>
            <a:r>
              <a:rPr lang="ar-SA"/>
              <a:t>حجم الخط 44خفيف</a:t>
            </a:r>
            <a:endParaRPr lang="en-US" kern="0"/>
          </a:p>
        </p:txBody>
      </p:sp>
      <p:sp>
        <p:nvSpPr>
          <p:cNvPr id="9" name="Text Placeholder 2"/>
          <p:cNvSpPr>
            <a:spLocks noGrp="1"/>
          </p:cNvSpPr>
          <p:nvPr>
            <p:ph type="body" sz="quarter" idx="13" hasCustomPrompt="1"/>
          </p:nvPr>
        </p:nvSpPr>
        <p:spPr>
          <a:xfrm>
            <a:off x="1775292" y="406401"/>
            <a:ext cx="9932979" cy="577850"/>
          </a:xfrm>
          <a:prstGeom prst="rect">
            <a:avLst/>
          </a:prstGeom>
        </p:spPr>
        <p:txBody>
          <a:bodyPr lIns="0" tIns="0" rIns="0" bIns="0" anchor="b">
            <a:noAutofit/>
          </a:bodyPr>
          <a:lstStyle>
            <a:lvl1pPr marL="0" marR="0" indent="0" algn="r" defTabSz="914400" rtl="1" eaLnBrk="1" fontAlgn="base" latinLnBrk="0" hangingPunct="1">
              <a:lnSpc>
                <a:spcPct val="100000"/>
              </a:lnSpc>
              <a:spcBef>
                <a:spcPts val="0"/>
              </a:spcBef>
              <a:spcAft>
                <a:spcPct val="0"/>
              </a:spcAft>
              <a:buClr>
                <a:schemeClr val="tx1"/>
              </a:buClr>
              <a:buSzTx/>
              <a:buFont typeface="Arial" pitchFamily="34" charset="0"/>
              <a:buNone/>
              <a:tabLst/>
              <a:defRPr sz="2000" b="0" cap="all" baseline="0">
                <a:solidFill>
                  <a:schemeClr val="bg1"/>
                </a:solidFill>
                <a:latin typeface="SABIC Typeface Headline Light" panose="020B0303060202020204" pitchFamily="34" charset="0"/>
                <a:cs typeface="+mj-cs"/>
              </a:defRPr>
            </a:lvl1pPr>
            <a:lvl2pPr>
              <a:defRPr sz="5586" b="0">
                <a:solidFill>
                  <a:schemeClr val="bg1"/>
                </a:solidFill>
              </a:defRPr>
            </a:lvl2pPr>
            <a:lvl3pPr>
              <a:defRPr sz="5586" b="0">
                <a:solidFill>
                  <a:schemeClr val="bg1"/>
                </a:solidFill>
              </a:defRPr>
            </a:lvl3pPr>
            <a:lvl4pPr>
              <a:defRPr sz="5586" b="0">
                <a:solidFill>
                  <a:schemeClr val="bg1"/>
                </a:solidFill>
              </a:defRPr>
            </a:lvl4pPr>
            <a:lvl5pPr>
              <a:defRPr sz="5586" b="0">
                <a:solidFill>
                  <a:schemeClr val="bg1"/>
                </a:solidFill>
              </a:defRPr>
            </a:lvl5pPr>
          </a:lstStyle>
          <a:p>
            <a:pPr marL="0" marR="0" lvl="0" indent="0" algn="r" defTabSz="914400" rtl="1" eaLnBrk="1" fontAlgn="base" latinLnBrk="0" hangingPunct="1">
              <a:lnSpc>
                <a:spcPct val="100000"/>
              </a:lnSpc>
              <a:spcBef>
                <a:spcPts val="0"/>
              </a:spcBef>
              <a:spcAft>
                <a:spcPct val="0"/>
              </a:spcAft>
              <a:buClr>
                <a:schemeClr val="tx1"/>
              </a:buClr>
              <a:buSzTx/>
              <a:buFont typeface="Arial" pitchFamily="34" charset="0"/>
              <a:buNone/>
              <a:tabLst/>
              <a:defRPr/>
            </a:pPr>
            <a:r>
              <a:rPr lang="ar-SA"/>
              <a:t>عنوان فرعي لفاصل مرقم، حجم الخط 20خفيف</a:t>
            </a:r>
            <a:endParaRPr lang="en-US" kern="0"/>
          </a:p>
        </p:txBody>
      </p:sp>
      <p:sp>
        <p:nvSpPr>
          <p:cNvPr id="10" name="Text Placeholder 5"/>
          <p:cNvSpPr>
            <a:spLocks noGrp="1"/>
          </p:cNvSpPr>
          <p:nvPr>
            <p:ph type="body" sz="quarter" idx="14" hasCustomPrompt="1"/>
          </p:nvPr>
        </p:nvSpPr>
        <p:spPr>
          <a:xfrm>
            <a:off x="490180" y="3211948"/>
            <a:ext cx="5869603" cy="3693319"/>
          </a:xfrm>
          <a:prstGeom prst="rect">
            <a:avLst/>
          </a:prstGeom>
        </p:spPr>
        <p:txBody>
          <a:bodyPr lIns="0" tIns="0" rIns="0" bIns="0">
            <a:noAutofit/>
          </a:bodyPr>
          <a:lstStyle>
            <a:lvl1pPr algn="l">
              <a:defRPr sz="22000" b="0">
                <a:solidFill>
                  <a:schemeClr val="bg1"/>
                </a:solidFill>
                <a:cs typeface="+mn-cs"/>
              </a:defRPr>
            </a:lvl1pPr>
            <a:lvl2pPr algn="r">
              <a:defRPr sz="30470">
                <a:solidFill>
                  <a:schemeClr val="bg1"/>
                </a:solidFill>
              </a:defRPr>
            </a:lvl2pPr>
            <a:lvl3pPr algn="r">
              <a:defRPr sz="30470">
                <a:solidFill>
                  <a:schemeClr val="bg1"/>
                </a:solidFill>
              </a:defRPr>
            </a:lvl3pPr>
            <a:lvl4pPr algn="r">
              <a:defRPr sz="30470">
                <a:solidFill>
                  <a:schemeClr val="bg1"/>
                </a:solidFill>
              </a:defRPr>
            </a:lvl4pPr>
            <a:lvl5pPr algn="r">
              <a:defRPr sz="30470">
                <a:solidFill>
                  <a:schemeClr val="bg1"/>
                </a:solidFill>
              </a:defRPr>
            </a:lvl5pPr>
          </a:lstStyle>
          <a:p>
            <a:pPr lvl="0"/>
            <a:r>
              <a:rPr lang="en-US"/>
              <a:t>6</a:t>
            </a:r>
          </a:p>
        </p:txBody>
      </p:sp>
      <p:sp>
        <p:nvSpPr>
          <p:cNvPr id="6" name="Rectangle 5"/>
          <p:cNvSpPr/>
          <p:nvPr/>
        </p:nvSpPr>
        <p:spPr>
          <a:xfrm flipV="1">
            <a:off x="485847" y="6438618"/>
            <a:ext cx="11238004" cy="2743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143">
              <a:solidFill>
                <a:srgbClr val="FFFFFF"/>
              </a:solidFill>
              <a:latin typeface="Arial" pitchFamily="34" charset="0"/>
              <a:ea typeface="MS PGothic" pitchFamily="34" charset="-128"/>
            </a:endParaRPr>
          </a:p>
        </p:txBody>
      </p:sp>
      <p:sp>
        <p:nvSpPr>
          <p:cNvPr id="7" name="Rectangle 6"/>
          <p:cNvSpPr/>
          <p:nvPr/>
        </p:nvSpPr>
        <p:spPr>
          <a:xfrm>
            <a:off x="485715" y="1123002"/>
            <a:ext cx="11232230" cy="3091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524">
              <a:solidFill>
                <a:srgbClr val="FFFFFF"/>
              </a:solidFill>
              <a:latin typeface="Arial" pitchFamily="34" charset="0"/>
              <a:ea typeface="MS PGothic" pitchFamily="34" charset="-128"/>
            </a:endParaRPr>
          </a:p>
        </p:txBody>
      </p:sp>
      <p:sp>
        <p:nvSpPr>
          <p:cNvPr id="8" name="Rectangle 9"/>
          <p:cNvSpPr>
            <a:spLocks noChangeArrowheads="1"/>
          </p:cNvSpPr>
          <p:nvPr/>
        </p:nvSpPr>
        <p:spPr bwMode="invGray">
          <a:xfrm>
            <a:off x="485847" y="6527413"/>
            <a:ext cx="782029" cy="138499"/>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l" eaLnBrk="0" hangingPunct="0">
              <a:buFontTx/>
              <a:buNone/>
            </a:pPr>
            <a:fld id="{A618EB91-68A2-413C-AF9E-E3F73DFE5122}" type="slidenum">
              <a:rPr lang="en-GB" sz="900" smtClean="0">
                <a:solidFill>
                  <a:schemeClr val="bg1"/>
                </a:solidFill>
                <a:latin typeface="+mn-lt"/>
              </a:rPr>
              <a:pPr algn="l" eaLnBrk="0" hangingPunct="0">
                <a:buFontTx/>
                <a:buNone/>
              </a:pPr>
              <a:t>‹#›</a:t>
            </a:fld>
            <a:endParaRPr lang="en-GB" sz="900">
              <a:solidFill>
                <a:schemeClr val="bg1"/>
              </a:solidFill>
              <a:latin typeface="+mn-lt"/>
            </a:endParaRPr>
          </a:p>
        </p:txBody>
      </p:sp>
      <p:sp>
        <p:nvSpPr>
          <p:cNvPr id="11" name="Rectangle 10"/>
          <p:cNvSpPr/>
          <p:nvPr userDrawn="1"/>
        </p:nvSpPr>
        <p:spPr>
          <a:xfrm flipV="1">
            <a:off x="485847" y="6438618"/>
            <a:ext cx="11238004" cy="2743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143">
              <a:solidFill>
                <a:srgbClr val="FFFFFF"/>
              </a:solidFill>
              <a:latin typeface="Arial" pitchFamily="34" charset="0"/>
              <a:ea typeface="MS PGothic" pitchFamily="34" charset="-128"/>
            </a:endParaRPr>
          </a:p>
        </p:txBody>
      </p:sp>
      <p:sp>
        <p:nvSpPr>
          <p:cNvPr id="12" name="Rectangle 11"/>
          <p:cNvSpPr/>
          <p:nvPr userDrawn="1"/>
        </p:nvSpPr>
        <p:spPr>
          <a:xfrm>
            <a:off x="485715" y="1123002"/>
            <a:ext cx="11232230" cy="309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524">
              <a:solidFill>
                <a:srgbClr val="FFFFFF"/>
              </a:solidFill>
              <a:latin typeface="Arial" pitchFamily="34" charset="0"/>
              <a:ea typeface="MS PGothic" pitchFamily="34" charset="-128"/>
            </a:endParaRPr>
          </a:p>
        </p:txBody>
      </p:sp>
      <p:sp>
        <p:nvSpPr>
          <p:cNvPr id="13" name="Text Placeholder 7"/>
          <p:cNvSpPr>
            <a:spLocks noGrp="1"/>
          </p:cNvSpPr>
          <p:nvPr>
            <p:ph type="body" sz="quarter" idx="10" hasCustomPrompt="1"/>
          </p:nvPr>
        </p:nvSpPr>
        <p:spPr>
          <a:xfrm>
            <a:off x="1540116" y="6522335"/>
            <a:ext cx="10168154" cy="130805"/>
          </a:xfrm>
          <a:prstGeom prst="rect">
            <a:avLst/>
          </a:prstGeom>
        </p:spPr>
        <p:txBody>
          <a:bodyPr lIns="0" tIns="0" rIns="0" bIns="0">
            <a:noAutofit/>
          </a:bodyPr>
          <a:lstStyle>
            <a:lvl1pPr algn="r" rtl="1">
              <a:defRPr sz="850" b="0" cap="all" baseline="0">
                <a:solidFill>
                  <a:schemeClr val="bg1"/>
                </a:solidFill>
                <a:latin typeface="SABIC Typeface Text Light" panose="020B0303060202020204" pitchFamily="34" charset="0"/>
                <a:cs typeface="+mn-cs"/>
              </a:defRPr>
            </a:lvl1pPr>
          </a:lstStyle>
          <a:p>
            <a:pPr lvl="0"/>
            <a:r>
              <a:rPr lang="ar-SA"/>
              <a:t>هامش تبويب للفاصل، حجم الخط 8.5خفيف</a:t>
            </a:r>
            <a:endParaRPr lang="en-US"/>
          </a:p>
        </p:txBody>
      </p:sp>
    </p:spTree>
    <p:extLst>
      <p:ext uri="{BB962C8B-B14F-4D97-AF65-F5344CB8AC3E}">
        <p14:creationId xmlns:p14="http://schemas.microsoft.com/office/powerpoint/2010/main" val="4103630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range Divider">
    <p:bg>
      <p:bgPr>
        <a:gradFill flip="none" rotWithShape="1">
          <a:gsLst>
            <a:gs pos="10000">
              <a:srgbClr val="FFA300"/>
            </a:gs>
            <a:gs pos="90000">
              <a:srgbClr val="FFCD00"/>
            </a:gs>
          </a:gsLst>
          <a:lin ang="0" scaled="1"/>
          <a:tileRect/>
        </a:gradFill>
        <a:effectLst/>
      </p:bgPr>
    </p:bg>
    <p:spTree>
      <p:nvGrpSpPr>
        <p:cNvPr id="1" name=""/>
        <p:cNvGrpSpPr/>
        <p:nvPr/>
      </p:nvGrpSpPr>
      <p:grpSpPr>
        <a:xfrm>
          <a:off x="0" y="0"/>
          <a:ext cx="0" cy="0"/>
          <a:chOff x="0" y="0"/>
          <a:chExt cx="0" cy="0"/>
        </a:xfrm>
      </p:grpSpPr>
      <p:sp>
        <p:nvSpPr>
          <p:cNvPr id="10" name="Title 9"/>
          <p:cNvSpPr>
            <a:spLocks noGrp="1"/>
          </p:cNvSpPr>
          <p:nvPr>
            <p:ph type="title" hasCustomPrompt="1"/>
          </p:nvPr>
        </p:nvSpPr>
        <p:spPr>
          <a:xfrm>
            <a:off x="490180" y="1460401"/>
            <a:ext cx="10436060" cy="1645920"/>
          </a:xfrm>
        </p:spPr>
        <p:txBody>
          <a:bodyPr anchor="t"/>
          <a:lstStyle>
            <a:lvl1pPr>
              <a:lnSpc>
                <a:spcPct val="120000"/>
              </a:lnSpc>
              <a:defRPr sz="4400" cap="all" baseline="0">
                <a:solidFill>
                  <a:schemeClr val="bg1"/>
                </a:solidFill>
              </a:defRPr>
            </a:lvl1pPr>
          </a:lstStyle>
          <a:p>
            <a:pPr lvl="0"/>
            <a:r>
              <a:rPr lang="en-US" kern="0"/>
              <a:t>Section divider</a:t>
            </a:r>
            <a:br>
              <a:rPr lang="en-US" kern="0"/>
            </a:br>
            <a:r>
              <a:rPr lang="en-US" kern="0"/>
              <a:t>Headline (44pt </a:t>
            </a:r>
            <a:r>
              <a:rPr lang="en-US"/>
              <a:t>light</a:t>
            </a:r>
            <a:r>
              <a:rPr lang="en-US" kern="0"/>
              <a:t>)</a:t>
            </a:r>
            <a:endParaRPr lang="en-US"/>
          </a:p>
        </p:txBody>
      </p:sp>
      <p:sp>
        <p:nvSpPr>
          <p:cNvPr id="11" name="Text Placeholder 17"/>
          <p:cNvSpPr>
            <a:spLocks noGrp="1"/>
          </p:cNvSpPr>
          <p:nvPr>
            <p:ph type="body" sz="quarter" idx="11" hasCustomPrompt="1"/>
          </p:nvPr>
        </p:nvSpPr>
        <p:spPr>
          <a:xfrm>
            <a:off x="490179" y="406401"/>
            <a:ext cx="9942655" cy="577850"/>
          </a:xfrm>
          <a:prstGeom prst="rect">
            <a:avLst/>
          </a:prstGeom>
        </p:spPr>
        <p:txBody>
          <a:bodyPr lIns="0" tIns="0" rIns="0" bIns="0" anchor="b">
            <a:noAutofit/>
          </a:bodyPr>
          <a:lstStyle>
            <a:lvl1pPr>
              <a:lnSpc>
                <a:spcPct val="100000"/>
              </a:lnSpc>
              <a:defRPr sz="2000" b="0" cap="all" baseline="0">
                <a:solidFill>
                  <a:schemeClr val="bg1"/>
                </a:solidFill>
                <a:latin typeface="+mj-lt"/>
              </a:defRPr>
            </a:lvl1pPr>
          </a:lstStyle>
          <a:p>
            <a:pPr>
              <a:buFontTx/>
            </a:pPr>
            <a:r>
              <a:rPr lang="en-US"/>
              <a:t>Section divider subtitle (20PT light)</a:t>
            </a:r>
            <a:endParaRPr lang="en-GB" kern="0"/>
          </a:p>
        </p:txBody>
      </p:sp>
      <p:sp>
        <p:nvSpPr>
          <p:cNvPr id="5" name="Rectangle 4"/>
          <p:cNvSpPr/>
          <p:nvPr/>
        </p:nvSpPr>
        <p:spPr>
          <a:xfrm flipV="1">
            <a:off x="485847" y="6438618"/>
            <a:ext cx="11238004" cy="27432"/>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143">
              <a:solidFill>
                <a:srgbClr val="FFFFFF"/>
              </a:solidFill>
              <a:latin typeface="Arial" pitchFamily="34" charset="0"/>
              <a:ea typeface="MS PGothic" pitchFamily="34" charset="-128"/>
            </a:endParaRPr>
          </a:p>
        </p:txBody>
      </p:sp>
      <p:sp>
        <p:nvSpPr>
          <p:cNvPr id="6" name="Rectangle 5"/>
          <p:cNvSpPr/>
          <p:nvPr/>
        </p:nvSpPr>
        <p:spPr>
          <a:xfrm>
            <a:off x="485715" y="1123002"/>
            <a:ext cx="11232230" cy="3091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524">
              <a:solidFill>
                <a:srgbClr val="FFFFFF"/>
              </a:solidFill>
              <a:latin typeface="Arial" pitchFamily="34" charset="0"/>
              <a:ea typeface="MS PGothic" pitchFamily="34" charset="-128"/>
            </a:endParaRPr>
          </a:p>
        </p:txBody>
      </p:sp>
      <p:sp>
        <p:nvSpPr>
          <p:cNvPr id="8" name="Rectangle 7"/>
          <p:cNvSpPr/>
          <p:nvPr userDrawn="1"/>
        </p:nvSpPr>
        <p:spPr>
          <a:xfrm flipV="1">
            <a:off x="485847" y="6438618"/>
            <a:ext cx="11238004" cy="2743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143">
              <a:solidFill>
                <a:srgbClr val="FFFFFF"/>
              </a:solidFill>
              <a:latin typeface="Arial" pitchFamily="34" charset="0"/>
              <a:ea typeface="MS PGothic" pitchFamily="34" charset="-128"/>
            </a:endParaRPr>
          </a:p>
        </p:txBody>
      </p:sp>
      <p:sp>
        <p:nvSpPr>
          <p:cNvPr id="9" name="Rectangle 8"/>
          <p:cNvSpPr/>
          <p:nvPr userDrawn="1"/>
        </p:nvSpPr>
        <p:spPr>
          <a:xfrm>
            <a:off x="485715" y="1123002"/>
            <a:ext cx="11232230" cy="309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524">
              <a:solidFill>
                <a:srgbClr val="FFFFFF"/>
              </a:solidFill>
              <a:latin typeface="Arial" pitchFamily="34" charset="0"/>
              <a:ea typeface="MS PGothic" pitchFamily="34" charset="-128"/>
            </a:endParaRPr>
          </a:p>
        </p:txBody>
      </p:sp>
      <p:sp>
        <p:nvSpPr>
          <p:cNvPr id="12" name="Rectangle 9"/>
          <p:cNvSpPr>
            <a:spLocks noChangeArrowheads="1"/>
          </p:cNvSpPr>
          <p:nvPr userDrawn="1"/>
        </p:nvSpPr>
        <p:spPr bwMode="invGray">
          <a:xfrm>
            <a:off x="10926241" y="6527413"/>
            <a:ext cx="782029" cy="138499"/>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r" eaLnBrk="0" hangingPunct="0">
              <a:buFontTx/>
              <a:buNone/>
            </a:pPr>
            <a:fld id="{A618EB91-68A2-413C-AF9E-E3F73DFE5122}" type="slidenum">
              <a:rPr lang="en-GB" sz="900" smtClean="0">
                <a:solidFill>
                  <a:schemeClr val="bg1"/>
                </a:solidFill>
                <a:latin typeface="+mn-lt"/>
              </a:rPr>
              <a:pPr algn="r" eaLnBrk="0" hangingPunct="0">
                <a:buFontTx/>
                <a:buNone/>
              </a:pPr>
              <a:t>‹#›</a:t>
            </a:fld>
            <a:endParaRPr lang="en-GB" sz="900">
              <a:solidFill>
                <a:schemeClr val="bg1"/>
              </a:solidFill>
              <a:latin typeface="+mn-lt"/>
            </a:endParaRPr>
          </a:p>
        </p:txBody>
      </p:sp>
      <p:sp>
        <p:nvSpPr>
          <p:cNvPr id="14" name="Text Placeholder 7"/>
          <p:cNvSpPr>
            <a:spLocks noGrp="1"/>
          </p:cNvSpPr>
          <p:nvPr>
            <p:ph type="body" sz="quarter" idx="10" hasCustomPrompt="1"/>
          </p:nvPr>
        </p:nvSpPr>
        <p:spPr>
          <a:xfrm>
            <a:off x="490179" y="6522335"/>
            <a:ext cx="10168154" cy="130805"/>
          </a:xfrm>
          <a:prstGeom prst="rect">
            <a:avLst/>
          </a:prstGeom>
        </p:spPr>
        <p:txBody>
          <a:bodyPr lIns="0" tIns="0" rIns="0" bIns="0">
            <a:noAutofit/>
          </a:bodyPr>
          <a:lstStyle>
            <a:lvl1pPr>
              <a:defRPr sz="850" b="0" cap="all" baseline="0">
                <a:solidFill>
                  <a:schemeClr val="bg1"/>
                </a:solidFill>
              </a:defRPr>
            </a:lvl1pPr>
          </a:lstStyle>
          <a:p>
            <a:pPr lvl="0"/>
            <a:r>
              <a:rPr lang="en-US"/>
              <a:t>Footer: Change Information Classification in caps (8.5pt light)</a:t>
            </a:r>
          </a:p>
        </p:txBody>
      </p:sp>
    </p:spTree>
    <p:extLst>
      <p:ext uri="{BB962C8B-B14F-4D97-AF65-F5344CB8AC3E}">
        <p14:creationId xmlns:p14="http://schemas.microsoft.com/office/powerpoint/2010/main" val="1726261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39.xml"/><Relationship Id="rId7" Type="http://schemas.openxmlformats.org/officeDocument/2006/relationships/image" Target="../media/image10.png"/><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theme" Target="../theme/theme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9" Type="http://schemas.openxmlformats.org/officeDocument/2006/relationships/image" Target="../media/image1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85715" y="1281017"/>
            <a:ext cx="11206687" cy="5026453"/>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26" name="Rectangle 2"/>
          <p:cNvSpPr>
            <a:spLocks noGrp="1" noChangeArrowheads="1"/>
          </p:cNvSpPr>
          <p:nvPr>
            <p:ph type="title"/>
          </p:nvPr>
        </p:nvSpPr>
        <p:spPr bwMode="auto">
          <a:xfrm>
            <a:off x="490180" y="406400"/>
            <a:ext cx="9942654"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US">
                <a:solidFill>
                  <a:schemeClr val="tx2"/>
                </a:solidFill>
              </a:rPr>
              <a:t>Headline in caps (20pt light)</a:t>
            </a:r>
            <a:endParaRPr lang="en-GB"/>
          </a:p>
        </p:txBody>
      </p:sp>
      <p:sp>
        <p:nvSpPr>
          <p:cNvPr id="1033" name="Rectangle 9"/>
          <p:cNvSpPr>
            <a:spLocks noChangeArrowheads="1"/>
          </p:cNvSpPr>
          <p:nvPr/>
        </p:nvSpPr>
        <p:spPr bwMode="invGray">
          <a:xfrm>
            <a:off x="10926241" y="6508723"/>
            <a:ext cx="782029" cy="175882"/>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r" eaLnBrk="0" hangingPunct="0">
              <a:buFontTx/>
              <a:buNone/>
            </a:pPr>
            <a:fld id="{A618EB91-68A2-413C-AF9E-E3F73DFE5122}" type="slidenum">
              <a:rPr lang="en-GB" sz="900" smtClean="0">
                <a:solidFill>
                  <a:schemeClr val="tx1"/>
                </a:solidFill>
                <a:latin typeface="+mn-lt"/>
              </a:rPr>
              <a:pPr algn="r" eaLnBrk="0" hangingPunct="0">
                <a:buFontTx/>
                <a:buNone/>
              </a:pPr>
              <a:t>‹#›</a:t>
            </a:fld>
            <a:endParaRPr lang="en-GB" sz="900">
              <a:solidFill>
                <a:schemeClr val="tx1"/>
              </a:solidFill>
              <a:latin typeface="+mn-lt"/>
            </a:endParaRPr>
          </a:p>
        </p:txBody>
      </p:sp>
      <p:sp>
        <p:nvSpPr>
          <p:cNvPr id="15" name="Rectangle 14"/>
          <p:cNvSpPr/>
          <p:nvPr/>
        </p:nvSpPr>
        <p:spPr>
          <a:xfrm flipV="1">
            <a:off x="485847" y="6438618"/>
            <a:ext cx="11238004" cy="27432"/>
          </a:xfrm>
          <a:prstGeom prst="rect">
            <a:avLst/>
          </a:prstGeom>
          <a:gradFill flip="none" rotWithShape="1">
            <a:gsLst>
              <a:gs pos="90000">
                <a:schemeClr val="accent2"/>
              </a:gs>
              <a:gs pos="10000">
                <a:srgbClr val="FFA300"/>
              </a:gs>
            </a:gsLst>
            <a:lin ang="108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143">
              <a:solidFill>
                <a:srgbClr val="FFFFFF"/>
              </a:solidFill>
              <a:latin typeface="Arial" pitchFamily="34" charset="0"/>
              <a:ea typeface="MS PGothic" pitchFamily="34" charset="-128"/>
            </a:endParaRPr>
          </a:p>
        </p:txBody>
      </p:sp>
      <p:sp>
        <p:nvSpPr>
          <p:cNvPr id="14" name="Rectangle 13"/>
          <p:cNvSpPr/>
          <p:nvPr/>
        </p:nvSpPr>
        <p:spPr>
          <a:xfrm>
            <a:off x="485715" y="1123002"/>
            <a:ext cx="11232230" cy="30913"/>
          </a:xfrm>
          <a:prstGeom prst="rect">
            <a:avLst/>
          </a:prstGeom>
          <a:gradFill flip="none" rotWithShape="1">
            <a:gsLst>
              <a:gs pos="10000">
                <a:schemeClr val="accent1"/>
              </a:gs>
              <a:gs pos="90000">
                <a:srgbClr val="0047BB"/>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0" hangingPunct="0">
              <a:buFontTx/>
              <a:buNone/>
            </a:pPr>
            <a:endParaRPr lang="en-GB" sz="1524">
              <a:solidFill>
                <a:srgbClr val="FFFFFF"/>
              </a:solidFill>
              <a:latin typeface="Arial" pitchFamily="34" charset="0"/>
              <a:ea typeface="MS PGothic" pitchFamily="34" charset="-128"/>
            </a:endParaRPr>
          </a:p>
        </p:txBody>
      </p:sp>
      <p:sp>
        <p:nvSpPr>
          <p:cNvPr id="5" name="Rectangle 4"/>
          <p:cNvSpPr/>
          <p:nvPr userDrawn="1"/>
        </p:nvSpPr>
        <p:spPr bwMode="auto">
          <a:xfrm>
            <a:off x="-126694" y="1185130"/>
            <a:ext cx="5572" cy="2743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13" tIns="91413" rIns="91413" bIns="91413" numCol="1" rtlCol="0" anchor="ctr" anchorCtr="0" compatLnSpc="1">
            <a:prstTxWarp prst="textNoShape">
              <a:avLst/>
            </a:prstTxWarp>
          </a:bodyPr>
          <a:lstStyle/>
          <a:p>
            <a:pPr marL="0" marR="0" indent="0" algn="ctr" defTabSz="1160922" rtl="0" eaLnBrk="1" fontAlgn="base" latinLnBrk="0" hangingPunct="1">
              <a:lnSpc>
                <a:spcPct val="100000"/>
              </a:lnSpc>
              <a:spcBef>
                <a:spcPct val="0"/>
              </a:spcBef>
              <a:spcAft>
                <a:spcPct val="0"/>
              </a:spcAft>
              <a:buClrTx/>
              <a:buSzTx/>
              <a:buFont typeface="Wingdings" pitchFamily="2" charset="2"/>
              <a:buNone/>
              <a:tabLst/>
            </a:pPr>
            <a:endParaRPr kumimoji="0" lang="en-US" sz="2031" b="0" i="0" u="none" strike="noStrike" cap="none" normalizeH="0" baseline="0">
              <a:ln>
                <a:noFill/>
              </a:ln>
              <a:solidFill>
                <a:schemeClr val="tx1"/>
              </a:solidFill>
              <a:effectLst/>
              <a:latin typeface="Arial" pitchFamily="34" charset="0"/>
            </a:endParaRPr>
          </a:p>
        </p:txBody>
      </p:sp>
      <p:pic>
        <p:nvPicPr>
          <p:cNvPr id="9" name="Picture 8"/>
          <p:cNvPicPr>
            <a:picLocks noChangeAspect="1"/>
          </p:cNvPicPr>
          <p:nvPr userDrawn="1"/>
        </p:nvPicPr>
        <p:blipFill>
          <a:blip r:embed="rId38" cstate="screen">
            <a:extLst>
              <a:ext uri="{28A0092B-C50C-407E-A947-70E740481C1C}">
                <a14:useLocalDpi xmlns:a14="http://schemas.microsoft.com/office/drawing/2010/main"/>
              </a:ext>
            </a:extLst>
          </a:blip>
          <a:stretch>
            <a:fillRect/>
          </a:stretch>
        </p:blipFill>
        <p:spPr>
          <a:xfrm>
            <a:off x="10817379" y="335739"/>
            <a:ext cx="892355" cy="458447"/>
          </a:xfrm>
          <a:prstGeom prst="rect">
            <a:avLst/>
          </a:prstGeom>
        </p:spPr>
      </p:pic>
      <p:sp>
        <p:nvSpPr>
          <p:cNvPr id="4" name="MSIPCMContentMarking" descr="{&quot;HashCode&quot;:1118197232,&quot;Placement&quot;:&quot;Footer&quot;,&quot;Top&quot;:519.343,&quot;Left&quot;:0.0,&quot;SlideWidth&quot;:960,&quot;SlideHeight&quot;:540}">
            <a:extLst>
              <a:ext uri="{FF2B5EF4-FFF2-40B4-BE49-F238E27FC236}">
                <a16:creationId xmlns:a16="http://schemas.microsoft.com/office/drawing/2014/main" id="{4AF422A3-5E79-4106-A147-047992059B04}"/>
              </a:ext>
            </a:extLst>
          </p:cNvPr>
          <p:cNvSpPr txBox="1"/>
          <p:nvPr userDrawn="1"/>
        </p:nvSpPr>
        <p:spPr bwMode="auto">
          <a:xfrm>
            <a:off x="0" y="6595656"/>
            <a:ext cx="1179911" cy="262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spAutoFit/>
          </a:bodyPr>
          <a:lstStyle/>
          <a:p>
            <a:pPr algn="l">
              <a:spcBef>
                <a:spcPts val="0"/>
              </a:spcBef>
              <a:spcAft>
                <a:spcPts val="0"/>
              </a:spcAft>
            </a:pPr>
            <a:r>
              <a:rPr lang="en-US" sz="1000" kern="0">
                <a:solidFill>
                  <a:srgbClr val="000000"/>
                </a:solidFill>
                <a:latin typeface="Calibri" panose="020F0502020204030204" pitchFamily="34" charset="0"/>
              </a:rPr>
              <a:t>Internal to Wipro</a:t>
            </a:r>
          </a:p>
        </p:txBody>
      </p:sp>
    </p:spTree>
    <p:extLst>
      <p:ext uri="{BB962C8B-B14F-4D97-AF65-F5344CB8AC3E}">
        <p14:creationId xmlns:p14="http://schemas.microsoft.com/office/powerpoint/2010/main" val="322397836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 id="2147483778" r:id="rId23"/>
    <p:sldLayoutId id="2147483779" r:id="rId24"/>
    <p:sldLayoutId id="2147483780" r:id="rId25"/>
    <p:sldLayoutId id="2147483781" r:id="rId26"/>
    <p:sldLayoutId id="2147483782" r:id="rId27"/>
    <p:sldLayoutId id="2147483783" r:id="rId28"/>
    <p:sldLayoutId id="2147483784" r:id="rId29"/>
    <p:sldLayoutId id="2147483785" r:id="rId30"/>
    <p:sldLayoutId id="2147483786" r:id="rId31"/>
    <p:sldLayoutId id="2147483787" r:id="rId32"/>
    <p:sldLayoutId id="2147483788" r:id="rId33"/>
    <p:sldLayoutId id="2147483789" r:id="rId34"/>
    <p:sldLayoutId id="2147483790" r:id="rId35"/>
    <p:sldLayoutId id="2147483791" r:id="rId36"/>
  </p:sldLayoutIdLst>
  <p:txStyles>
    <p:titleStyle>
      <a:lvl1pPr algn="l" rtl="0" eaLnBrk="1" fontAlgn="base" hangingPunct="1">
        <a:lnSpc>
          <a:spcPct val="100000"/>
        </a:lnSpc>
        <a:spcBef>
          <a:spcPct val="0"/>
        </a:spcBef>
        <a:spcAft>
          <a:spcPct val="0"/>
        </a:spcAft>
        <a:defRPr sz="2000" cap="all" baseline="0">
          <a:solidFill>
            <a:schemeClr val="tx1"/>
          </a:solidFill>
          <a:latin typeface="+mj-lt"/>
          <a:ea typeface="+mj-ea"/>
          <a:cs typeface="+mj-cs"/>
        </a:defRPr>
      </a:lvl1pPr>
      <a:lvl2pPr algn="l" rtl="0" eaLnBrk="1" fontAlgn="base" hangingPunct="1">
        <a:lnSpc>
          <a:spcPct val="95000"/>
        </a:lnSpc>
        <a:spcBef>
          <a:spcPct val="0"/>
        </a:spcBef>
        <a:spcAft>
          <a:spcPct val="0"/>
        </a:spcAft>
        <a:defRPr sz="2539">
          <a:solidFill>
            <a:srgbClr val="808080"/>
          </a:solidFill>
          <a:latin typeface="Arial" pitchFamily="34" charset="0"/>
        </a:defRPr>
      </a:lvl2pPr>
      <a:lvl3pPr algn="l" rtl="0" eaLnBrk="1" fontAlgn="base" hangingPunct="1">
        <a:lnSpc>
          <a:spcPct val="95000"/>
        </a:lnSpc>
        <a:spcBef>
          <a:spcPct val="0"/>
        </a:spcBef>
        <a:spcAft>
          <a:spcPct val="0"/>
        </a:spcAft>
        <a:defRPr sz="2539">
          <a:solidFill>
            <a:srgbClr val="808080"/>
          </a:solidFill>
          <a:latin typeface="Arial" pitchFamily="34" charset="0"/>
        </a:defRPr>
      </a:lvl3pPr>
      <a:lvl4pPr algn="l" rtl="0" eaLnBrk="1" fontAlgn="base" hangingPunct="1">
        <a:lnSpc>
          <a:spcPct val="95000"/>
        </a:lnSpc>
        <a:spcBef>
          <a:spcPct val="0"/>
        </a:spcBef>
        <a:spcAft>
          <a:spcPct val="0"/>
        </a:spcAft>
        <a:defRPr sz="2539">
          <a:solidFill>
            <a:srgbClr val="808080"/>
          </a:solidFill>
          <a:latin typeface="Arial" pitchFamily="34" charset="0"/>
        </a:defRPr>
      </a:lvl4pPr>
      <a:lvl5pPr algn="l" rtl="0" eaLnBrk="1" fontAlgn="base" hangingPunct="1">
        <a:lnSpc>
          <a:spcPct val="95000"/>
        </a:lnSpc>
        <a:spcBef>
          <a:spcPct val="0"/>
        </a:spcBef>
        <a:spcAft>
          <a:spcPct val="0"/>
        </a:spcAft>
        <a:defRPr sz="2539">
          <a:solidFill>
            <a:srgbClr val="808080"/>
          </a:solidFill>
          <a:latin typeface="Arial" pitchFamily="34" charset="0"/>
        </a:defRPr>
      </a:lvl5pPr>
      <a:lvl6pPr marL="580461" algn="l" rtl="0" eaLnBrk="1" fontAlgn="base" hangingPunct="1">
        <a:lnSpc>
          <a:spcPct val="95000"/>
        </a:lnSpc>
        <a:spcBef>
          <a:spcPct val="0"/>
        </a:spcBef>
        <a:spcAft>
          <a:spcPct val="0"/>
        </a:spcAft>
        <a:defRPr sz="2539">
          <a:solidFill>
            <a:srgbClr val="808080"/>
          </a:solidFill>
          <a:latin typeface="Arial" pitchFamily="34" charset="0"/>
        </a:defRPr>
      </a:lvl6pPr>
      <a:lvl7pPr marL="1160924" algn="l" rtl="0" eaLnBrk="1" fontAlgn="base" hangingPunct="1">
        <a:lnSpc>
          <a:spcPct val="95000"/>
        </a:lnSpc>
        <a:spcBef>
          <a:spcPct val="0"/>
        </a:spcBef>
        <a:spcAft>
          <a:spcPct val="0"/>
        </a:spcAft>
        <a:defRPr sz="2539">
          <a:solidFill>
            <a:srgbClr val="808080"/>
          </a:solidFill>
          <a:latin typeface="Arial" pitchFamily="34" charset="0"/>
        </a:defRPr>
      </a:lvl7pPr>
      <a:lvl8pPr marL="1741385" algn="l" rtl="0" eaLnBrk="1" fontAlgn="base" hangingPunct="1">
        <a:lnSpc>
          <a:spcPct val="95000"/>
        </a:lnSpc>
        <a:spcBef>
          <a:spcPct val="0"/>
        </a:spcBef>
        <a:spcAft>
          <a:spcPct val="0"/>
        </a:spcAft>
        <a:defRPr sz="2539">
          <a:solidFill>
            <a:srgbClr val="808080"/>
          </a:solidFill>
          <a:latin typeface="Arial" pitchFamily="34" charset="0"/>
        </a:defRPr>
      </a:lvl8pPr>
      <a:lvl9pPr marL="2321844" algn="l" rtl="0" eaLnBrk="1" fontAlgn="base" hangingPunct="1">
        <a:lnSpc>
          <a:spcPct val="95000"/>
        </a:lnSpc>
        <a:spcBef>
          <a:spcPct val="0"/>
        </a:spcBef>
        <a:spcAft>
          <a:spcPct val="0"/>
        </a:spcAft>
        <a:defRPr sz="2539">
          <a:solidFill>
            <a:srgbClr val="808080"/>
          </a:solidFill>
          <a:latin typeface="Arial" pitchFamily="34" charset="0"/>
        </a:defRPr>
      </a:lvl9pPr>
    </p:titleStyle>
    <p:bodyStyle>
      <a:lvl1pPr marL="0" indent="0" algn="l" rtl="0" eaLnBrk="1" fontAlgn="base" hangingPunct="1">
        <a:lnSpc>
          <a:spcPct val="120000"/>
        </a:lnSpc>
        <a:spcBef>
          <a:spcPts val="0"/>
        </a:spcBef>
        <a:spcAft>
          <a:spcPct val="0"/>
        </a:spcAft>
        <a:buClr>
          <a:schemeClr val="tx1"/>
        </a:buClr>
        <a:buFont typeface="Arial" pitchFamily="34" charset="0"/>
        <a:buNone/>
        <a:defRPr sz="1600" b="0">
          <a:solidFill>
            <a:schemeClr val="tx1"/>
          </a:solidFill>
          <a:latin typeface="+mn-lt"/>
          <a:ea typeface="+mn-ea"/>
          <a:cs typeface="+mn-cs"/>
        </a:defRPr>
      </a:lvl1pPr>
      <a:lvl2pPr marL="274320" indent="-274320" algn="l" rtl="0" eaLnBrk="1" fontAlgn="base" hangingPunct="1">
        <a:lnSpc>
          <a:spcPct val="120000"/>
        </a:lnSpc>
        <a:spcBef>
          <a:spcPts val="0"/>
        </a:spcBef>
        <a:spcAft>
          <a:spcPct val="0"/>
        </a:spcAft>
        <a:buClr>
          <a:schemeClr val="tx1"/>
        </a:buClr>
        <a:buChar char="•"/>
        <a:defRPr sz="1600">
          <a:solidFill>
            <a:schemeClr val="tx1"/>
          </a:solidFill>
          <a:latin typeface="+mn-lt"/>
        </a:defRPr>
      </a:lvl2pPr>
      <a:lvl3pPr marL="548640" indent="-274320" algn="l" rtl="0" eaLnBrk="1" fontAlgn="base" hangingPunct="1">
        <a:lnSpc>
          <a:spcPct val="120000"/>
        </a:lnSpc>
        <a:spcBef>
          <a:spcPts val="0"/>
        </a:spcBef>
        <a:spcAft>
          <a:spcPct val="0"/>
        </a:spcAft>
        <a:buClr>
          <a:schemeClr val="tx1"/>
        </a:buClr>
        <a:buChar char="•"/>
        <a:defRPr sz="1600">
          <a:solidFill>
            <a:schemeClr val="tx1"/>
          </a:solidFill>
          <a:latin typeface="+mn-lt"/>
        </a:defRPr>
      </a:lvl3pPr>
      <a:lvl4pPr marL="822960" indent="-274320" algn="l" rtl="0" eaLnBrk="1" fontAlgn="base" hangingPunct="1">
        <a:lnSpc>
          <a:spcPct val="120000"/>
        </a:lnSpc>
        <a:spcBef>
          <a:spcPts val="0"/>
        </a:spcBef>
        <a:spcAft>
          <a:spcPct val="0"/>
        </a:spcAft>
        <a:buClr>
          <a:schemeClr val="tx1"/>
        </a:buClr>
        <a:buChar char="•"/>
        <a:defRPr sz="1600">
          <a:solidFill>
            <a:schemeClr val="tx1"/>
          </a:solidFill>
          <a:latin typeface="+mn-lt"/>
        </a:defRPr>
      </a:lvl4pPr>
      <a:lvl5pPr marL="1097280" indent="-274320" algn="l" rtl="0" eaLnBrk="1" fontAlgn="base" hangingPunct="1">
        <a:lnSpc>
          <a:spcPct val="120000"/>
        </a:lnSpc>
        <a:spcBef>
          <a:spcPts val="0"/>
        </a:spcBef>
        <a:spcAft>
          <a:spcPct val="0"/>
        </a:spcAft>
        <a:buClr>
          <a:schemeClr val="tx1"/>
        </a:buClr>
        <a:buChar char="•"/>
        <a:defRPr sz="1600">
          <a:solidFill>
            <a:schemeClr val="tx1"/>
          </a:solidFill>
          <a:latin typeface="+mn-lt"/>
        </a:defRPr>
      </a:lvl5pPr>
      <a:lvl6pPr marL="1975181" indent="-241859" algn="l" rtl="0" eaLnBrk="1" fontAlgn="base" hangingPunct="1">
        <a:spcBef>
          <a:spcPct val="30000"/>
        </a:spcBef>
        <a:spcAft>
          <a:spcPct val="0"/>
        </a:spcAft>
        <a:buChar char="•"/>
        <a:defRPr>
          <a:solidFill>
            <a:srgbClr val="808080"/>
          </a:solidFill>
          <a:latin typeface="+mn-lt"/>
        </a:defRPr>
      </a:lvl6pPr>
      <a:lvl7pPr marL="2555643" indent="-241859" algn="l" rtl="0" eaLnBrk="1" fontAlgn="base" hangingPunct="1">
        <a:spcBef>
          <a:spcPct val="30000"/>
        </a:spcBef>
        <a:spcAft>
          <a:spcPct val="0"/>
        </a:spcAft>
        <a:buChar char="•"/>
        <a:defRPr>
          <a:solidFill>
            <a:srgbClr val="808080"/>
          </a:solidFill>
          <a:latin typeface="+mn-lt"/>
        </a:defRPr>
      </a:lvl7pPr>
      <a:lvl8pPr marL="3136104" indent="-241859" algn="l" rtl="0" eaLnBrk="1" fontAlgn="base" hangingPunct="1">
        <a:spcBef>
          <a:spcPct val="30000"/>
        </a:spcBef>
        <a:spcAft>
          <a:spcPct val="0"/>
        </a:spcAft>
        <a:buChar char="•"/>
        <a:defRPr>
          <a:solidFill>
            <a:srgbClr val="808080"/>
          </a:solidFill>
          <a:latin typeface="+mn-lt"/>
        </a:defRPr>
      </a:lvl8pPr>
      <a:lvl9pPr marL="3716566" indent="-241859" algn="l" rtl="0" eaLnBrk="1" fontAlgn="base" hangingPunct="1">
        <a:spcBef>
          <a:spcPct val="30000"/>
        </a:spcBef>
        <a:spcAft>
          <a:spcPct val="0"/>
        </a:spcAft>
        <a:buChar char="•"/>
        <a:defRPr>
          <a:solidFill>
            <a:srgbClr val="808080"/>
          </a:solidFill>
          <a:latin typeface="+mn-lt"/>
        </a:defRPr>
      </a:lvl9pPr>
    </p:bodyStyle>
    <p:otherStyle>
      <a:defPPr>
        <a:defRPr lang="en-US"/>
      </a:defPPr>
      <a:lvl1pPr marL="0" algn="l" defTabSz="1160924" rtl="0" eaLnBrk="1" latinLnBrk="0" hangingPunct="1">
        <a:defRPr sz="2285" kern="1200">
          <a:solidFill>
            <a:schemeClr val="tx1"/>
          </a:solidFill>
          <a:latin typeface="+mn-lt"/>
          <a:ea typeface="+mn-ea"/>
          <a:cs typeface="+mn-cs"/>
        </a:defRPr>
      </a:lvl1pPr>
      <a:lvl2pPr marL="580461" algn="l" defTabSz="1160924" rtl="0" eaLnBrk="1" latinLnBrk="0" hangingPunct="1">
        <a:defRPr sz="2285" kern="1200">
          <a:solidFill>
            <a:schemeClr val="tx1"/>
          </a:solidFill>
          <a:latin typeface="+mn-lt"/>
          <a:ea typeface="+mn-ea"/>
          <a:cs typeface="+mn-cs"/>
        </a:defRPr>
      </a:lvl2pPr>
      <a:lvl3pPr marL="1160924" algn="l" defTabSz="1160924" rtl="0" eaLnBrk="1" latinLnBrk="0" hangingPunct="1">
        <a:defRPr sz="2285" kern="1200">
          <a:solidFill>
            <a:schemeClr val="tx1"/>
          </a:solidFill>
          <a:latin typeface="+mn-lt"/>
          <a:ea typeface="+mn-ea"/>
          <a:cs typeface="+mn-cs"/>
        </a:defRPr>
      </a:lvl3pPr>
      <a:lvl4pPr marL="1741385" algn="l" defTabSz="1160924" rtl="0" eaLnBrk="1" latinLnBrk="0" hangingPunct="1">
        <a:defRPr sz="2285" kern="1200">
          <a:solidFill>
            <a:schemeClr val="tx1"/>
          </a:solidFill>
          <a:latin typeface="+mn-lt"/>
          <a:ea typeface="+mn-ea"/>
          <a:cs typeface="+mn-cs"/>
        </a:defRPr>
      </a:lvl4pPr>
      <a:lvl5pPr marL="2321844" algn="l" defTabSz="1160924" rtl="0" eaLnBrk="1" latinLnBrk="0" hangingPunct="1">
        <a:defRPr sz="2285" kern="1200">
          <a:solidFill>
            <a:schemeClr val="tx1"/>
          </a:solidFill>
          <a:latin typeface="+mn-lt"/>
          <a:ea typeface="+mn-ea"/>
          <a:cs typeface="+mn-cs"/>
        </a:defRPr>
      </a:lvl5pPr>
      <a:lvl6pPr marL="2902307" algn="l" defTabSz="1160924" rtl="0" eaLnBrk="1" latinLnBrk="0" hangingPunct="1">
        <a:defRPr sz="2285" kern="1200">
          <a:solidFill>
            <a:schemeClr val="tx1"/>
          </a:solidFill>
          <a:latin typeface="+mn-lt"/>
          <a:ea typeface="+mn-ea"/>
          <a:cs typeface="+mn-cs"/>
        </a:defRPr>
      </a:lvl6pPr>
      <a:lvl7pPr marL="3482768" algn="l" defTabSz="1160924" rtl="0" eaLnBrk="1" latinLnBrk="0" hangingPunct="1">
        <a:defRPr sz="2285" kern="1200">
          <a:solidFill>
            <a:schemeClr val="tx1"/>
          </a:solidFill>
          <a:latin typeface="+mn-lt"/>
          <a:ea typeface="+mn-ea"/>
          <a:cs typeface="+mn-cs"/>
        </a:defRPr>
      </a:lvl7pPr>
      <a:lvl8pPr marL="4063230" algn="l" defTabSz="1160924" rtl="0" eaLnBrk="1" latinLnBrk="0" hangingPunct="1">
        <a:defRPr sz="2285" kern="1200">
          <a:solidFill>
            <a:schemeClr val="tx1"/>
          </a:solidFill>
          <a:latin typeface="+mn-lt"/>
          <a:ea typeface="+mn-ea"/>
          <a:cs typeface="+mn-cs"/>
        </a:defRPr>
      </a:lvl8pPr>
      <a:lvl9pPr marL="4643691" algn="l" defTabSz="1160924"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768">
          <p15:clr>
            <a:srgbClr val="F26B43"/>
          </p15:clr>
        </p15:guide>
        <p15:guide id="1" pos="305">
          <p15:clr>
            <a:srgbClr val="F26B43"/>
          </p15:clr>
        </p15:guide>
        <p15:guide id="2" pos="7375">
          <p15:clr>
            <a:srgbClr val="F26B43"/>
          </p15:clr>
        </p15:guide>
        <p15:guide id="3" orient="horz" pos="4008">
          <p15:clr>
            <a:srgbClr val="F26B43"/>
          </p15:clr>
        </p15:guide>
        <p15:guide id="4" orient="horz" pos="912">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EC52F39-4E5B-C9BD-0C5B-5ED5D87FC4AB}"/>
              </a:ext>
            </a:extLst>
          </p:cNvPr>
          <p:cNvCxnSpPr>
            <a:cxnSpLocks/>
          </p:cNvCxnSpPr>
          <p:nvPr userDrawn="1"/>
        </p:nvCxnSpPr>
        <p:spPr>
          <a:xfrm>
            <a:off x="456724" y="759460"/>
            <a:ext cx="11278552"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pic>
        <p:nvPicPr>
          <p:cNvPr id="9" name="Picture 8" descr="Logo&#10;&#10;Description automatically generated">
            <a:extLst>
              <a:ext uri="{FF2B5EF4-FFF2-40B4-BE49-F238E27FC236}">
                <a16:creationId xmlns:a16="http://schemas.microsoft.com/office/drawing/2014/main" id="{66EA1D9D-A765-8EDB-327E-E15DE5F792A9}"/>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930096" y="172081"/>
            <a:ext cx="805180" cy="445946"/>
          </a:xfrm>
          <a:prstGeom prst="rect">
            <a:avLst/>
          </a:prstGeom>
        </p:spPr>
      </p:pic>
      <p:grpSp>
        <p:nvGrpSpPr>
          <p:cNvPr id="12" name="Group 11">
            <a:extLst>
              <a:ext uri="{FF2B5EF4-FFF2-40B4-BE49-F238E27FC236}">
                <a16:creationId xmlns:a16="http://schemas.microsoft.com/office/drawing/2014/main" id="{05D95350-9C43-4883-32E3-18441CCF2EE3}"/>
              </a:ext>
            </a:extLst>
          </p:cNvPr>
          <p:cNvGrpSpPr/>
          <p:nvPr userDrawn="1"/>
        </p:nvGrpSpPr>
        <p:grpSpPr>
          <a:xfrm>
            <a:off x="0" y="6311607"/>
            <a:ext cx="12192000" cy="549314"/>
            <a:chOff x="0" y="6308685"/>
            <a:chExt cx="12192000" cy="549314"/>
          </a:xfrm>
        </p:grpSpPr>
        <p:sp>
          <p:nvSpPr>
            <p:cNvPr id="7" name="Rectangle 6">
              <a:extLst>
                <a:ext uri="{FF2B5EF4-FFF2-40B4-BE49-F238E27FC236}">
                  <a16:creationId xmlns:a16="http://schemas.microsoft.com/office/drawing/2014/main" id="{7E7E7A66-DFB5-0937-F5F7-FE726B4C65F4}"/>
                </a:ext>
              </a:extLst>
            </p:cNvPr>
            <p:cNvSpPr/>
            <p:nvPr userDrawn="1"/>
          </p:nvSpPr>
          <p:spPr>
            <a:xfrm>
              <a:off x="0" y="6308685"/>
              <a:ext cx="12192000"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10" name="Freeform: Shape 9">
              <a:extLst>
                <a:ext uri="{FF2B5EF4-FFF2-40B4-BE49-F238E27FC236}">
                  <a16:creationId xmlns:a16="http://schemas.microsoft.com/office/drawing/2014/main" id="{5FC99E81-4D57-3EFA-2FE6-FED0E4E286D7}"/>
                </a:ext>
              </a:extLst>
            </p:cNvPr>
            <p:cNvSpPr>
              <a:spLocks noChangeAspect="1"/>
            </p:cNvSpPr>
            <p:nvPr userDrawn="1"/>
          </p:nvSpPr>
          <p:spPr>
            <a:xfrm>
              <a:off x="6397037" y="6308685"/>
              <a:ext cx="5794958" cy="549314"/>
            </a:xfrm>
            <a:custGeom>
              <a:avLst/>
              <a:gdLst>
                <a:gd name="connsiteX0" fmla="*/ 318955 w 5801358"/>
                <a:gd name="connsiteY0" fmla="*/ 0 h 549921"/>
                <a:gd name="connsiteX1" fmla="*/ 318955 w 5801358"/>
                <a:gd name="connsiteY1" fmla="*/ 2 h 549921"/>
                <a:gd name="connsiteX2" fmla="*/ 318955 w 5801358"/>
                <a:gd name="connsiteY2" fmla="*/ 0 h 549921"/>
                <a:gd name="connsiteX3" fmla="*/ 2193219 w 5801358"/>
                <a:gd name="connsiteY3" fmla="*/ 0 h 549921"/>
                <a:gd name="connsiteX4" fmla="*/ 2193220 w 5801358"/>
                <a:gd name="connsiteY4" fmla="*/ 0 h 549921"/>
                <a:gd name="connsiteX5" fmla="*/ 3927093 w 5801358"/>
                <a:gd name="connsiteY5" fmla="*/ 0 h 549921"/>
                <a:gd name="connsiteX6" fmla="*/ 5801358 w 5801358"/>
                <a:gd name="connsiteY6" fmla="*/ 0 h 549921"/>
                <a:gd name="connsiteX7" fmla="*/ 5801358 w 5801358"/>
                <a:gd name="connsiteY7" fmla="*/ 549921 h 549921"/>
                <a:gd name="connsiteX8" fmla="*/ 3927093 w 5801358"/>
                <a:gd name="connsiteY8" fmla="*/ 549921 h 549921"/>
                <a:gd name="connsiteX9" fmla="*/ 2512173 w 5801358"/>
                <a:gd name="connsiteY9" fmla="*/ 549921 h 549921"/>
                <a:gd name="connsiteX10" fmla="*/ 2193220 w 5801358"/>
                <a:gd name="connsiteY10" fmla="*/ 549921 h 549921"/>
                <a:gd name="connsiteX11" fmla="*/ 1874265 w 5801358"/>
                <a:gd name="connsiteY11" fmla="*/ 549921 h 549921"/>
                <a:gd name="connsiteX12" fmla="*/ 637908 w 5801358"/>
                <a:gd name="connsiteY12" fmla="*/ 549921 h 549921"/>
                <a:gd name="connsiteX13" fmla="*/ 318955 w 5801358"/>
                <a:gd name="connsiteY13" fmla="*/ 549921 h 549921"/>
                <a:gd name="connsiteX14" fmla="*/ 0 w 5801358"/>
                <a:gd name="connsiteY14" fmla="*/ 549921 h 549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01358" h="549921">
                  <a:moveTo>
                    <a:pt x="318955" y="0"/>
                  </a:moveTo>
                  <a:lnTo>
                    <a:pt x="318955" y="2"/>
                  </a:lnTo>
                  <a:lnTo>
                    <a:pt x="318955" y="0"/>
                  </a:lnTo>
                  <a:lnTo>
                    <a:pt x="2193219" y="0"/>
                  </a:lnTo>
                  <a:lnTo>
                    <a:pt x="2193220" y="0"/>
                  </a:lnTo>
                  <a:lnTo>
                    <a:pt x="3927093" y="0"/>
                  </a:lnTo>
                  <a:lnTo>
                    <a:pt x="5801358" y="0"/>
                  </a:lnTo>
                  <a:lnTo>
                    <a:pt x="5801358" y="549921"/>
                  </a:lnTo>
                  <a:lnTo>
                    <a:pt x="3927093" y="549921"/>
                  </a:lnTo>
                  <a:lnTo>
                    <a:pt x="2512173" y="549921"/>
                  </a:lnTo>
                  <a:lnTo>
                    <a:pt x="2193220" y="549921"/>
                  </a:lnTo>
                  <a:lnTo>
                    <a:pt x="1874265" y="549921"/>
                  </a:lnTo>
                  <a:lnTo>
                    <a:pt x="637908" y="549921"/>
                  </a:lnTo>
                  <a:lnTo>
                    <a:pt x="318955" y="549921"/>
                  </a:lnTo>
                  <a:lnTo>
                    <a:pt x="0" y="54992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75000"/>
                    <a:lumOff val="25000"/>
                  </a:schemeClr>
                </a:solidFill>
              </a:endParaRPr>
            </a:p>
          </p:txBody>
        </p:sp>
      </p:grpSp>
      <p:pic>
        <p:nvPicPr>
          <p:cNvPr id="11" name="Graphic 10">
            <a:extLst>
              <a:ext uri="{FF2B5EF4-FFF2-40B4-BE49-F238E27FC236}">
                <a16:creationId xmlns:a16="http://schemas.microsoft.com/office/drawing/2014/main" id="{60CE2F4A-1924-47C7-9405-EEEF4DA525FF}"/>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7733611" y="6524384"/>
            <a:ext cx="3248025" cy="161925"/>
          </a:xfrm>
          <a:prstGeom prst="rect">
            <a:avLst/>
          </a:prstGeom>
        </p:spPr>
      </p:pic>
      <p:sp>
        <p:nvSpPr>
          <p:cNvPr id="2" name="Title Placeholder 1">
            <a:extLst>
              <a:ext uri="{FF2B5EF4-FFF2-40B4-BE49-F238E27FC236}">
                <a16:creationId xmlns:a16="http://schemas.microsoft.com/office/drawing/2014/main" id="{E260ADE8-7797-DCE6-5063-9B5309EC1018}"/>
              </a:ext>
            </a:extLst>
          </p:cNvPr>
          <p:cNvSpPr>
            <a:spLocks noGrp="1"/>
          </p:cNvSpPr>
          <p:nvPr>
            <p:ph type="title"/>
          </p:nvPr>
        </p:nvSpPr>
        <p:spPr>
          <a:xfrm>
            <a:off x="456724" y="39812"/>
            <a:ext cx="10349022" cy="708763"/>
          </a:xfrm>
          <a:prstGeom prst="rect">
            <a:avLst/>
          </a:prstGeom>
        </p:spPr>
        <p:txBody>
          <a:bodyPr vert="horz" lIns="0" tIns="0" rIns="0" bIns="0" rtlCol="0" anchor="b">
            <a:noAutofit/>
          </a:bodyPr>
          <a:lstStyle/>
          <a:p>
            <a:r>
              <a:rPr lang="en-US"/>
              <a:t>Click to edit Master title style</a:t>
            </a:r>
          </a:p>
        </p:txBody>
      </p:sp>
      <p:sp>
        <p:nvSpPr>
          <p:cNvPr id="3" name="Text Placeholder 2">
            <a:extLst>
              <a:ext uri="{FF2B5EF4-FFF2-40B4-BE49-F238E27FC236}">
                <a16:creationId xmlns:a16="http://schemas.microsoft.com/office/drawing/2014/main" id="{7D316DBC-FC66-EF33-7FCE-50C984D18429}"/>
              </a:ext>
            </a:extLst>
          </p:cNvPr>
          <p:cNvSpPr>
            <a:spLocks noGrp="1"/>
          </p:cNvSpPr>
          <p:nvPr>
            <p:ph type="body" idx="1"/>
          </p:nvPr>
        </p:nvSpPr>
        <p:spPr>
          <a:xfrm>
            <a:off x="456723" y="963599"/>
            <a:ext cx="11278551" cy="5172789"/>
          </a:xfrm>
          <a:prstGeom prst="rect">
            <a:avLst/>
          </a:prstGeom>
        </p:spPr>
        <p:txBody>
          <a:bodyPr vert="horz" lIns="0" tIns="0" rIns="18288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lide Number Placeholder 5">
            <a:extLst>
              <a:ext uri="{FF2B5EF4-FFF2-40B4-BE49-F238E27FC236}">
                <a16:creationId xmlns:a16="http://schemas.microsoft.com/office/drawing/2014/main" id="{32A71728-B6F8-A029-02A2-679C8AA96155}"/>
              </a:ext>
            </a:extLst>
          </p:cNvPr>
          <p:cNvSpPr>
            <a:spLocks noGrp="1"/>
          </p:cNvSpPr>
          <p:nvPr>
            <p:ph type="sldNum" sz="quarter" idx="4"/>
          </p:nvPr>
        </p:nvSpPr>
        <p:spPr>
          <a:xfrm>
            <a:off x="11308256" y="6381064"/>
            <a:ext cx="548054" cy="365125"/>
          </a:xfrm>
          <a:prstGeom prst="rect">
            <a:avLst/>
          </a:prstGeom>
        </p:spPr>
        <p:txBody>
          <a:bodyPr vert="horz" lIns="91440" tIns="45720" rIns="91440" bIns="45720" rtlCol="0" anchor="ctr"/>
          <a:lstStyle>
            <a:lvl1pPr algn="r">
              <a:defRPr sz="1000">
                <a:solidFill>
                  <a:schemeClr val="bg1"/>
                </a:solidFill>
              </a:defRPr>
            </a:lvl1pPr>
          </a:lstStyle>
          <a:p>
            <a:fld id="{B9FA9544-3EC5-4578-B16B-9495070B2365}" type="slidenum">
              <a:rPr lang="en-US" smtClean="0"/>
              <a:pPr/>
              <a:t>‹#›</a:t>
            </a:fld>
            <a:endParaRPr lang="en-US"/>
          </a:p>
        </p:txBody>
      </p:sp>
      <p:sp>
        <p:nvSpPr>
          <p:cNvPr id="4" name="Date Placeholder 3">
            <a:extLst>
              <a:ext uri="{FF2B5EF4-FFF2-40B4-BE49-F238E27FC236}">
                <a16:creationId xmlns:a16="http://schemas.microsoft.com/office/drawing/2014/main" id="{1D6F627F-3C26-5A81-ABAF-C9058F1F31DF}"/>
              </a:ext>
            </a:extLst>
          </p:cNvPr>
          <p:cNvSpPr>
            <a:spLocks noGrp="1"/>
          </p:cNvSpPr>
          <p:nvPr>
            <p:ph type="dt" sz="half" idx="2"/>
          </p:nvPr>
        </p:nvSpPr>
        <p:spPr>
          <a:xfrm>
            <a:off x="381002" y="6381064"/>
            <a:ext cx="2143537" cy="365125"/>
          </a:xfrm>
          <a:prstGeom prst="rect">
            <a:avLst/>
          </a:prstGeom>
        </p:spPr>
        <p:txBody>
          <a:bodyPr vert="horz" lIns="91440" tIns="45720" rIns="91440" bIns="45720" rtlCol="0" anchor="ctr"/>
          <a:lstStyle>
            <a:lvl1pPr algn="l">
              <a:defRPr sz="1000">
                <a:solidFill>
                  <a:schemeClr val="accent6"/>
                </a:solidFill>
              </a:defRPr>
            </a:lvl1pPr>
          </a:lstStyle>
          <a:p>
            <a:r>
              <a:rPr lang="en-US" dirty="0"/>
              <a:t>© 2025 Kellogg Brown &amp; Root LLC </a:t>
            </a:r>
          </a:p>
        </p:txBody>
      </p:sp>
      <p:sp>
        <p:nvSpPr>
          <p:cNvPr id="5" name="Footer Placeholder 4">
            <a:extLst>
              <a:ext uri="{FF2B5EF4-FFF2-40B4-BE49-F238E27FC236}">
                <a16:creationId xmlns:a16="http://schemas.microsoft.com/office/drawing/2014/main" id="{CCA8B2AB-4B33-DDC2-8A12-58B767C8015E}"/>
              </a:ext>
            </a:extLst>
          </p:cNvPr>
          <p:cNvSpPr>
            <a:spLocks noGrp="1"/>
          </p:cNvSpPr>
          <p:nvPr>
            <p:ph type="ftr" sz="quarter" idx="3"/>
          </p:nvPr>
        </p:nvSpPr>
        <p:spPr>
          <a:xfrm>
            <a:off x="2657324" y="6381064"/>
            <a:ext cx="1723764" cy="365125"/>
          </a:xfrm>
          <a:prstGeom prst="rect">
            <a:avLst/>
          </a:prstGeom>
        </p:spPr>
        <p:txBody>
          <a:bodyPr vert="horz" lIns="91440" tIns="45720" rIns="91440" bIns="45720" rtlCol="0" anchor="ctr"/>
          <a:lstStyle>
            <a:lvl1pPr algn="l">
              <a:defRPr sz="1000">
                <a:solidFill>
                  <a:schemeClr val="accent6"/>
                </a:solidFill>
              </a:defRPr>
            </a:lvl1pPr>
          </a:lstStyle>
          <a:p>
            <a:r>
              <a:rPr lang="en-US" dirty="0"/>
              <a:t>KBR CONFIDENTIAL</a:t>
            </a:r>
          </a:p>
        </p:txBody>
      </p:sp>
    </p:spTree>
    <p:extLst>
      <p:ext uri="{BB962C8B-B14F-4D97-AF65-F5344CB8AC3E}">
        <p14:creationId xmlns:p14="http://schemas.microsoft.com/office/powerpoint/2010/main" val="1998973991"/>
      </p:ext>
    </p:extLst>
  </p:cSld>
  <p:clrMap bg1="lt1" tx1="dk1" bg2="lt2" tx2="dk2" accent1="accent1" accent2="accent2" accent3="accent3" accent4="accent4" accent5="accent5" accent6="accent6" hlink="hlink" folHlink="folHlink"/>
  <p:sldLayoutIdLst>
    <p:sldLayoutId id="2147483682" r:id="rId1"/>
    <p:sldLayoutId id="2147483792" r:id="rId2"/>
    <p:sldLayoutId id="2147483793" r:id="rId3"/>
    <p:sldLayoutId id="2147483794" r:id="rId4"/>
    <p:sldLayoutId id="2147483796" r:id="rId5"/>
  </p:sldLayoutIdLst>
  <p:hf hdr="0"/>
  <p:txStyles>
    <p:titleStyle>
      <a:lvl1pPr algn="l" defTabSz="914400" rtl="0" eaLnBrk="1" latinLnBrk="0" hangingPunct="1">
        <a:lnSpc>
          <a:spcPct val="80000"/>
        </a:lnSpc>
        <a:spcBef>
          <a:spcPct val="0"/>
        </a:spcBef>
        <a:buNone/>
        <a:defRPr sz="2600" b="1" kern="1200">
          <a:solidFill>
            <a:schemeClr val="tx1"/>
          </a:solidFill>
          <a:latin typeface="Tenorite" panose="00000500000000000000" pitchFamily="2" charset="0"/>
          <a:ea typeface="+mj-ea"/>
          <a:cs typeface="+mj-cs"/>
        </a:defRPr>
      </a:lvl1pPr>
    </p:titleStyle>
    <p:bodyStyle>
      <a:lvl1pPr marL="176213" indent="-176213" algn="l" defTabSz="914400" rtl="0" eaLnBrk="1" latinLnBrk="0" hangingPunct="1">
        <a:lnSpc>
          <a:spcPct val="90000"/>
        </a:lnSpc>
        <a:spcBef>
          <a:spcPts val="1000"/>
        </a:spcBef>
        <a:buClr>
          <a:schemeClr val="accent2"/>
        </a:buClr>
        <a:buFont typeface="Arial" panose="020B0604020202020204" pitchFamily="34" charset="0"/>
        <a:buChar char="•"/>
        <a:defRPr sz="1600" kern="1200">
          <a:solidFill>
            <a:schemeClr val="tx2"/>
          </a:solidFill>
          <a:latin typeface="Tenorite" panose="00000500000000000000" pitchFamily="2" charset="0"/>
          <a:ea typeface="+mn-ea"/>
          <a:cs typeface="+mn-cs"/>
        </a:defRPr>
      </a:lvl1pPr>
      <a:lvl2pPr marL="342900" indent="-1666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2"/>
          </a:solidFill>
          <a:latin typeface="Tenorite" panose="00000500000000000000" pitchFamily="2" charset="0"/>
          <a:ea typeface="+mn-ea"/>
          <a:cs typeface="+mn-cs"/>
        </a:defRPr>
      </a:lvl2pPr>
      <a:lvl3pPr marL="519113" indent="-176213"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2"/>
          </a:solidFill>
          <a:latin typeface="Tenorite" panose="00000500000000000000" pitchFamily="2" charset="0"/>
          <a:ea typeface="+mn-ea"/>
          <a:cs typeface="+mn-cs"/>
        </a:defRPr>
      </a:lvl3pPr>
      <a:lvl4pPr marL="685800" indent="-166688"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tx2"/>
          </a:solidFill>
          <a:latin typeface="Tenorite" panose="00000500000000000000" pitchFamily="2" charset="0"/>
          <a:ea typeface="+mn-ea"/>
          <a:cs typeface="+mn-cs"/>
        </a:defRPr>
      </a:lvl4pPr>
      <a:lvl5pPr marL="862013" indent="-176213"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tx2"/>
          </a:solidFill>
          <a:latin typeface="Tenorite"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5.jpeg"/><Relationship Id="rId2" Type="http://schemas.openxmlformats.org/officeDocument/2006/relationships/diagramData" Target="../diagrams/data1.xml"/><Relationship Id="rId1" Type="http://schemas.openxmlformats.org/officeDocument/2006/relationships/slideLayout" Target="../slideLayouts/slideLayout4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0690" y="1654113"/>
            <a:ext cx="1498600" cy="228268"/>
          </a:xfrm>
          <a:prstGeom prst="rect">
            <a:avLst/>
          </a:prstGeom>
        </p:spPr>
        <p:txBody>
          <a:bodyPr vert="horz" wrap="square" lIns="0" tIns="12700" rIns="0" bIns="0" rtlCol="0">
            <a:spAutoFit/>
          </a:bodyPr>
          <a:lstStyle/>
          <a:p>
            <a:pPr marL="12700">
              <a:lnSpc>
                <a:spcPct val="100000"/>
              </a:lnSpc>
              <a:spcBef>
                <a:spcPts val="100"/>
              </a:spcBef>
            </a:pPr>
            <a:r>
              <a:rPr lang="en-US" sz="1400" spc="35">
                <a:solidFill>
                  <a:srgbClr val="FFFFFF"/>
                </a:solidFill>
                <a:latin typeface="Calibri"/>
                <a:cs typeface="Calibri"/>
              </a:rPr>
              <a:t>Jan 22, </a:t>
            </a:r>
            <a:r>
              <a:rPr lang="en-US" sz="1400" spc="35" dirty="0">
                <a:solidFill>
                  <a:srgbClr val="FFFFFF"/>
                </a:solidFill>
                <a:latin typeface="Calibri"/>
                <a:cs typeface="Calibri"/>
              </a:rPr>
              <a:t>2025</a:t>
            </a:r>
            <a:endParaRPr sz="1400" dirty="0">
              <a:latin typeface="Calibri"/>
              <a:cs typeface="Calibri"/>
            </a:endParaRPr>
          </a:p>
        </p:txBody>
      </p:sp>
      <p:sp>
        <p:nvSpPr>
          <p:cNvPr id="7" name="Title 6">
            <a:extLst>
              <a:ext uri="{FF2B5EF4-FFF2-40B4-BE49-F238E27FC236}">
                <a16:creationId xmlns:a16="http://schemas.microsoft.com/office/drawing/2014/main" id="{D53AF785-737A-46E2-A41A-B0170A02AEB3}"/>
              </a:ext>
            </a:extLst>
          </p:cNvPr>
          <p:cNvSpPr>
            <a:spLocks noGrp="1"/>
          </p:cNvSpPr>
          <p:nvPr>
            <p:ph type="title"/>
          </p:nvPr>
        </p:nvSpPr>
        <p:spPr>
          <a:xfrm>
            <a:off x="633323" y="2393036"/>
            <a:ext cx="7094912" cy="536902"/>
          </a:xfrm>
        </p:spPr>
        <p:txBody>
          <a:bodyPr/>
          <a:lstStyle/>
          <a:p>
            <a:r>
              <a:rPr lang="en-US" sz="3600" b="1" dirty="0"/>
              <a:t>INSITE – Value Proposition</a:t>
            </a:r>
          </a:p>
        </p:txBody>
      </p:sp>
      <p:sp>
        <p:nvSpPr>
          <p:cNvPr id="28" name="Subtitle 27">
            <a:extLst>
              <a:ext uri="{FF2B5EF4-FFF2-40B4-BE49-F238E27FC236}">
                <a16:creationId xmlns:a16="http://schemas.microsoft.com/office/drawing/2014/main" id="{45F31672-D4D5-4A4C-A043-B4C139829FF1}"/>
              </a:ext>
            </a:extLst>
          </p:cNvPr>
          <p:cNvSpPr>
            <a:spLocks noGrp="1"/>
          </p:cNvSpPr>
          <p:nvPr>
            <p:ph type="subTitle" idx="1"/>
          </p:nvPr>
        </p:nvSpPr>
        <p:spPr/>
        <p:txBody>
          <a:bodyPr/>
          <a:lstStyle/>
          <a:p>
            <a:r>
              <a:rPr lang="en-US" b="1" dirty="0"/>
              <a:t>Sustainable Technology Solutions</a:t>
            </a:r>
          </a:p>
          <a:p>
            <a:endParaRPr lang="en-US" dirty="0"/>
          </a:p>
        </p:txBody>
      </p:sp>
      <p:sp>
        <p:nvSpPr>
          <p:cNvPr id="5" name="Footer Placeholder 1">
            <a:extLst>
              <a:ext uri="{FF2B5EF4-FFF2-40B4-BE49-F238E27FC236}">
                <a16:creationId xmlns:a16="http://schemas.microsoft.com/office/drawing/2014/main" id="{9A9F8D7B-2F7C-44EC-947D-35B9A7E0EAF5}"/>
              </a:ext>
            </a:extLst>
          </p:cNvPr>
          <p:cNvSpPr>
            <a:spLocks noGrp="1"/>
          </p:cNvSpPr>
          <p:nvPr>
            <p:ph type="ftr" sz="quarter" idx="11"/>
          </p:nvPr>
        </p:nvSpPr>
        <p:spPr/>
        <p:txBody>
          <a:bodyPr/>
          <a:lstStyle/>
          <a:p>
            <a:r>
              <a:rPr lang="en-US" dirty="0"/>
              <a:t>KBR CONFIDENTIAL SA-25658</a:t>
            </a:r>
          </a:p>
        </p:txBody>
      </p:sp>
    </p:spTree>
    <p:extLst>
      <p:ext uri="{BB962C8B-B14F-4D97-AF65-F5344CB8AC3E}">
        <p14:creationId xmlns:p14="http://schemas.microsoft.com/office/powerpoint/2010/main" val="133745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omputer">
            <a:extLst>
              <a:ext uri="{FF2B5EF4-FFF2-40B4-BE49-F238E27FC236}">
                <a16:creationId xmlns:a16="http://schemas.microsoft.com/office/drawing/2014/main" id="{FB56F0F7-38E2-6077-C7D5-0486D907599E}"/>
              </a:ext>
            </a:extLst>
          </p:cNvPr>
          <p:cNvPicPr>
            <a:picLocks noChangeAspect="1"/>
          </p:cNvPicPr>
          <p:nvPr/>
        </p:nvPicPr>
        <p:blipFill>
          <a:blip r:embed="rId2">
            <a:alphaModFix/>
            <a:extLst>
              <a:ext uri="{28A0092B-C50C-407E-A947-70E740481C1C}">
                <a14:useLocalDpi xmlns:a14="http://schemas.microsoft.com/office/drawing/2010/main" val="0"/>
              </a:ext>
            </a:extLst>
          </a:blip>
          <a:srcRect t="14558"/>
          <a:stretch/>
        </p:blipFill>
        <p:spPr>
          <a:xfrm>
            <a:off x="419100" y="1092198"/>
            <a:ext cx="11328400" cy="4960620"/>
          </a:xfrm>
          <a:prstGeom prst="rect">
            <a:avLst/>
          </a:prstGeom>
          <a:effectLst>
            <a:outerShdw blurRad="609600" dist="38100" dir="5400000" algn="t" rotWithShape="0">
              <a:schemeClr val="tx1">
                <a:alpha val="47000"/>
              </a:schemeClr>
            </a:outerShdw>
            <a:softEdge rad="38100"/>
          </a:effectLst>
        </p:spPr>
      </p:pic>
      <p:sp>
        <p:nvSpPr>
          <p:cNvPr id="13" name="Footer Placeholder 3">
            <a:extLst>
              <a:ext uri="{FF2B5EF4-FFF2-40B4-BE49-F238E27FC236}">
                <a16:creationId xmlns:a16="http://schemas.microsoft.com/office/drawing/2014/main" id="{5CEC9C0C-C22E-2C01-8E37-E55E16054F64}"/>
              </a:ext>
            </a:extLst>
          </p:cNvPr>
          <p:cNvSpPr>
            <a:spLocks noGrp="1"/>
          </p:cNvSpPr>
          <p:nvPr>
            <p:ph type="ftr" sz="quarter" idx="11"/>
          </p:nvPr>
        </p:nvSpPr>
        <p:spPr>
          <a:xfrm>
            <a:off x="435733" y="6254572"/>
            <a:ext cx="5438293" cy="345873"/>
          </a:xfrm>
        </p:spPr>
        <p:txBody>
          <a:bodyPr/>
          <a:lstStyle/>
          <a:p>
            <a:pPr>
              <a:spcAft>
                <a:spcPts val="600"/>
              </a:spcAft>
            </a:pPr>
            <a:r>
              <a:rPr lang="en-US"/>
              <a:t>KBR CONFIDENTIAL</a:t>
            </a:r>
          </a:p>
        </p:txBody>
      </p:sp>
      <p:sp>
        <p:nvSpPr>
          <p:cNvPr id="3" name="Rectangle: Rounded Corners 2">
            <a:extLst>
              <a:ext uri="{FF2B5EF4-FFF2-40B4-BE49-F238E27FC236}">
                <a16:creationId xmlns:a16="http://schemas.microsoft.com/office/drawing/2014/main" id="{1135F0D1-4889-19DE-8158-DFDA7D722AEA}"/>
              </a:ext>
            </a:extLst>
          </p:cNvPr>
          <p:cNvSpPr/>
          <p:nvPr/>
        </p:nvSpPr>
        <p:spPr>
          <a:xfrm>
            <a:off x="9000067" y="2904067"/>
            <a:ext cx="2747433" cy="3199553"/>
          </a:xfrm>
          <a:prstGeom prst="roundRect">
            <a:avLst/>
          </a:prstGeom>
          <a:noFill/>
          <a:ln>
            <a:solidFill>
              <a:srgbClr val="7030A0"/>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61443AC-B46D-A54C-A8CB-CE462C091269}"/>
              </a:ext>
            </a:extLst>
          </p:cNvPr>
          <p:cNvSpPr txBox="1"/>
          <p:nvPr/>
        </p:nvSpPr>
        <p:spPr>
          <a:xfrm>
            <a:off x="9457267" y="3039533"/>
            <a:ext cx="1659466" cy="220134"/>
          </a:xfrm>
          <a:prstGeom prst="rect">
            <a:avLst/>
          </a:prstGeom>
        </p:spPr>
        <p:txBody>
          <a:bodyPr wrap="square" lIns="0" tIns="0" rIns="0" bIns="0" rtlCol="0">
            <a:noAutofit/>
          </a:bodyPr>
          <a:lstStyle/>
          <a:p>
            <a:pPr algn="l"/>
            <a:endParaRPr lang="en-US" kern="0" dirty="0">
              <a:solidFill>
                <a:schemeClr val="tx1">
                  <a:lumMod val="75000"/>
                  <a:lumOff val="25000"/>
                </a:schemeClr>
              </a:solidFill>
            </a:endParaRPr>
          </a:p>
        </p:txBody>
      </p:sp>
      <p:sp>
        <p:nvSpPr>
          <p:cNvPr id="5" name="TextBox 4">
            <a:extLst>
              <a:ext uri="{FF2B5EF4-FFF2-40B4-BE49-F238E27FC236}">
                <a16:creationId xmlns:a16="http://schemas.microsoft.com/office/drawing/2014/main" id="{9CA01AF3-9DC2-22A1-F2B3-850F1D3B9ACE}"/>
              </a:ext>
            </a:extLst>
          </p:cNvPr>
          <p:cNvSpPr txBox="1"/>
          <p:nvPr/>
        </p:nvSpPr>
        <p:spPr>
          <a:xfrm>
            <a:off x="9398000" y="2929462"/>
            <a:ext cx="1854200" cy="220134"/>
          </a:xfrm>
          <a:prstGeom prst="rect">
            <a:avLst/>
          </a:prstGeom>
        </p:spPr>
        <p:txBody>
          <a:bodyPr wrap="square" lIns="0" tIns="0" rIns="0" bIns="0" rtlCol="0">
            <a:noAutofit/>
          </a:bodyPr>
          <a:lstStyle/>
          <a:p>
            <a:pPr algn="ctr"/>
            <a:r>
              <a:rPr lang="en-US" sz="2400" b="1" kern="0" dirty="0">
                <a:solidFill>
                  <a:schemeClr val="accent3">
                    <a:lumMod val="60000"/>
                    <a:lumOff val="40000"/>
                  </a:schemeClr>
                </a:solidFill>
                <a:latin typeface="Times New Roman" panose="02020603050405020304" pitchFamily="18" charset="0"/>
                <a:cs typeface="Times New Roman" panose="02020603050405020304" pitchFamily="18" charset="0"/>
              </a:rPr>
              <a:t>Chatbot</a:t>
            </a:r>
          </a:p>
        </p:txBody>
      </p:sp>
      <p:sp>
        <p:nvSpPr>
          <p:cNvPr id="6" name="Title 5">
            <a:extLst>
              <a:ext uri="{FF2B5EF4-FFF2-40B4-BE49-F238E27FC236}">
                <a16:creationId xmlns:a16="http://schemas.microsoft.com/office/drawing/2014/main" id="{5F3D3560-3C77-6A1B-ABC6-4996D9E67367}"/>
              </a:ext>
            </a:extLst>
          </p:cNvPr>
          <p:cNvSpPr>
            <a:spLocks noGrp="1"/>
          </p:cNvSpPr>
          <p:nvPr>
            <p:ph type="ctrTitle"/>
          </p:nvPr>
        </p:nvSpPr>
        <p:spPr/>
        <p:txBody>
          <a:bodyPr vert="horz" wrap="square" lIns="0" tIns="0" rIns="0" bIns="0" rtlCol="0" anchor="ctr">
            <a:normAutofit/>
          </a:bodyPr>
          <a:lstStyle/>
          <a:p>
            <a:r>
              <a:rPr lang="en-US" sz="3200" dirty="0"/>
              <a:t>Building a Chatbot Using HABILIS</a:t>
            </a:r>
          </a:p>
        </p:txBody>
      </p:sp>
    </p:spTree>
    <p:extLst>
      <p:ext uri="{BB962C8B-B14F-4D97-AF65-F5344CB8AC3E}">
        <p14:creationId xmlns:p14="http://schemas.microsoft.com/office/powerpoint/2010/main" val="1362259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93E2699-AD16-4F70-C468-E488ABB59625}"/>
              </a:ext>
            </a:extLst>
          </p:cNvPr>
          <p:cNvSpPr>
            <a:spLocks noGrp="1"/>
          </p:cNvSpPr>
          <p:nvPr>
            <p:ph type="ctrTitle"/>
          </p:nvPr>
        </p:nvSpPr>
        <p:spPr>
          <a:xfrm>
            <a:off x="444500" y="142323"/>
            <a:ext cx="9571697" cy="693468"/>
          </a:xfrm>
        </p:spPr>
        <p:txBody>
          <a:bodyPr vert="horz" wrap="square" lIns="0" tIns="0" rIns="0" bIns="0" rtlCol="0" anchor="ctr">
            <a:normAutofit/>
          </a:bodyPr>
          <a:lstStyle/>
          <a:p>
            <a:r>
              <a:rPr lang="en-US" sz="3200" dirty="0"/>
              <a:t>Integrating a Chatbot into the Dashboard</a:t>
            </a:r>
          </a:p>
        </p:txBody>
      </p:sp>
      <p:sp>
        <p:nvSpPr>
          <p:cNvPr id="4" name="Footer Placeholder 3">
            <a:extLst>
              <a:ext uri="{FF2B5EF4-FFF2-40B4-BE49-F238E27FC236}">
                <a16:creationId xmlns:a16="http://schemas.microsoft.com/office/drawing/2014/main" id="{AE90E4F0-C7A5-B8CF-F1F3-C30A6D95079D}"/>
              </a:ext>
            </a:extLst>
          </p:cNvPr>
          <p:cNvSpPr>
            <a:spLocks noGrp="1"/>
          </p:cNvSpPr>
          <p:nvPr>
            <p:ph type="ftr" sz="quarter" idx="11"/>
          </p:nvPr>
        </p:nvSpPr>
        <p:spPr>
          <a:xfrm>
            <a:off x="435733" y="6254572"/>
            <a:ext cx="5438293" cy="345873"/>
          </a:xfrm>
        </p:spPr>
        <p:txBody>
          <a:bodyPr anchor="b">
            <a:normAutofit/>
          </a:bodyPr>
          <a:lstStyle/>
          <a:p>
            <a:pPr>
              <a:spcAft>
                <a:spcPts val="600"/>
              </a:spcAft>
            </a:pPr>
            <a:r>
              <a:rPr lang="en-US"/>
              <a:t>KBR CONFIDENTIAL</a:t>
            </a:r>
          </a:p>
        </p:txBody>
      </p:sp>
      <p:pic>
        <p:nvPicPr>
          <p:cNvPr id="6" name="Picture 5" descr="A diagram of software development&#10;&#10;Description automatically generated">
            <a:extLst>
              <a:ext uri="{FF2B5EF4-FFF2-40B4-BE49-F238E27FC236}">
                <a16:creationId xmlns:a16="http://schemas.microsoft.com/office/drawing/2014/main" id="{F51F1D37-581D-B7C6-C479-7D242EC5A84D}"/>
              </a:ext>
            </a:extLst>
          </p:cNvPr>
          <p:cNvPicPr>
            <a:picLocks noChangeAspect="1"/>
          </p:cNvPicPr>
          <p:nvPr/>
        </p:nvPicPr>
        <p:blipFill>
          <a:blip r:embed="rId2">
            <a:extLst>
              <a:ext uri="{28A0092B-C50C-407E-A947-70E740481C1C}">
                <a14:useLocalDpi xmlns:a14="http://schemas.microsoft.com/office/drawing/2010/main" val="0"/>
              </a:ext>
            </a:extLst>
          </a:blip>
          <a:srcRect r="1" b="242"/>
          <a:stretch/>
        </p:blipFill>
        <p:spPr>
          <a:xfrm>
            <a:off x="2497667" y="983020"/>
            <a:ext cx="7440334" cy="5121447"/>
          </a:xfrm>
          <a:custGeom>
            <a:avLst/>
            <a:gdLst/>
            <a:ahLst/>
            <a:cxnLst/>
            <a:rect l="l" t="t" r="r" b="b"/>
            <a:pathLst>
              <a:path w="9948672" h="6858000">
                <a:moveTo>
                  <a:pt x="1593452" y="0"/>
                </a:moveTo>
                <a:lnTo>
                  <a:pt x="8355220" y="0"/>
                </a:lnTo>
                <a:lnTo>
                  <a:pt x="8491722" y="130333"/>
                </a:lnTo>
                <a:cubicBezTo>
                  <a:pt x="9391900" y="1031820"/>
                  <a:pt x="9948672" y="2277214"/>
                  <a:pt x="9948672" y="3652838"/>
                </a:cubicBezTo>
                <a:cubicBezTo>
                  <a:pt x="9948672" y="4856509"/>
                  <a:pt x="9522393" y="5960473"/>
                  <a:pt x="8812775" y="6821583"/>
                </a:cubicBezTo>
                <a:lnTo>
                  <a:pt x="8781276" y="6858000"/>
                </a:lnTo>
                <a:lnTo>
                  <a:pt x="1167397" y="6858000"/>
                </a:lnTo>
                <a:lnTo>
                  <a:pt x="1135897" y="6821583"/>
                </a:lnTo>
                <a:cubicBezTo>
                  <a:pt x="426279" y="5960473"/>
                  <a:pt x="0" y="4856509"/>
                  <a:pt x="0" y="3652838"/>
                </a:cubicBezTo>
                <a:cubicBezTo>
                  <a:pt x="0" y="2277214"/>
                  <a:pt x="556772" y="1031820"/>
                  <a:pt x="1456950" y="130333"/>
                </a:cubicBezTo>
                <a:close/>
              </a:path>
            </a:pathLst>
          </a:custGeom>
        </p:spPr>
      </p:pic>
    </p:spTree>
    <p:extLst>
      <p:ext uri="{BB962C8B-B14F-4D97-AF65-F5344CB8AC3E}">
        <p14:creationId xmlns:p14="http://schemas.microsoft.com/office/powerpoint/2010/main" val="2826630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D10131-B58B-4B4F-DE2C-67CB1291C0B1}"/>
              </a:ext>
            </a:extLst>
          </p:cNvPr>
          <p:cNvSpPr txBox="1"/>
          <p:nvPr/>
        </p:nvSpPr>
        <p:spPr>
          <a:xfrm>
            <a:off x="444500" y="142323"/>
            <a:ext cx="9571697" cy="693468"/>
          </a:xfrm>
          <a:prstGeom prst="rect">
            <a:avLst/>
          </a:prstGeom>
        </p:spPr>
        <p:txBody>
          <a:bodyPr vert="horz" wrap="square" lIns="0" tIns="0" rIns="0" bIns="0" rtlCol="0" anchor="ctr">
            <a:normAutofit/>
          </a:bodyPr>
          <a:lstStyle>
            <a:lvl1pPr>
              <a:lnSpc>
                <a:spcPct val="80000"/>
              </a:lnSpc>
              <a:spcBef>
                <a:spcPct val="0"/>
              </a:spcBef>
              <a:buNone/>
              <a:defRPr sz="3200" b="1">
                <a:latin typeface="Tenorite" panose="00000500000000000000" pitchFamily="2" charset="0"/>
                <a:ea typeface="+mj-ea"/>
                <a:cs typeface="+mj-cs"/>
              </a:defRPr>
            </a:lvl1pPr>
          </a:lstStyle>
          <a:p>
            <a:r>
              <a:rPr lang="en-US" dirty="0"/>
              <a:t>Hyperlink to Habilis project environment</a:t>
            </a:r>
          </a:p>
        </p:txBody>
      </p:sp>
      <p:pic>
        <p:nvPicPr>
          <p:cNvPr id="3" name="Picture 2" descr="A screenshot of a computer&#10;&#10;Description automatically generated">
            <a:extLst>
              <a:ext uri="{FF2B5EF4-FFF2-40B4-BE49-F238E27FC236}">
                <a16:creationId xmlns:a16="http://schemas.microsoft.com/office/drawing/2014/main" id="{8D79EAE4-66C7-BE2B-1B29-A02C977FBFCE}"/>
              </a:ext>
            </a:extLst>
          </p:cNvPr>
          <p:cNvPicPr>
            <a:picLocks noChangeAspect="1"/>
          </p:cNvPicPr>
          <p:nvPr/>
        </p:nvPicPr>
        <p:blipFill>
          <a:blip r:embed="rId2">
            <a:alphaModFix/>
            <a:extLst>
              <a:ext uri="{28A0092B-C50C-407E-A947-70E740481C1C}">
                <a14:useLocalDpi xmlns:a14="http://schemas.microsoft.com/office/drawing/2010/main" val="0"/>
              </a:ext>
            </a:extLst>
          </a:blip>
          <a:srcRect b="18909"/>
          <a:stretch/>
        </p:blipFill>
        <p:spPr>
          <a:xfrm>
            <a:off x="435733" y="1143000"/>
            <a:ext cx="11328400" cy="4960620"/>
          </a:xfrm>
          <a:prstGeom prst="rect">
            <a:avLst/>
          </a:prstGeom>
          <a:effectLst>
            <a:outerShdw blurRad="609600" dist="38100" dir="5400000" algn="t" rotWithShape="0">
              <a:schemeClr val="tx1">
                <a:alpha val="47000"/>
              </a:schemeClr>
            </a:outerShdw>
            <a:softEdge rad="38100"/>
          </a:effectLst>
        </p:spPr>
      </p:pic>
      <p:sp>
        <p:nvSpPr>
          <p:cNvPr id="6" name="Footer Placeholder 3">
            <a:extLst>
              <a:ext uri="{FF2B5EF4-FFF2-40B4-BE49-F238E27FC236}">
                <a16:creationId xmlns:a16="http://schemas.microsoft.com/office/drawing/2014/main" id="{3C148F26-678C-D3AE-A269-D038B9E4F806}"/>
              </a:ext>
            </a:extLst>
          </p:cNvPr>
          <p:cNvSpPr>
            <a:spLocks noGrp="1"/>
          </p:cNvSpPr>
          <p:nvPr>
            <p:ph type="ftr" sz="quarter" idx="11"/>
          </p:nvPr>
        </p:nvSpPr>
        <p:spPr>
          <a:xfrm>
            <a:off x="435733" y="6254572"/>
            <a:ext cx="5438293" cy="345873"/>
          </a:xfrm>
        </p:spPr>
        <p:txBody>
          <a:bodyPr/>
          <a:lstStyle/>
          <a:p>
            <a:pPr>
              <a:spcAft>
                <a:spcPts val="600"/>
              </a:spcAft>
            </a:pPr>
            <a:r>
              <a:rPr lang="en-US"/>
              <a:t>KBR CONFIDENTIAL</a:t>
            </a:r>
          </a:p>
        </p:txBody>
      </p:sp>
      <p:sp>
        <p:nvSpPr>
          <p:cNvPr id="2" name="TextBox 1">
            <a:extLst>
              <a:ext uri="{FF2B5EF4-FFF2-40B4-BE49-F238E27FC236}">
                <a16:creationId xmlns:a16="http://schemas.microsoft.com/office/drawing/2014/main" id="{25B0E1B7-7598-CF79-823F-5268FCF373B5}"/>
              </a:ext>
            </a:extLst>
          </p:cNvPr>
          <p:cNvSpPr txBox="1"/>
          <p:nvPr/>
        </p:nvSpPr>
        <p:spPr>
          <a:xfrm>
            <a:off x="9635067" y="3699513"/>
            <a:ext cx="2252134" cy="1126067"/>
          </a:xfrm>
          <a:prstGeom prst="rect">
            <a:avLst/>
          </a:prstGeom>
        </p:spPr>
        <p:txBody>
          <a:bodyPr wrap="square" lIns="0" tIns="0" rIns="0" bIns="0" rtlCol="0">
            <a:noAutofit/>
          </a:bodyPr>
          <a:lstStyle/>
          <a:p>
            <a:pPr algn="l"/>
            <a:r>
              <a:rPr lang="en-US" sz="2000" b="1" kern="0" dirty="0">
                <a:solidFill>
                  <a:schemeClr val="accent3">
                    <a:lumMod val="60000"/>
                    <a:lumOff val="40000"/>
                  </a:schemeClr>
                </a:solidFill>
              </a:rPr>
              <a:t>Redirect to Habilis project environment</a:t>
            </a:r>
          </a:p>
        </p:txBody>
      </p:sp>
      <p:sp>
        <p:nvSpPr>
          <p:cNvPr id="5" name="Rectangle: Rounded Corners 4">
            <a:extLst>
              <a:ext uri="{FF2B5EF4-FFF2-40B4-BE49-F238E27FC236}">
                <a16:creationId xmlns:a16="http://schemas.microsoft.com/office/drawing/2014/main" id="{AA3832FF-F34D-A4E7-DE75-E144CC266116}"/>
              </a:ext>
            </a:extLst>
          </p:cNvPr>
          <p:cNvSpPr/>
          <p:nvPr/>
        </p:nvSpPr>
        <p:spPr>
          <a:xfrm>
            <a:off x="9575800" y="1557568"/>
            <a:ext cx="2171700" cy="3005966"/>
          </a:xfrm>
          <a:prstGeom prst="roundRect">
            <a:avLst/>
          </a:prstGeom>
          <a:noFill/>
          <a:ln>
            <a:solidFill>
              <a:srgbClr val="7030A0"/>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Tree>
    <p:extLst>
      <p:ext uri="{BB962C8B-B14F-4D97-AF65-F5344CB8AC3E}">
        <p14:creationId xmlns:p14="http://schemas.microsoft.com/office/powerpoint/2010/main" val="1116682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93E2699-AD16-4F70-C468-E488ABB59625}"/>
              </a:ext>
            </a:extLst>
          </p:cNvPr>
          <p:cNvSpPr>
            <a:spLocks noGrp="1"/>
          </p:cNvSpPr>
          <p:nvPr>
            <p:ph type="ctrTitle"/>
          </p:nvPr>
        </p:nvSpPr>
        <p:spPr>
          <a:xfrm>
            <a:off x="444500" y="142323"/>
            <a:ext cx="9571697" cy="693468"/>
          </a:xfrm>
        </p:spPr>
        <p:txBody>
          <a:bodyPr vert="horz" wrap="square" lIns="0" tIns="0" rIns="0" bIns="0" rtlCol="0" anchor="ctr">
            <a:normAutofit/>
          </a:bodyPr>
          <a:lstStyle/>
          <a:p>
            <a:r>
              <a:rPr lang="en-US" sz="3200" dirty="0"/>
              <a:t>Integrating AI/ML in INSITE</a:t>
            </a:r>
          </a:p>
        </p:txBody>
      </p:sp>
      <p:pic>
        <p:nvPicPr>
          <p:cNvPr id="10" name="Content Placeholder 9" descr="A diagram of data analysis&#10;&#10;Description automatically generated">
            <a:extLst>
              <a:ext uri="{FF2B5EF4-FFF2-40B4-BE49-F238E27FC236}">
                <a16:creationId xmlns:a16="http://schemas.microsoft.com/office/drawing/2014/main" id="{7DD4A3D2-2692-FA83-92B4-FA6672E3F43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6636" b="15517"/>
          <a:stretch/>
        </p:blipFill>
        <p:spPr>
          <a:xfrm>
            <a:off x="431800" y="852725"/>
            <a:ext cx="11328400" cy="4960620"/>
          </a:xfrm>
          <a:noFill/>
        </p:spPr>
      </p:pic>
      <p:sp>
        <p:nvSpPr>
          <p:cNvPr id="4" name="Footer Placeholder 3">
            <a:extLst>
              <a:ext uri="{FF2B5EF4-FFF2-40B4-BE49-F238E27FC236}">
                <a16:creationId xmlns:a16="http://schemas.microsoft.com/office/drawing/2014/main" id="{AE90E4F0-C7A5-B8CF-F1F3-C30A6D95079D}"/>
              </a:ext>
            </a:extLst>
          </p:cNvPr>
          <p:cNvSpPr>
            <a:spLocks noGrp="1"/>
          </p:cNvSpPr>
          <p:nvPr>
            <p:ph type="ftr" sz="quarter" idx="11"/>
          </p:nvPr>
        </p:nvSpPr>
        <p:spPr>
          <a:xfrm>
            <a:off x="435733" y="6254572"/>
            <a:ext cx="5438293" cy="345873"/>
          </a:xfrm>
        </p:spPr>
        <p:txBody>
          <a:bodyPr anchor="b">
            <a:normAutofit/>
          </a:bodyPr>
          <a:lstStyle/>
          <a:p>
            <a:pPr>
              <a:spcAft>
                <a:spcPts val="600"/>
              </a:spcAft>
            </a:pPr>
            <a:r>
              <a:rPr lang="en-US"/>
              <a:t>KBR CONFIDENTIAL</a:t>
            </a:r>
          </a:p>
        </p:txBody>
      </p:sp>
      <p:pic>
        <p:nvPicPr>
          <p:cNvPr id="12" name="Picture 11">
            <a:extLst>
              <a:ext uri="{FF2B5EF4-FFF2-40B4-BE49-F238E27FC236}">
                <a16:creationId xmlns:a16="http://schemas.microsoft.com/office/drawing/2014/main" id="{28FFBA6A-3DBB-C44B-7435-DCE867311073}"/>
              </a:ext>
            </a:extLst>
          </p:cNvPr>
          <p:cNvPicPr>
            <a:picLocks noChangeAspect="1"/>
          </p:cNvPicPr>
          <p:nvPr/>
        </p:nvPicPr>
        <p:blipFill>
          <a:blip r:embed="rId3"/>
          <a:stretch>
            <a:fillRect/>
          </a:stretch>
        </p:blipFill>
        <p:spPr>
          <a:xfrm>
            <a:off x="3896297" y="5793162"/>
            <a:ext cx="1134896" cy="345873"/>
          </a:xfrm>
          <a:prstGeom prst="rect">
            <a:avLst/>
          </a:prstGeom>
        </p:spPr>
      </p:pic>
      <p:cxnSp>
        <p:nvCxnSpPr>
          <p:cNvPr id="5" name="Straight Arrow Connector 4">
            <a:extLst>
              <a:ext uri="{FF2B5EF4-FFF2-40B4-BE49-F238E27FC236}">
                <a16:creationId xmlns:a16="http://schemas.microsoft.com/office/drawing/2014/main" id="{EB64A051-C8C4-A7BB-D945-4D15BE33444F}"/>
              </a:ext>
            </a:extLst>
          </p:cNvPr>
          <p:cNvCxnSpPr/>
          <p:nvPr/>
        </p:nvCxnSpPr>
        <p:spPr>
          <a:xfrm>
            <a:off x="5177837" y="1259652"/>
            <a:ext cx="11290" cy="4526844"/>
          </a:xfrm>
          <a:prstGeom prst="straightConnector1">
            <a:avLst/>
          </a:prstGeom>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5EC345EE-8BE6-1E0A-2CDF-9F42580C1B7E}"/>
              </a:ext>
            </a:extLst>
          </p:cNvPr>
          <p:cNvSpPr/>
          <p:nvPr/>
        </p:nvSpPr>
        <p:spPr>
          <a:xfrm>
            <a:off x="9849557" y="4707467"/>
            <a:ext cx="1910643" cy="812800"/>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3" name="TextBox 2">
            <a:extLst>
              <a:ext uri="{FF2B5EF4-FFF2-40B4-BE49-F238E27FC236}">
                <a16:creationId xmlns:a16="http://schemas.microsoft.com/office/drawing/2014/main" id="{F47D48B6-4C10-6574-0A17-31C40E468486}"/>
              </a:ext>
            </a:extLst>
          </p:cNvPr>
          <p:cNvSpPr txBox="1"/>
          <p:nvPr/>
        </p:nvSpPr>
        <p:spPr>
          <a:xfrm>
            <a:off x="9928581" y="4792133"/>
            <a:ext cx="1752593" cy="728134"/>
          </a:xfrm>
          <a:prstGeom prst="rect">
            <a:avLst/>
          </a:prstGeom>
        </p:spPr>
        <p:txBody>
          <a:bodyPr wrap="square" lIns="0" tIns="0" rIns="0" bIns="0" rtlCol="0">
            <a:noAutofit/>
          </a:bodyPr>
          <a:lstStyle/>
          <a:p>
            <a:pPr algn="ctr"/>
            <a:r>
              <a:rPr lang="en-US" sz="2000" b="1" kern="0" dirty="0">
                <a:solidFill>
                  <a:schemeClr val="tx1">
                    <a:lumMod val="75000"/>
                    <a:lumOff val="25000"/>
                  </a:schemeClr>
                </a:solidFill>
                <a:latin typeface="Times New Roman" panose="02020603050405020304" pitchFamily="18" charset="0"/>
                <a:cs typeface="Times New Roman" panose="02020603050405020304" pitchFamily="18" charset="0"/>
              </a:rPr>
              <a:t>Tools required</a:t>
            </a:r>
            <a:br>
              <a:rPr lang="en-US" sz="2000" b="1" kern="0" dirty="0">
                <a:solidFill>
                  <a:schemeClr val="tx1">
                    <a:lumMod val="75000"/>
                    <a:lumOff val="25000"/>
                  </a:schemeClr>
                </a:solidFill>
                <a:latin typeface="Times New Roman" panose="02020603050405020304" pitchFamily="18" charset="0"/>
                <a:cs typeface="Times New Roman" panose="02020603050405020304" pitchFamily="18" charset="0"/>
              </a:rPr>
            </a:br>
            <a:r>
              <a:rPr lang="en-US" sz="2000" b="1" kern="0" dirty="0">
                <a:solidFill>
                  <a:srgbClr val="002060"/>
                </a:solidFill>
                <a:latin typeface="Times New Roman" panose="02020603050405020304" pitchFamily="18" charset="0"/>
                <a:cs typeface="Times New Roman" panose="02020603050405020304" pitchFamily="18" charset="0"/>
              </a:rPr>
              <a:t>VS Code</a:t>
            </a:r>
          </a:p>
        </p:txBody>
      </p:sp>
      <p:sp>
        <p:nvSpPr>
          <p:cNvPr id="8" name="Rectangle 7">
            <a:extLst>
              <a:ext uri="{FF2B5EF4-FFF2-40B4-BE49-F238E27FC236}">
                <a16:creationId xmlns:a16="http://schemas.microsoft.com/office/drawing/2014/main" id="{BDCAB0F4-BE4C-1DC4-D6C9-7A6F01363155}"/>
              </a:ext>
            </a:extLst>
          </p:cNvPr>
          <p:cNvSpPr/>
          <p:nvPr/>
        </p:nvSpPr>
        <p:spPr>
          <a:xfrm>
            <a:off x="3896297" y="4301067"/>
            <a:ext cx="1134896" cy="194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9" name="TextBox 8">
            <a:extLst>
              <a:ext uri="{FF2B5EF4-FFF2-40B4-BE49-F238E27FC236}">
                <a16:creationId xmlns:a16="http://schemas.microsoft.com/office/drawing/2014/main" id="{40D44AD8-B7B4-4F23-4B27-F698B0F7D001}"/>
              </a:ext>
            </a:extLst>
          </p:cNvPr>
          <p:cNvSpPr txBox="1"/>
          <p:nvPr/>
        </p:nvSpPr>
        <p:spPr>
          <a:xfrm>
            <a:off x="5638800" y="2971800"/>
            <a:ext cx="914400" cy="914400"/>
          </a:xfrm>
          <a:prstGeom prst="rect">
            <a:avLst/>
          </a:prstGeom>
        </p:spPr>
        <p:txBody>
          <a:bodyPr wrap="square" lIns="0" tIns="0" rIns="0" bIns="0" rtlCol="0">
            <a:noAutofit/>
          </a:bodyPr>
          <a:lstStyle/>
          <a:p>
            <a:pPr algn="l"/>
            <a:endParaRPr lang="en-US" kern="0" dirty="0">
              <a:solidFill>
                <a:schemeClr val="tx1">
                  <a:lumMod val="75000"/>
                  <a:lumOff val="25000"/>
                </a:schemeClr>
              </a:solidFill>
            </a:endParaRPr>
          </a:p>
        </p:txBody>
      </p:sp>
      <p:sp>
        <p:nvSpPr>
          <p:cNvPr id="11" name="TextBox 10">
            <a:extLst>
              <a:ext uri="{FF2B5EF4-FFF2-40B4-BE49-F238E27FC236}">
                <a16:creationId xmlns:a16="http://schemas.microsoft.com/office/drawing/2014/main" id="{53474592-96AB-5639-4B1E-FD03A26E1BA6}"/>
              </a:ext>
            </a:extLst>
          </p:cNvPr>
          <p:cNvSpPr txBox="1"/>
          <p:nvPr/>
        </p:nvSpPr>
        <p:spPr>
          <a:xfrm>
            <a:off x="3969619" y="4301066"/>
            <a:ext cx="1134896" cy="194733"/>
          </a:xfrm>
          <a:prstGeom prst="rect">
            <a:avLst/>
          </a:prstGeom>
        </p:spPr>
        <p:txBody>
          <a:bodyPr wrap="square" lIns="0" tIns="0" rIns="0" bIns="0" rtlCol="0">
            <a:noAutofit/>
          </a:bodyPr>
          <a:lstStyle/>
          <a:p>
            <a:pPr algn="l"/>
            <a:r>
              <a:rPr lang="en-US" sz="1200" b="1" kern="0" dirty="0">
                <a:solidFill>
                  <a:schemeClr val="tx1">
                    <a:lumMod val="65000"/>
                    <a:lumOff val="35000"/>
                  </a:schemeClr>
                </a:solidFill>
                <a:latin typeface="+mj-lt"/>
                <a:cs typeface="Times New Roman" panose="02020603050405020304" pitchFamily="18" charset="0"/>
              </a:rPr>
              <a:t>INSITE</a:t>
            </a:r>
            <a:r>
              <a:rPr lang="en-US" sz="1200" b="1" kern="0" dirty="0">
                <a:solidFill>
                  <a:schemeClr val="tx1">
                    <a:lumMod val="65000"/>
                    <a:lumOff val="35000"/>
                  </a:schemeClr>
                </a:solidFill>
                <a:latin typeface="Times New Roman" panose="02020603050405020304" pitchFamily="18" charset="0"/>
                <a:cs typeface="Times New Roman" panose="02020603050405020304" pitchFamily="18" charset="0"/>
              </a:rPr>
              <a:t> System</a:t>
            </a:r>
          </a:p>
        </p:txBody>
      </p:sp>
    </p:spTree>
    <p:extLst>
      <p:ext uri="{BB962C8B-B14F-4D97-AF65-F5344CB8AC3E}">
        <p14:creationId xmlns:p14="http://schemas.microsoft.com/office/powerpoint/2010/main" val="726387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7493D8-EC47-4AFA-AD44-C28731527258}"/>
              </a:ext>
            </a:extLst>
          </p:cNvPr>
          <p:cNvSpPr>
            <a:spLocks noGrp="1"/>
          </p:cNvSpPr>
          <p:nvPr>
            <p:ph type="ctrTitle"/>
          </p:nvPr>
        </p:nvSpPr>
        <p:spPr/>
        <p:txBody>
          <a:bodyPr vert="horz" wrap="square" lIns="0" tIns="0" rIns="0" bIns="0" rtlCol="0" anchor="ctr">
            <a:normAutofit/>
          </a:bodyPr>
          <a:lstStyle/>
          <a:p>
            <a:r>
              <a:rPr lang="en-US" sz="3200" dirty="0"/>
              <a:t>Discussion / Path Forward</a:t>
            </a:r>
          </a:p>
        </p:txBody>
      </p:sp>
      <p:pic>
        <p:nvPicPr>
          <p:cNvPr id="7" name="Content Placeholder 6" descr="A picture containing floor, indoor, desk, office&#10;&#10;Description automatically generated">
            <a:extLst>
              <a:ext uri="{FF2B5EF4-FFF2-40B4-BE49-F238E27FC236}">
                <a16:creationId xmlns:a16="http://schemas.microsoft.com/office/drawing/2014/main" id="{41003388-704B-4D80-A14E-59F65D50AC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5262" y="1761331"/>
            <a:ext cx="6696075" cy="3724275"/>
          </a:xfrm>
        </p:spPr>
      </p:pic>
      <p:sp>
        <p:nvSpPr>
          <p:cNvPr id="3" name="Footer Placeholder 2">
            <a:extLst>
              <a:ext uri="{FF2B5EF4-FFF2-40B4-BE49-F238E27FC236}">
                <a16:creationId xmlns:a16="http://schemas.microsoft.com/office/drawing/2014/main" id="{B24E456E-67C9-4833-83B3-4CABA6163C03}"/>
              </a:ext>
            </a:extLst>
          </p:cNvPr>
          <p:cNvSpPr>
            <a:spLocks noGrp="1"/>
          </p:cNvSpPr>
          <p:nvPr>
            <p:ph type="ftr" sz="quarter" idx="11"/>
          </p:nvPr>
        </p:nvSpPr>
        <p:spPr/>
        <p:txBody>
          <a:bodyPr/>
          <a:lstStyle/>
          <a:p>
            <a:r>
              <a:rPr lang="en-US" dirty="0"/>
              <a:t>KBR CONFIDENTIAL</a:t>
            </a:r>
          </a:p>
        </p:txBody>
      </p:sp>
    </p:spTree>
    <p:extLst>
      <p:ext uri="{BB962C8B-B14F-4D97-AF65-F5344CB8AC3E}">
        <p14:creationId xmlns:p14="http://schemas.microsoft.com/office/powerpoint/2010/main" val="1800127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D5734C3-137C-4ACF-9B18-418339EAC5CC}"/>
              </a:ext>
            </a:extLst>
          </p:cNvPr>
          <p:cNvSpPr>
            <a:spLocks noGrp="1"/>
          </p:cNvSpPr>
          <p:nvPr>
            <p:ph type="ftr" sz="quarter" idx="10"/>
          </p:nvPr>
        </p:nvSpPr>
        <p:spPr/>
        <p:txBody>
          <a:bodyPr/>
          <a:lstStyle/>
          <a:p>
            <a:r>
              <a:rPr lang="en-US" dirty="0"/>
              <a:t>KBR CONFIDENTIAL SA-25658</a:t>
            </a:r>
          </a:p>
        </p:txBody>
      </p:sp>
      <p:sp>
        <p:nvSpPr>
          <p:cNvPr id="3" name="TextBox 2">
            <a:extLst>
              <a:ext uri="{FF2B5EF4-FFF2-40B4-BE49-F238E27FC236}">
                <a16:creationId xmlns:a16="http://schemas.microsoft.com/office/drawing/2014/main" id="{42B368B7-A917-0F5C-80D0-515E729E76F7}"/>
              </a:ext>
            </a:extLst>
          </p:cNvPr>
          <p:cNvSpPr txBox="1"/>
          <p:nvPr/>
        </p:nvSpPr>
        <p:spPr>
          <a:xfrm>
            <a:off x="3064041" y="2186191"/>
            <a:ext cx="5815263" cy="923330"/>
          </a:xfrm>
          <a:prstGeom prst="rect">
            <a:avLst/>
          </a:prstGeom>
          <a:noFill/>
        </p:spPr>
        <p:txBody>
          <a:bodyPr wrap="square" rtlCol="0">
            <a:spAutoFit/>
          </a:bodyPr>
          <a:lstStyle/>
          <a:p>
            <a:pPr algn="ctr"/>
            <a:r>
              <a:rPr lang="en-US" sz="5400" b="1" dirty="0">
                <a:solidFill>
                  <a:srgbClr val="002060"/>
                </a:solidFill>
              </a:rPr>
              <a:t>Thank You</a:t>
            </a:r>
          </a:p>
        </p:txBody>
      </p:sp>
    </p:spTree>
    <p:extLst>
      <p:ext uri="{BB962C8B-B14F-4D97-AF65-F5344CB8AC3E}">
        <p14:creationId xmlns:p14="http://schemas.microsoft.com/office/powerpoint/2010/main" val="54613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1F4E7-E3B9-68F0-FB89-B45ACDB4796F}"/>
              </a:ext>
            </a:extLst>
          </p:cNvPr>
          <p:cNvSpPr>
            <a:spLocks noGrp="1"/>
          </p:cNvSpPr>
          <p:nvPr>
            <p:ph type="ctrTitle"/>
          </p:nvPr>
        </p:nvSpPr>
        <p:spPr/>
        <p:txBody>
          <a:bodyPr wrap="square" anchor="ctr">
            <a:normAutofit/>
          </a:bodyPr>
          <a:lstStyle/>
          <a:p>
            <a:r>
              <a:rPr lang="en-US" sz="3200" b="1" dirty="0"/>
              <a:t>INSITE Architecture</a:t>
            </a:r>
          </a:p>
        </p:txBody>
      </p:sp>
      <p:sp>
        <p:nvSpPr>
          <p:cNvPr id="4" name="Footer Placeholder 3">
            <a:extLst>
              <a:ext uri="{FF2B5EF4-FFF2-40B4-BE49-F238E27FC236}">
                <a16:creationId xmlns:a16="http://schemas.microsoft.com/office/drawing/2014/main" id="{9962DF8E-2720-B303-2143-9E2D4EC6EA30}"/>
              </a:ext>
            </a:extLst>
          </p:cNvPr>
          <p:cNvSpPr>
            <a:spLocks noGrp="1"/>
          </p:cNvSpPr>
          <p:nvPr>
            <p:ph type="ftr" sz="quarter" idx="11"/>
          </p:nvPr>
        </p:nvSpPr>
        <p:spPr/>
        <p:txBody>
          <a:bodyPr anchor="b">
            <a:normAutofit/>
          </a:bodyPr>
          <a:lstStyle/>
          <a:p>
            <a:pPr>
              <a:spcAft>
                <a:spcPts val="600"/>
              </a:spcAft>
            </a:pPr>
            <a:r>
              <a:rPr lang="en-US"/>
              <a:t>KBR CONFIDENTIAL</a:t>
            </a:r>
          </a:p>
        </p:txBody>
      </p:sp>
      <p:pic>
        <p:nvPicPr>
          <p:cNvPr id="14" name="Picture 13" descr="A diagram of a diagram">
            <a:extLst>
              <a:ext uri="{FF2B5EF4-FFF2-40B4-BE49-F238E27FC236}">
                <a16:creationId xmlns:a16="http://schemas.microsoft.com/office/drawing/2014/main" id="{B15F34CC-7269-0CE5-D264-5CCF7059DC1C}"/>
              </a:ext>
            </a:extLst>
          </p:cNvPr>
          <p:cNvPicPr>
            <a:picLocks noChangeAspect="1"/>
          </p:cNvPicPr>
          <p:nvPr/>
        </p:nvPicPr>
        <p:blipFill>
          <a:blip r:embed="rId2">
            <a:extLst>
              <a:ext uri="{28A0092B-C50C-407E-A947-70E740481C1C}">
                <a14:useLocalDpi xmlns:a14="http://schemas.microsoft.com/office/drawing/2010/main" val="0"/>
              </a:ext>
            </a:extLst>
          </a:blip>
          <a:srcRect l="27416" t="25778" r="30584" b="27408"/>
          <a:stretch/>
        </p:blipFill>
        <p:spPr>
          <a:xfrm>
            <a:off x="2127296" y="1143000"/>
            <a:ext cx="7912007" cy="4960620"/>
          </a:xfrm>
          <a:prstGeom prst="rect">
            <a:avLst/>
          </a:prstGeom>
          <a:noFill/>
        </p:spPr>
      </p:pic>
    </p:spTree>
    <p:extLst>
      <p:ext uri="{BB962C8B-B14F-4D97-AF65-F5344CB8AC3E}">
        <p14:creationId xmlns:p14="http://schemas.microsoft.com/office/powerpoint/2010/main" val="2826266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AEB3A-B3D6-5CF9-87F9-4F42CD0F6710}"/>
              </a:ext>
            </a:extLst>
          </p:cNvPr>
          <p:cNvSpPr>
            <a:spLocks noGrp="1"/>
          </p:cNvSpPr>
          <p:nvPr>
            <p:ph type="title"/>
          </p:nvPr>
        </p:nvSpPr>
        <p:spPr/>
        <p:txBody>
          <a:bodyPr vert="horz" wrap="square" lIns="0" tIns="0" rIns="0" bIns="0" rtlCol="0" anchor="ctr">
            <a:normAutofit/>
          </a:bodyPr>
          <a:lstStyle/>
          <a:p>
            <a:r>
              <a:rPr lang="en-US" sz="3200" b="1" dirty="0">
                <a:solidFill>
                  <a:schemeClr val="tx1"/>
                </a:solidFill>
                <a:latin typeface="Tenorite" panose="00000500000000000000" pitchFamily="2" charset="0"/>
                <a:cs typeface="+mj-cs"/>
              </a:rPr>
              <a:t>Integrating New Technologies</a:t>
            </a:r>
          </a:p>
        </p:txBody>
      </p:sp>
      <p:graphicFrame>
        <p:nvGraphicFramePr>
          <p:cNvPr id="6" name="Content Placeholder 2">
            <a:extLst>
              <a:ext uri="{FF2B5EF4-FFF2-40B4-BE49-F238E27FC236}">
                <a16:creationId xmlns:a16="http://schemas.microsoft.com/office/drawing/2014/main" id="{1153314E-B12C-89C6-D573-A95B564C31DC}"/>
              </a:ext>
            </a:extLst>
          </p:cNvPr>
          <p:cNvGraphicFramePr>
            <a:graphicFrameLocks noGrp="1"/>
          </p:cNvGraphicFramePr>
          <p:nvPr>
            <p:ph sz="half" idx="2"/>
            <p:extLst>
              <p:ext uri="{D42A27DB-BD31-4B8C-83A1-F6EECF244321}">
                <p14:modId xmlns:p14="http://schemas.microsoft.com/office/powerpoint/2010/main" val="576437009"/>
              </p:ext>
            </p:extLst>
          </p:nvPr>
        </p:nvGraphicFramePr>
        <p:xfrm>
          <a:off x="335280" y="1026160"/>
          <a:ext cx="5760720" cy="4958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8">
            <a:extLst>
              <a:ext uri="{FF2B5EF4-FFF2-40B4-BE49-F238E27FC236}">
                <a16:creationId xmlns:a16="http://schemas.microsoft.com/office/drawing/2014/main" id="{D393AD17-E709-D687-0D6C-BC65CC64F5F5}"/>
              </a:ext>
            </a:extLst>
          </p:cNvPr>
          <p:cNvSpPr>
            <a:spLocks noGrp="1"/>
          </p:cNvSpPr>
          <p:nvPr>
            <p:ph sz="half" idx="3"/>
          </p:nvPr>
        </p:nvSpPr>
        <p:spPr/>
        <p:txBody>
          <a:bodyPr/>
          <a:lstStyle/>
          <a:p>
            <a:endParaRPr lang="en-US"/>
          </a:p>
        </p:txBody>
      </p:sp>
      <p:sp>
        <p:nvSpPr>
          <p:cNvPr id="4" name="Footer Placeholder 3">
            <a:extLst>
              <a:ext uri="{FF2B5EF4-FFF2-40B4-BE49-F238E27FC236}">
                <a16:creationId xmlns:a16="http://schemas.microsoft.com/office/drawing/2014/main" id="{7293AA17-4380-1301-EE2B-F05295C382D8}"/>
              </a:ext>
            </a:extLst>
          </p:cNvPr>
          <p:cNvSpPr>
            <a:spLocks noGrp="1"/>
          </p:cNvSpPr>
          <p:nvPr>
            <p:ph type="ftr" sz="quarter" idx="10"/>
          </p:nvPr>
        </p:nvSpPr>
        <p:spPr>
          <a:xfrm>
            <a:off x="5556835" y="7223424"/>
            <a:ext cx="2499320" cy="239832"/>
          </a:xfrm>
        </p:spPr>
        <p:txBody>
          <a:bodyPr anchor="b">
            <a:normAutofit lnSpcReduction="10000"/>
          </a:bodyPr>
          <a:lstStyle/>
          <a:p>
            <a:pPr>
              <a:spcAft>
                <a:spcPts val="600"/>
              </a:spcAft>
            </a:pPr>
            <a:r>
              <a:rPr lang="en-US"/>
              <a:t>KBR CONFIDENTIAL</a:t>
            </a:r>
          </a:p>
        </p:txBody>
      </p:sp>
      <p:pic>
        <p:nvPicPr>
          <p:cNvPr id="2052" name="Picture 4" descr="How to Plan Your Digital Transformation Strategy – Offdrive">
            <a:extLst>
              <a:ext uri="{FF2B5EF4-FFF2-40B4-BE49-F238E27FC236}">
                <a16:creationId xmlns:a16="http://schemas.microsoft.com/office/drawing/2014/main" id="{63BC4ED2-141D-B6E4-93A7-1A9DAF4911E0}"/>
              </a:ext>
            </a:extLst>
          </p:cNvPr>
          <p:cNvPicPr>
            <a:picLocks noChangeAspect="1" noChangeArrowheads="1"/>
          </p:cNvPicPr>
          <p:nvPr/>
        </p:nvPicPr>
        <p:blipFill>
          <a:blip r:embed="rId7" cstate="print">
            <a:alphaModFix/>
            <a:extLst>
              <a:ext uri="{28A0092B-C50C-407E-A947-70E740481C1C}">
                <a14:useLocalDpi xmlns:a14="http://schemas.microsoft.com/office/drawing/2010/main" val="0"/>
              </a:ext>
            </a:extLst>
          </a:blip>
          <a:srcRect/>
          <a:stretch>
            <a:fillRect/>
          </a:stretch>
        </p:blipFill>
        <p:spPr bwMode="auto">
          <a:xfrm>
            <a:off x="6278880" y="1142999"/>
            <a:ext cx="5470144" cy="4755397"/>
          </a:xfrm>
          <a:prstGeom prst="rect">
            <a:avLst/>
          </a:prstGeom>
          <a:effectLst>
            <a:outerShdw blurRad="609600" dist="38100" dir="5400000" algn="t" rotWithShape="0">
              <a:schemeClr val="tx1">
                <a:alpha val="47000"/>
              </a:schemeClr>
            </a:outerShdw>
            <a:softEdge rad="381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515873"/>
      </p:ext>
    </p:extLst>
  </p:cSld>
  <p:clrMapOvr>
    <a:masterClrMapping/>
  </p:clrMapOvr>
</p:sld>
</file>

<file path=ppt/theme/theme1.xml><?xml version="1.0" encoding="utf-8"?>
<a:theme xmlns:a="http://schemas.openxmlformats.org/drawingml/2006/main" name="SABIC Theme">
  <a:themeElements>
    <a:clrScheme name="SABIC COLORS">
      <a:dk1>
        <a:srgbClr val="4D4D4D"/>
      </a:dk1>
      <a:lt1>
        <a:srgbClr val="FFFFFF"/>
      </a:lt1>
      <a:dk2>
        <a:srgbClr val="4D4D4D"/>
      </a:dk2>
      <a:lt2>
        <a:srgbClr val="FFFFFF"/>
      </a:lt2>
      <a:accent1>
        <a:srgbClr val="009FDF"/>
      </a:accent1>
      <a:accent2>
        <a:srgbClr val="FFCD00"/>
      </a:accent2>
      <a:accent3>
        <a:srgbClr val="041E42"/>
      </a:accent3>
      <a:accent4>
        <a:srgbClr val="E35205"/>
      </a:accent4>
      <a:accent5>
        <a:srgbClr val="939598"/>
      </a:accent5>
      <a:accent6>
        <a:srgbClr val="4D4D4D"/>
      </a:accent6>
      <a:hlink>
        <a:srgbClr val="009FDF"/>
      </a:hlink>
      <a:folHlink>
        <a:srgbClr val="041E42"/>
      </a:folHlink>
    </a:clrScheme>
    <a:fontScheme name="SABIC Typeface">
      <a:majorFont>
        <a:latin typeface="SABIC Typeface Headline Light"/>
        <a:ea typeface=""/>
        <a:cs typeface="SABIC Typeface Text Light"/>
      </a:majorFont>
      <a:minorFont>
        <a:latin typeface="SABIC Typeface Text Light"/>
        <a:ea typeface=""/>
        <a:cs typeface="SABIC Typeface Text Light"/>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72000" tIns="72000" rIns="72000" bIns="7200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 typeface="Wingdings" pitchFamily="2" charset="2"/>
          <a:buNone/>
          <a:tabLst/>
          <a:defRPr kumimoji="0" sz="1600" b="0" i="0" u="none" strike="noStrike" cap="none" normalizeH="0" baseline="0" dirty="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 typeface="Wingdings" pitchFamily="2" charset="2"/>
          <a:buNone/>
          <a:tabLst/>
          <a:defRPr kumimoji="0" lang="de-DE" sz="1600" b="0" i="0" u="none" strike="noStrike" cap="none" normalizeH="0" baseline="0" smtClean="0">
            <a:ln>
              <a:noFill/>
            </a:ln>
            <a:solidFill>
              <a:schemeClr val="tx1"/>
            </a:solidFill>
            <a:effectLst/>
            <a:latin typeface="Arial" pitchFamily="34" charset="0"/>
          </a:defRPr>
        </a:defPPr>
      </a:lstStyle>
    </a:lnDef>
    <a:tx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bodyPr>
      <a:lstStyle>
        <a:defPPr algn="l">
          <a:defRPr sz="1600" kern="0" dirty="0" smtClean="0">
            <a:solidFill>
              <a:schemeClr val="accent6"/>
            </a:solidFill>
          </a:defRPr>
        </a:defPPr>
      </a:lstStyle>
    </a:txDef>
  </a:objectDefaults>
  <a:extraClrSchemeLst/>
  <a:extLst>
    <a:ext uri="{05A4C25C-085E-4340-85A3-A5531E510DB2}">
      <thm15:themeFamily xmlns:thm15="http://schemas.microsoft.com/office/thememl/2012/main" name="SABIC PPT Template EN 16-9 (SABIC Typeface) V.4.04.pptx" id="{3CCC6BF0-D67E-4914-B11A-C61D201B2ACB}" vid="{046EF1A0-F5C9-41B5-BE1B-05ED5842F3DE}"/>
    </a:ext>
  </a:extLst>
</a:theme>
</file>

<file path=ppt/theme/theme2.xml><?xml version="1.0" encoding="utf-8"?>
<a:theme xmlns:a="http://schemas.openxmlformats.org/drawingml/2006/main" name="KBR - 16x9 Template">
  <a:themeElements>
    <a:clrScheme name="KBR - 2025">
      <a:dk1>
        <a:srgbClr val="004987"/>
      </a:dk1>
      <a:lt1>
        <a:sysClr val="window" lastClr="FFFFFF"/>
      </a:lt1>
      <a:dk2>
        <a:srgbClr val="595959"/>
      </a:dk2>
      <a:lt2>
        <a:srgbClr val="E7E6E6"/>
      </a:lt2>
      <a:accent1>
        <a:srgbClr val="00205C"/>
      </a:accent1>
      <a:accent2>
        <a:srgbClr val="0073CF"/>
      </a:accent2>
      <a:accent3>
        <a:srgbClr val="32BCAD"/>
      </a:accent3>
      <a:accent4>
        <a:srgbClr val="34B233"/>
      </a:accent4>
      <a:accent5>
        <a:srgbClr val="CCDC00"/>
      </a:accent5>
      <a:accent6>
        <a:srgbClr val="A2C7E2"/>
      </a:accent6>
      <a:hlink>
        <a:srgbClr val="32BCAD"/>
      </a:hlink>
      <a:folHlink>
        <a:srgbClr val="00205C"/>
      </a:folHlink>
    </a:clrScheme>
    <a:fontScheme name="Tenorite KBR Font">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86931C3D1A6D40B0D69A4A4540C031" ma:contentTypeVersion="1" ma:contentTypeDescription="Create a new document." ma:contentTypeScope="" ma:versionID="d3644c4dcf1a1b55dbf76e60b87d6303">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3A874242-3C9B-464C-A217-CAAC222B1B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A46ED56-7EF4-4103-858E-485C123012E7}">
  <ds:schemaRefs>
    <ds:schemaRef ds:uri="http://schemas.microsoft.com/sharepoint/v3/contenttype/forms"/>
  </ds:schemaRefs>
</ds:datastoreItem>
</file>

<file path=customXml/itemProps3.xml><?xml version="1.0" encoding="utf-8"?>
<ds:datastoreItem xmlns:ds="http://schemas.openxmlformats.org/officeDocument/2006/customXml" ds:itemID="{2DB18B31-C238-42EF-BBFA-B89EEEE77B39}">
  <ds:schemaRefs>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clbl:label id="{667b0d09-cb3a-47dc-be6d-9089f3b41c37}" enabled="1" method="Privileged" siteId="{9e52d672-a711-4a65-ad96-286a3703d96e}" removed="0"/>
</clbl:labelList>
</file>

<file path=docProps/app.xml><?xml version="1.0" encoding="utf-8"?>
<Properties xmlns="http://schemas.openxmlformats.org/officeDocument/2006/extended-properties" xmlns:vt="http://schemas.openxmlformats.org/officeDocument/2006/docPropsVTypes">
  <Template/>
  <TotalTime>7634</TotalTime>
  <Words>153</Words>
  <Application>Microsoft Office PowerPoint</Application>
  <PresentationFormat>Widescreen</PresentationFormat>
  <Paragraphs>29</Paragraphs>
  <Slides>9</Slides>
  <Notes>1</Notes>
  <HiddenSlides>2</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9</vt:i4>
      </vt:variant>
    </vt:vector>
  </HeadingPairs>
  <TitlesOfParts>
    <vt:vector size="21" baseType="lpstr">
      <vt:lpstr>Arial</vt:lpstr>
      <vt:lpstr>Calibri</vt:lpstr>
      <vt:lpstr>Calibri Light</vt:lpstr>
      <vt:lpstr>SABIC Typeface Headline</vt:lpstr>
      <vt:lpstr>SABIC Typeface Headline Light</vt:lpstr>
      <vt:lpstr>SABIC Typeface Text</vt:lpstr>
      <vt:lpstr>SABIC Typeface Text Light</vt:lpstr>
      <vt:lpstr>Tenorite</vt:lpstr>
      <vt:lpstr>Times New Roman</vt:lpstr>
      <vt:lpstr>Wingdings</vt:lpstr>
      <vt:lpstr>SABIC Theme</vt:lpstr>
      <vt:lpstr>KBR - 16x9 Template</vt:lpstr>
      <vt:lpstr>INSITE – Value Proposition</vt:lpstr>
      <vt:lpstr>Building a Chatbot Using HABILIS</vt:lpstr>
      <vt:lpstr>Integrating a Chatbot into the Dashboard</vt:lpstr>
      <vt:lpstr>PowerPoint Presentation</vt:lpstr>
      <vt:lpstr>Integrating AI/ML in INSITE</vt:lpstr>
      <vt:lpstr>Discussion / Path Forward</vt:lpstr>
      <vt:lpstr>PowerPoint Presentation</vt:lpstr>
      <vt:lpstr>INSITE Architecture</vt:lpstr>
      <vt:lpstr>Integrating New Technologies</vt:lpstr>
    </vt:vector>
  </TitlesOfParts>
  <Company>KBR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KBR 2022 - 16x9 Template</dc:title>
  <dc:subject>16x9 Standard KBR Template</dc:subject>
  <dc:creator>Global Marketing</dc:creator>
  <cp:lastModifiedBy>Shubham Kumar</cp:lastModifiedBy>
  <cp:revision>367</cp:revision>
  <dcterms:created xsi:type="dcterms:W3CDTF">2022-01-04T20:56:49Z</dcterms:created>
  <dcterms:modified xsi:type="dcterms:W3CDTF">2025-05-07T18:12:31Z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2022-01-04T00:00:00Z</vt:filetime>
  </property>
  <property fmtid="{D5CDD505-2E9C-101B-9397-08002B2CF9AE}" pid="3" name="Creator">
    <vt:lpwstr>Adobe InDesign 17.0 (Windows)</vt:lpwstr>
  </property>
  <property fmtid="{D5CDD505-2E9C-101B-9397-08002B2CF9AE}" pid="4" name="LastSaved">
    <vt:filetime>2022-01-04T00:00:00Z</vt:filetime>
  </property>
  <property fmtid="{D5CDD505-2E9C-101B-9397-08002B2CF9AE}" pid="5" name="ContentTypeId">
    <vt:lpwstr>0x0101008B86931C3D1A6D40B0D69A4A4540C031</vt:lpwstr>
  </property>
  <property fmtid="{D5CDD505-2E9C-101B-9397-08002B2CF9AE}" pid="6" name="MSIP_Label_667b0d09-cb3a-47dc-be6d-9089f3b41c37_Enabled">
    <vt:lpwstr>true</vt:lpwstr>
  </property>
  <property fmtid="{D5CDD505-2E9C-101B-9397-08002B2CF9AE}" pid="7" name="MSIP_Label_667b0d09-cb3a-47dc-be6d-9089f3b41c37_SetDate">
    <vt:lpwstr>2023-07-13T13:55:08Z</vt:lpwstr>
  </property>
  <property fmtid="{D5CDD505-2E9C-101B-9397-08002B2CF9AE}" pid="8" name="MSIP_Label_667b0d09-cb3a-47dc-be6d-9089f3b41c37_Method">
    <vt:lpwstr>Privileged</vt:lpwstr>
  </property>
  <property fmtid="{D5CDD505-2E9C-101B-9397-08002B2CF9AE}" pid="9" name="MSIP_Label_667b0d09-cb3a-47dc-be6d-9089f3b41c37_Name">
    <vt:lpwstr>KBR Confidential</vt:lpwstr>
  </property>
  <property fmtid="{D5CDD505-2E9C-101B-9397-08002B2CF9AE}" pid="10" name="MSIP_Label_667b0d09-cb3a-47dc-be6d-9089f3b41c37_SiteId">
    <vt:lpwstr>9e52d672-a711-4a65-ad96-286a3703d96e</vt:lpwstr>
  </property>
  <property fmtid="{D5CDD505-2E9C-101B-9397-08002B2CF9AE}" pid="11" name="MSIP_Label_667b0d09-cb3a-47dc-be6d-9089f3b41c37_ActionId">
    <vt:lpwstr>65d1b711-48ea-4145-9801-0c794ba6afdc</vt:lpwstr>
  </property>
  <property fmtid="{D5CDD505-2E9C-101B-9397-08002B2CF9AE}" pid="12" name="MSIP_Label_667b0d09-cb3a-47dc-be6d-9089f3b41c37_ContentBits">
    <vt:lpwstr>1</vt:lpwstr>
  </property>
</Properties>
</file>