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77" r:id="rId1"/>
  </p:sldMasterIdLst>
  <p:notesMasterIdLst>
    <p:notesMasterId r:id="rId19"/>
  </p:notesMasterIdLst>
  <p:sldIdLst>
    <p:sldId id="256" r:id="rId2"/>
    <p:sldId id="302" r:id="rId3"/>
    <p:sldId id="306" r:id="rId4"/>
    <p:sldId id="307" r:id="rId5"/>
    <p:sldId id="293" r:id="rId6"/>
    <p:sldId id="308" r:id="rId7"/>
    <p:sldId id="309" r:id="rId8"/>
    <p:sldId id="310" r:id="rId9"/>
    <p:sldId id="311" r:id="rId10"/>
    <p:sldId id="312" r:id="rId11"/>
    <p:sldId id="315" r:id="rId12"/>
    <p:sldId id="313" r:id="rId13"/>
    <p:sldId id="314" r:id="rId14"/>
    <p:sldId id="316" r:id="rId15"/>
    <p:sldId id="318" r:id="rId16"/>
    <p:sldId id="317" r:id="rId17"/>
    <p:sldId id="31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9" autoAdjust="0"/>
    <p:restoredTop sz="78904" autoAdjust="0"/>
  </p:normalViewPr>
  <p:slideViewPr>
    <p:cSldViewPr snapToGrid="0">
      <p:cViewPr varScale="1">
        <p:scale>
          <a:sx n="91" d="100"/>
          <a:sy n="91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3FB89-F14A-4981-891A-4CE71F5B3B4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F36C6-2339-4A5B-BAEC-AA2804AE4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7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50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7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4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1094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616"/>
            <a:ext cx="10515600" cy="45623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8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696"/>
            <a:ext cx="10515600" cy="56332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5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9859"/>
            <a:ext cx="5181600" cy="4727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9859"/>
            <a:ext cx="5181600" cy="47271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4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4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1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8670"/>
            <a:ext cx="10515600" cy="476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5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B554-3D7A-4D19-9587-C5365C8802F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409041"/>
            <a:ext cx="12192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9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90" r:id="rId2"/>
    <p:sldLayoutId id="2147484479" r:id="rId3"/>
    <p:sldLayoutId id="2147484491" r:id="rId4"/>
    <p:sldLayoutId id="214748448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  <p:sldLayoutId id="2147484486" r:id="rId12"/>
    <p:sldLayoutId id="2147484487" r:id="rId13"/>
    <p:sldLayoutId id="2147484488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3692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 AND OPTIMIZATION FOR TESTING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1722"/>
            <a:ext cx="9144000" cy="260957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Final project tutorial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3100" i="1" dirty="0" smtClean="0"/>
              <a:t>CHALLENGE NAME</a:t>
            </a:r>
          </a:p>
          <a:p>
            <a:r>
              <a:rPr lang="en-GB" sz="3100" i="1" dirty="0" smtClean="0"/>
              <a:t>Student: </a:t>
            </a:r>
            <a:r>
              <a:rPr lang="en-GB" sz="3100" i="1" dirty="0" err="1" smtClean="0"/>
              <a:t>FirstName</a:t>
            </a:r>
            <a:r>
              <a:rPr lang="en-GB" sz="3100" i="1" dirty="0" smtClean="0"/>
              <a:t> </a:t>
            </a:r>
            <a:r>
              <a:rPr lang="en-GB" sz="3100" i="1" dirty="0" err="1" smtClean="0"/>
              <a:t>LastName</a:t>
            </a:r>
            <a:endParaRPr lang="en-GB" sz="3100" i="1" dirty="0" smtClean="0"/>
          </a:p>
          <a:p>
            <a:r>
              <a:rPr lang="en-GB" sz="3100" i="1" dirty="0" smtClean="0"/>
              <a:t>Date: DD.MM.YYYY</a:t>
            </a:r>
            <a:endParaRPr lang="en-GB" sz="31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1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Selected ML/DL method description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4-5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slides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Describe and visualise selected ML/DL method (type, logic behind, evaluation performance methodology, framework, reason for selecting this method)</a:t>
            </a:r>
          </a:p>
          <a:p>
            <a:r>
              <a:rPr lang="en-AT" dirty="0" smtClean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4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ML/DL method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1 slide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Present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selected method parameters and </a:t>
            </a:r>
            <a:r>
              <a:rPr lang="en-GB" i="1" dirty="0" err="1">
                <a:solidFill>
                  <a:schemeClr val="bg1">
                    <a:lumMod val="75000"/>
                  </a:schemeClr>
                </a:solidFill>
              </a:rPr>
              <a:t>hyperparameters</a:t>
            </a:r>
            <a:r>
              <a:rPr lang="en-AT" i="1" dirty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US" dirty="0" smtClean="0"/>
              <a:t>RESULTS AND DISCUSSION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12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7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results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1-2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slides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Present final results in a form requested by the challenge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Present additional figures of merit if it make sense</a:t>
            </a:r>
          </a:p>
          <a:p>
            <a:r>
              <a:rPr lang="en-AT" dirty="0" smtClean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0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1-2 slides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Compare your results to the </a:t>
            </a:r>
            <a:r>
              <a:rPr lang="en-GB" i="1" dirty="0" err="1" smtClean="0">
                <a:solidFill>
                  <a:schemeClr val="bg1">
                    <a:lumMod val="75000"/>
                  </a:schemeClr>
                </a:solidFill>
              </a:rPr>
              <a:t>leaderboard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15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23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1 slide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Concluding remarks/insights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could 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this work be extended/improved in the future?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79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application in the testing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1-2 slides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Describe some ideas how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could 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selected ML/DL method/s be applied in the testing domain (area, type, problem, constraints</a:t>
            </a:r>
            <a:r>
              <a:rPr lang="en-AT" i="1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Machine Learning and Optimisation for Testing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. CHALLENGE </a:t>
            </a:r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2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0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1-2 slides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Describe the topic (problem) of the challenge; visualise it; describe the reason for considering that problem</a:t>
            </a:r>
            <a:r>
              <a:rPr lang="en-AT" i="1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GB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AT" dirty="0" smtClean="0"/>
              <a:t>…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and Optimisation for Testing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98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1-2 slides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Describe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evaluation methodology (equations, description, form for official submission); present current </a:t>
            </a:r>
            <a:r>
              <a:rPr lang="en-GB" i="1" dirty="0" err="1" smtClean="0">
                <a:solidFill>
                  <a:schemeClr val="bg1">
                    <a:lumMod val="75000"/>
                  </a:schemeClr>
                </a:solidFill>
              </a:rPr>
              <a:t>leaderboard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 (up to first 30 participants)</a:t>
            </a:r>
            <a:r>
              <a:rPr lang="en-AT" i="1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Machine Learning and Optimisation for Testing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4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5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description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1-2 slides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Describe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dataset (purpose, contents overview, creator, number of features, names of features</a:t>
            </a:r>
            <a:r>
              <a:rPr lang="en-AT" i="1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1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statistics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3-5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slides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Present first couple of samples in the dataset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Present the statistics of the dataset, using both numerical and visualisation methods (please refer to the homework tasks)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AT" dirty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2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engineering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1-3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slides</a:t>
            </a:r>
          </a:p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Present what methods of data engineering you used in your work here (Missing 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values, Data cleaning, Data integration, Data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standardization (normalization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), Data transformation</a:t>
            </a:r>
            <a:r>
              <a:rPr lang="en-AT" i="1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GB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Describe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the reason and </a:t>
            </a:r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for using those methods</a:t>
            </a:r>
          </a:p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Present the effect of applying these methods</a:t>
            </a:r>
          </a:p>
          <a:p>
            <a:r>
              <a:rPr lang="en-AT" dirty="0" smtClean="0"/>
              <a:t>…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and Optimisation for Testing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9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US" dirty="0" smtClean="0"/>
              <a:t>APPLIED ML/DL METHOD/S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Machine Learning and Optimisation for Testing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B554-3D7A-4D19-9587-C5365C8802F0}" type="slidenum">
              <a:rPr lang="en-GB" smtClean="0"/>
              <a:t>9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5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451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MACHINE LEARNING AND OPTIMIZATION FOR TESTING</vt:lpstr>
      <vt:lpstr>1. CHALLENGE OVERVIEW</vt:lpstr>
      <vt:lpstr>Description</vt:lpstr>
      <vt:lpstr>Evaluation</vt:lpstr>
      <vt:lpstr>2. DATA</vt:lpstr>
      <vt:lpstr>Dataset description</vt:lpstr>
      <vt:lpstr>Dataset statistics</vt:lpstr>
      <vt:lpstr>Data engineering</vt:lpstr>
      <vt:lpstr>3. APPLIED ML/DL METHOD/S</vt:lpstr>
      <vt:lpstr>Selected ML/DL method description</vt:lpstr>
      <vt:lpstr>ML/DL method specification</vt:lpstr>
      <vt:lpstr>4. RESULTS AND DISCUSSION</vt:lpstr>
      <vt:lpstr>Final results</vt:lpstr>
      <vt:lpstr>Comparison</vt:lpstr>
      <vt:lpstr>5. CONCLUSIONS</vt:lpstr>
      <vt:lpstr>Conclusion and future work</vt:lpstr>
      <vt:lpstr>Possible application in the testing domain</vt:lpstr>
    </vt:vector>
  </TitlesOfParts>
  <Company>OEM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Architectures and Platforms</dc:title>
  <dc:creator>Stojanovic, Branka</dc:creator>
  <cp:lastModifiedBy>Stojanovic, Branka</cp:lastModifiedBy>
  <cp:revision>225</cp:revision>
  <dcterms:created xsi:type="dcterms:W3CDTF">2022-07-11T16:05:56Z</dcterms:created>
  <dcterms:modified xsi:type="dcterms:W3CDTF">2022-12-23T11:46:30Z</dcterms:modified>
</cp:coreProperties>
</file>