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94F4-3482-D3D6-4789-19AE7B1CB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15E1E-2C26-5223-372E-1C5E3FE76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D1E41-95FC-65FD-050C-C4B48624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58BB-2EFD-4451-B719-CC8709630B14}" type="datetimeFigureOut">
              <a:rPr lang="en-IN" smtClean="0"/>
              <a:t>31-10-2023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AE2D3-B6E7-9147-9CD5-E096A5D1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42A24-D06D-151D-58C6-0B48241C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0A2B-B0B5-40DD-8FA2-8E961ECF6E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8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E6D3-3D1D-9168-2D70-2FDDF937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1577E-811F-4DBC-D808-067C65503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771ED-AAF6-CD4D-6699-4D281077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58BB-2EFD-4451-B719-CC8709630B14}" type="datetimeFigureOut">
              <a:rPr lang="en-IN" smtClean="0"/>
              <a:t>31-10-2023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02FC9-E2B6-5AE7-93BD-7A6B1DFE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9F682-40DA-A076-22A2-16B1E62C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0A2B-B0B5-40DD-8FA2-8E961ECF6E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DEAF2-7922-1D09-EEF1-DDE9B115B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493A8-E256-D879-8CE3-6263F79F9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1A91A-EFB2-308D-8BED-C7DD4AE2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58BB-2EFD-4451-B719-CC8709630B14}" type="datetimeFigureOut">
              <a:rPr lang="en-IN" smtClean="0"/>
              <a:t>31-10-2023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C1E42-D35D-02FE-8C38-AC371D19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E287A-8D7A-40F2-D804-85950471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0A2B-B0B5-40DD-8FA2-8E961ECF6E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50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FACD-F7C9-C798-4DC4-92B76776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7567-AD58-1B94-768B-AA26513AE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365AB-C989-1F25-C348-44DF3C11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58BB-2EFD-4451-B719-CC8709630B14}" type="datetimeFigureOut">
              <a:rPr lang="en-IN" smtClean="0"/>
              <a:t>31-10-2023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15170-79B1-B530-F881-DCABA74E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5A358-BFF6-1193-DB55-63CB4F13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0A2B-B0B5-40DD-8FA2-8E961ECF6E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73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63E7-12B4-8EB1-E66A-731F0EEF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F3C51-0D12-E0B8-8DFD-65F6C1E18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68D8-B20D-B05F-2AAF-3CDBD207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58BB-2EFD-4451-B719-CC8709630B14}" type="datetimeFigureOut">
              <a:rPr lang="en-IN" smtClean="0"/>
              <a:t>31-10-2023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7F1E8-1BB3-2B15-E6AF-15564626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1D067-D119-C890-4228-71452C49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0A2B-B0B5-40DD-8FA2-8E961ECF6E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57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1B1A-F372-3F8A-B76D-0A13700A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1AD85-8AEF-1F3C-C951-83358E2F2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8BDD2-8812-0433-AC7E-0C03924E4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F7655-D6F2-BC3A-FE61-C2C8C8A8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58BB-2EFD-4451-B719-CC8709630B14}" type="datetimeFigureOut">
              <a:rPr lang="en-IN" smtClean="0"/>
              <a:t>31-10-2023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CE12A-DF2C-A494-6462-178EA912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2D402-B6CD-F407-F68D-5B8143D7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0A2B-B0B5-40DD-8FA2-8E961ECF6E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60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C4D5-8771-3AF4-4760-DEE5CD26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6905F-74E5-77DF-C2FF-9FFFFD1CD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98C5D-6642-6C44-2823-39904D66B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62AC8-6E6D-38E8-8832-2FC00B97F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3A0B0-8E15-E1EB-B007-FE9FC448B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1B1FA-8709-7831-8326-79A22914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58BB-2EFD-4451-B719-CC8709630B14}" type="datetimeFigureOut">
              <a:rPr lang="en-IN" smtClean="0"/>
              <a:t>31-10-2023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6A792-884C-9311-711A-BB0CD31B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5B247-C4E2-F8B5-A34A-3944B001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0A2B-B0B5-40DD-8FA2-8E961ECF6E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63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3ACC-D924-383D-9A1A-4C180C1A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4A2CA-FA70-6A4C-5F16-D2A8F610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58BB-2EFD-4451-B719-CC8709630B14}" type="datetimeFigureOut">
              <a:rPr lang="en-IN" smtClean="0"/>
              <a:t>31-10-2023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02690-07AC-4FF4-A4A6-08658F3E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7ED70-FBF3-2B5F-6809-7CF0C7D6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0A2B-B0B5-40DD-8FA2-8E961ECF6E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22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AF7A4-C9CA-806E-FD0F-36916D49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58BB-2EFD-4451-B719-CC8709630B14}" type="datetimeFigureOut">
              <a:rPr lang="en-IN" smtClean="0"/>
              <a:t>31-10-2023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86384-E4CA-D613-7BA5-C79AC9BD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597F6-8B10-EEBE-B980-05ED1B80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0A2B-B0B5-40DD-8FA2-8E961ECF6E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30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843B-3559-7510-2DF2-F62EA802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2FA3-BD30-61B2-A0BB-CFC17520F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6E3EF-D19A-06D3-5B1E-1DB2D32A4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C682A-B61D-7DA6-1EEE-8A8DCD2F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58BB-2EFD-4451-B719-CC8709630B14}" type="datetimeFigureOut">
              <a:rPr lang="en-IN" smtClean="0"/>
              <a:t>31-10-2023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82464-555D-878B-B301-698D16DE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80835-6736-1D0D-69F9-ED3658C8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0A2B-B0B5-40DD-8FA2-8E961ECF6E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39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95E1-BE39-F437-6788-9C643506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E11CC-39F5-DAD4-6916-0E4128B63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48A53-F495-4DA1-F18D-6095662FF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75B99-224E-91C3-53E0-3A08F30E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58BB-2EFD-4451-B719-CC8709630B14}" type="datetimeFigureOut">
              <a:rPr lang="en-IN" smtClean="0"/>
              <a:t>31-10-2023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F2FA6-ED68-7555-7BEB-C6F38265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08EFA-1DF1-0C5C-D96C-E7279D8D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0A2B-B0B5-40DD-8FA2-8E961ECF6E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91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DC6AC-6650-EAAC-049F-BAC4CBE2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BC9DC-4911-6D67-3F80-3844314B1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9BD6D-5668-A8CC-3C17-37A793ED3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558BB-2EFD-4451-B719-CC8709630B14}" type="datetimeFigureOut">
              <a:rPr lang="en-IN" smtClean="0"/>
              <a:t>31-10-2023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E8A5-89B6-C77E-CD58-97416DC62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FCDAF-1D3E-C4FD-9C40-EB44656D6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0A2B-B0B5-40DD-8FA2-8E961ECF6EC6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Grafik 13">
            <a:extLst>
              <a:ext uri="{FF2B5EF4-FFF2-40B4-BE49-F238E27FC236}">
                <a16:creationId xmlns:a16="http://schemas.microsoft.com/office/drawing/2014/main" id="{1207AAC9-7E4A-9B94-10C4-25A63CB4D2B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967320" y="6356350"/>
            <a:ext cx="3386480" cy="382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83471-442B-81BA-D2F0-2A5AC5C4ECF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6272" y="289591"/>
            <a:ext cx="795056" cy="53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1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9705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de4dffc-4b60-4cf6-8b04-a5eeb25f5c4f}" enabled="0" method="" siteId="{bde4dffc-4b60-4cf6-8b04-a5eeb25f5c4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Dutt, Ekta</dc:creator>
  <cp:lastModifiedBy>Pardeshi, Sachin (ext)</cp:lastModifiedBy>
  <cp:revision>3</cp:revision>
  <dcterms:created xsi:type="dcterms:W3CDTF">2023-10-19T04:50:25Z</dcterms:created>
  <dcterms:modified xsi:type="dcterms:W3CDTF">2023-10-31T07:07:24Z</dcterms:modified>
</cp:coreProperties>
</file>