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notesSlides/notesSlide19.xml" ContentType="application/vnd.openxmlformats-officedocument.presentationml.notes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algn="l">
      <a:spcBef>
        <a:spcPts val="0"/>
      </a:spcBef>
      <a:spcAft>
        <a:spcPts val="0"/>
      </a:spcAft>
      <a:defRPr>
        <a:solidFill>
          <a:schemeClr val="tx1"/>
        </a:solidFill>
        <a:latin typeface="Tahoma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>
        <a:solidFill>
          <a:schemeClr val="tx1"/>
        </a:solidFill>
        <a:latin typeface="Tahoma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>
        <a:solidFill>
          <a:schemeClr val="tx1"/>
        </a:solidFill>
        <a:latin typeface="Tahoma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>
        <a:solidFill>
          <a:schemeClr val="tx1"/>
        </a:solidFill>
        <a:latin typeface="Tahoma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>
        <a:solidFill>
          <a:schemeClr val="tx1"/>
        </a:solidFill>
        <a:latin typeface="Tahoma"/>
        <a:ea typeface="+mn-ea"/>
        <a:cs typeface="+mn-cs"/>
      </a:defRPr>
    </a:lvl5pPr>
    <a:lvl6pPr marL="2286000" algn="l" defTabSz="914400">
      <a:defRPr>
        <a:solidFill>
          <a:schemeClr val="tx1"/>
        </a:solidFill>
        <a:latin typeface="Tahoma"/>
        <a:ea typeface="+mn-ea"/>
        <a:cs typeface="+mn-cs"/>
      </a:defRPr>
    </a:lvl6pPr>
    <a:lvl7pPr marL="2743200" algn="l" defTabSz="914400">
      <a:defRPr>
        <a:solidFill>
          <a:schemeClr val="tx1"/>
        </a:solidFill>
        <a:latin typeface="Tahoma"/>
        <a:ea typeface="+mn-ea"/>
        <a:cs typeface="+mn-cs"/>
      </a:defRPr>
    </a:lvl7pPr>
    <a:lvl8pPr marL="3200400" algn="l" defTabSz="914400">
      <a:defRPr>
        <a:solidFill>
          <a:schemeClr val="tx1"/>
        </a:solidFill>
        <a:latin typeface="Tahoma"/>
        <a:ea typeface="+mn-ea"/>
        <a:cs typeface="+mn-cs"/>
      </a:defRPr>
    </a:lvl8pPr>
    <a:lvl9pPr marL="3657600" algn="l" defTabSz="914400">
      <a:defRPr>
        <a:solidFill>
          <a:schemeClr val="tx1"/>
        </a:solidFill>
        <a:latin typeface="Tahoma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1" d="100"/>
          <a:sy n="71" d="100"/>
        </p:scale>
        <p:origin x="1356" y="72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 /><Relationship Id="rId26" Type="http://schemas.openxmlformats.org/officeDocument/2006/relationships/tableStyles" Target="tableStyles.xml" /><Relationship Id="rId2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FDE0ED-DD73-7325-9A91-E03B446B066F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E9A947-9D5A-7DAE-7401-F09FE55482A0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93588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042521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267872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C977E4-7FCB-62B6-C19B-67008F598884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35387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394441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579043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648CE06-E03B-9419-9F62-0A5629130A1C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089747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031966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414838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7175163-08F7-3ECE-0C9C-877E5FAFE5AB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67023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796455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548237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F8E626-4D40-CD84-7DF5-A5767DF9970D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44693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0706453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939190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F6F2BE1-5894-FFE6-2EED-703A3F39A6A5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0227DA-0D9A-DB73-FF3F-90F1C1D17A25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10EAFE-2E0B-F425-A512-747D12A7E97A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3656292-BA9A-1A69-D6E2-639C8F223CD6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A9282A-5B7B-3F85-2765-BAC0F787A095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6AA1EB-C284-7A8F-6780-FFC33542851F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276317-D44E-127F-C130-3E0740AAA847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D075EA-E4AD-122F-9E18-E58C330DF075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57293D-BBDE-B24B-BB20-29FB42B485DB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3B5035-A2EB-7467-B82D-919ECDEFE3A0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F75087-E702-2595-4A86-7A6F99E673C0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3F483B-E0B1-6EDC-FA8B-1591FFF8AFA1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C24331-984E-1E2F-2C00-57EA2D6A10FD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E6E8CF9-BD98-4142-E42B-3FE7A65EFAA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5398926" name="Rectangle 2"/>
          <p:cNvSpPr>
            <a:spLocks noChangeArrowheads="1" noGrp="1"/>
          </p:cNvSpPr>
          <p:nvPr>
            <p:ph type="ctrTitle" sz="quarter"/>
          </p:nvPr>
        </p:nvSpPr>
        <p:spPr bwMode="auto"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182765095" name="Rectangle 3"/>
          <p:cNvSpPr>
            <a:spLocks noChangeArrowheads="1" noGrp="1"/>
          </p:cNvSpPr>
          <p:nvPr>
            <p:ph type="subTitle" sz="quarter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Font typeface="Wingdings"/>
              <a:buNone/>
              <a:defRPr/>
            </a:lvl1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1697692902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9618762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7609287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28BC4-2150-4CEC-946B-C3733AEF550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139523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840257364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099608702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3989476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4366612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3D979-3543-4296-9402-07B3F7250B2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670476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381000"/>
            <a:ext cx="2057400" cy="5715000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060197090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381000"/>
            <a:ext cx="6019800" cy="5715000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91118204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0563086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11922763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5FD5B-9D68-4316-B5BE-064B079743D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58286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92744958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484427848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83936275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517755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60703-4B9D-4701-AE8F-61EA242F4FB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9283371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8500086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91394644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21786297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26336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2CB34-FD95-4522-BF53-049318C2915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692061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35183060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62640863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978712212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33722523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3389624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FB8A1-8D42-4385-9915-2C502568CC2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8422694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0699596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48701093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92873331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97499114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351490288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9155925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7807317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C4E9E-39CE-42F1-9401-17890887CAF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3328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33609896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597277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6884675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0EBB5-50A4-4180-9F81-519AC93E4B4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5234147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4458417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9506522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86B0A-E91F-4B01-82C7-BABDDAF0275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1130823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111530514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3423397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35799945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0019843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8811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889D1-869A-4922-BA33-30FE721C9CE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849599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18865469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en-US"/>
          </a:p>
        </p:txBody>
      </p:sp>
      <p:sp>
        <p:nvSpPr>
          <p:cNvPr id="712164813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06574259" name="Rectangle 4"/>
          <p:cNvSpPr>
            <a:spLocks noChangeArrowheads="1" noGrp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12527142" name="Rectangle 5"/>
          <p:cNvSpPr>
            <a:spLocks noChangeArrowheads="1" noGrp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734625" name="Rectangle 6"/>
          <p:cNvSpPr>
            <a:spLocks noChangeArrowheads="1" noGrp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EAC8A-AD0C-4792-991A-4906F1C46AF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>
            <a:duotone>
              <a:schemeClr val="bg1"/>
              <a:srgbClr val="FFFFFF"/>
            </a:duotone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8503361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790023490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349181937" name="Rectangle 4"/>
          <p:cNvSpPr>
            <a:spLocks noChangeArrowheads="1"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>
              <a:defRPr sz="1400"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2330055" name="Rectangle 5"/>
          <p:cNvSpPr>
            <a:spLocks noChangeArrowheads="1"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algn="ctr">
              <a:defRPr sz="1400">
                <a:latin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13455" name="Rectangle 6"/>
          <p:cNvSpPr>
            <a:spLocks noChangeArrowheads="1"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algn="r">
              <a:defRPr sz="1400">
                <a:latin typeface="Arial"/>
              </a:defRPr>
            </a:lvl1pPr>
          </a:lstStyle>
          <a:p>
            <a:pPr>
              <a:defRPr/>
            </a:pPr>
            <a:fld id="{E5421926-C2F8-4753-80FA-A5BC7143600D}" type="slidenum">
              <a:rPr lang="en-US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Tahoma"/>
        </a:defRPr>
      </a:lvl2pPr>
      <a:lvl3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Tahoma"/>
        </a:defRPr>
      </a:lvl3pPr>
      <a:lvl4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Tahoma"/>
        </a:defRPr>
      </a:lvl4pPr>
      <a:lvl5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Tahoma"/>
        </a:defRPr>
      </a:lvl5pPr>
      <a:lvl6pPr marL="4572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Tahoma"/>
        </a:defRPr>
      </a:lvl6pPr>
      <a:lvl7pPr marL="9144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Tahoma"/>
        </a:defRPr>
      </a:lvl7pPr>
      <a:lvl8pPr marL="13716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Tahoma"/>
        </a:defRPr>
      </a:lvl8pPr>
      <a:lvl9pPr marL="18288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Tahoma"/>
        </a:defRPr>
      </a:lvl9pPr>
    </p:titleStyle>
    <p:bodyStyle>
      <a:lvl1pPr marL="342900" indent="-342900" algn="l">
        <a:spcBef>
          <a:spcPts val="0"/>
        </a:spcBef>
        <a:spcAft>
          <a:spcPts val="0"/>
        </a:spcAft>
        <a:buClr>
          <a:schemeClr val="hlink"/>
        </a:buClr>
        <a:buSzPct val="65000"/>
        <a:buFont typeface="Wingdings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>
        <a:spcBef>
          <a:spcPts val="0"/>
        </a:spcBef>
        <a:spcAft>
          <a:spcPts val="0"/>
        </a:spcAft>
        <a:buClr>
          <a:schemeClr val="folHlink"/>
        </a:buClr>
        <a:buSzPct val="65000"/>
        <a:buFont typeface="Wingdings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>
        <a:spcBef>
          <a:spcPts val="0"/>
        </a:spcBef>
        <a:spcAft>
          <a:spcPts val="0"/>
        </a:spcAft>
        <a:buClr>
          <a:schemeClr val="hlink"/>
        </a:buClr>
        <a:buSzPct val="65000"/>
        <a:buFont typeface="Wingdings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>
        <a:spcBef>
          <a:spcPts val="0"/>
        </a:spcBef>
        <a:spcAft>
          <a:spcPts val="0"/>
        </a:spcAft>
        <a:buClr>
          <a:schemeClr val="folHlink"/>
        </a:buClr>
        <a:buSzPct val="65000"/>
        <a:buFont typeface="Wingdings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>
        <a:spcBef>
          <a:spcPts val="0"/>
        </a:spcBef>
        <a:spcAft>
          <a:spcPts val="0"/>
        </a:spcAft>
        <a:buClr>
          <a:schemeClr val="hlink"/>
        </a:buClr>
        <a:buSzPct val="65000"/>
        <a:buFont typeface="Wingdings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>
        <a:spcBef>
          <a:spcPts val="0"/>
        </a:spcBef>
        <a:spcAft>
          <a:spcPts val="0"/>
        </a:spcAft>
        <a:buClr>
          <a:schemeClr val="hlink"/>
        </a:buClr>
        <a:buSzPct val="65000"/>
        <a:buFont typeface="Wingdings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>
        <a:spcBef>
          <a:spcPts val="0"/>
        </a:spcBef>
        <a:spcAft>
          <a:spcPts val="0"/>
        </a:spcAft>
        <a:buClr>
          <a:schemeClr val="hlink"/>
        </a:buClr>
        <a:buSzPct val="65000"/>
        <a:buFont typeface="Wingdings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>
        <a:spcBef>
          <a:spcPts val="0"/>
        </a:spcBef>
        <a:spcAft>
          <a:spcPts val="0"/>
        </a:spcAft>
        <a:buClr>
          <a:schemeClr val="hlink"/>
        </a:buClr>
        <a:buSzPct val="65000"/>
        <a:buFont typeface="Wingdings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>
        <a:spcBef>
          <a:spcPts val="0"/>
        </a:spcBef>
        <a:spcAft>
          <a:spcPts val="0"/>
        </a:spcAft>
        <a:buClr>
          <a:schemeClr val="hlink"/>
        </a:buClr>
        <a:buSzPct val="65000"/>
        <a:buFont typeface="Wingdings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21909829" name="Picture 5" descr="t3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881260" name="Rectangle 4"/>
          <p:cNvSpPr>
            <a:spLocks noChangeArrowheads="1" noGrp="1"/>
          </p:cNvSpPr>
          <p:nvPr>
            <p:ph type="ctrTitle"/>
          </p:nvPr>
        </p:nvSpPr>
        <p:spPr bwMode="auto">
          <a:xfrm>
            <a:off x="685800" y="457200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/>
              <a:t>Sequence Diagrams</a:t>
            </a:r>
            <a:endParaRPr/>
          </a:p>
        </p:txBody>
      </p:sp>
      <p:sp>
        <p:nvSpPr>
          <p:cNvPr id="179665520" name="Rectangle 5"/>
          <p:cNvSpPr>
            <a:spLocks noChangeArrowheads="1" noGrp="1"/>
          </p:cNvSpPr>
          <p:nvPr>
            <p:ph type="subTitle" idx="1"/>
          </p:nvPr>
        </p:nvSpPr>
        <p:spPr bwMode="auto">
          <a:xfrm>
            <a:off x="914400" y="2209800"/>
            <a:ext cx="7620000" cy="2590800"/>
          </a:xfrm>
        </p:spPr>
        <p:txBody>
          <a:bodyPr/>
          <a:lstStyle/>
          <a:p>
            <a:pPr algn="l">
              <a:defRPr/>
            </a:pPr>
            <a:endParaRPr/>
          </a:p>
        </p:txBody>
      </p:sp>
      <p:pic>
        <p:nvPicPr>
          <p:cNvPr id="1602350597" name="" descr=""/>
          <p:cNvPicPr/>
          <p:nvPr/>
        </p:nvPicPr>
        <p:blipFill>
          <a:blip r:embed="rId3"/>
          <a:stretch/>
        </p:blipFill>
        <p:spPr bwMode="auto">
          <a:xfrm rot="0" flipH="0" flipV="0">
            <a:off x="914399" y="2111374"/>
            <a:ext cx="7250074" cy="384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8556844" name="Rectangle 4"/>
          <p:cNvSpPr>
            <a:spLocks noChangeArrowheads="1" noGrp="1"/>
          </p:cNvSpPr>
          <p:nvPr>
            <p:ph type="ctrTitle"/>
          </p:nvPr>
        </p:nvSpPr>
        <p:spPr bwMode="auto">
          <a:xfrm>
            <a:off x="685800" y="457200"/>
            <a:ext cx="7772400" cy="990599"/>
          </a:xfrm>
        </p:spPr>
        <p:txBody>
          <a:bodyPr/>
          <a:lstStyle/>
          <a:p>
            <a:pPr>
              <a:defRPr/>
            </a:pPr>
            <a:r>
              <a:rPr lang="en-US"/>
              <a:t>Sequence Diagrams</a:t>
            </a:r>
            <a:endParaRPr/>
          </a:p>
        </p:txBody>
      </p:sp>
      <p:sp>
        <p:nvSpPr>
          <p:cNvPr id="1037809904" name="Rectangle 5"/>
          <p:cNvSpPr>
            <a:spLocks noChangeArrowheads="1" noGrp="1"/>
          </p:cNvSpPr>
          <p:nvPr>
            <p:ph type="subTitle" idx="1"/>
          </p:nvPr>
        </p:nvSpPr>
        <p:spPr bwMode="auto">
          <a:xfrm>
            <a:off x="914400" y="2209799"/>
            <a:ext cx="7619999" cy="2590799"/>
          </a:xfrm>
        </p:spPr>
        <p:txBody>
          <a:bodyPr/>
          <a:lstStyle/>
          <a:p>
            <a:pPr algn="l">
              <a:defRPr/>
            </a:pPr>
            <a:endParaRPr/>
          </a:p>
        </p:txBody>
      </p:sp>
      <p:pic>
        <p:nvPicPr>
          <p:cNvPr id="2061064370" name="" descr=""/>
          <p:cNvPicPr/>
          <p:nvPr/>
        </p:nvPicPr>
        <p:blipFill>
          <a:blip r:embed="rId3"/>
          <a:stretch/>
        </p:blipFill>
        <p:spPr bwMode="auto">
          <a:xfrm rot="0" flipH="0" flipV="0">
            <a:off x="604874" y="2047874"/>
            <a:ext cx="7472324" cy="326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7209770" name="Rectangle 4"/>
          <p:cNvSpPr>
            <a:spLocks noChangeArrowheads="1" noGrp="1"/>
          </p:cNvSpPr>
          <p:nvPr>
            <p:ph type="ctrTitle"/>
          </p:nvPr>
        </p:nvSpPr>
        <p:spPr bwMode="auto">
          <a:xfrm>
            <a:off x="685800" y="457200"/>
            <a:ext cx="7772400" cy="990599"/>
          </a:xfrm>
        </p:spPr>
        <p:txBody>
          <a:bodyPr/>
          <a:lstStyle/>
          <a:p>
            <a:pPr>
              <a:defRPr/>
            </a:pPr>
            <a:r>
              <a:rPr lang="en-US"/>
              <a:t>Sequence Diagrams</a:t>
            </a:r>
            <a:endParaRPr/>
          </a:p>
        </p:txBody>
      </p:sp>
      <p:sp>
        <p:nvSpPr>
          <p:cNvPr id="1047668199" name="Rectangle 5"/>
          <p:cNvSpPr>
            <a:spLocks noChangeArrowheads="1" noGrp="1"/>
          </p:cNvSpPr>
          <p:nvPr>
            <p:ph type="subTitle" idx="1"/>
          </p:nvPr>
        </p:nvSpPr>
        <p:spPr bwMode="auto">
          <a:xfrm>
            <a:off x="914400" y="2209799"/>
            <a:ext cx="7619999" cy="2590799"/>
          </a:xfrm>
        </p:spPr>
        <p:txBody>
          <a:bodyPr/>
          <a:lstStyle/>
          <a:p>
            <a:pPr algn="l">
              <a:defRPr/>
            </a:pPr>
            <a:endParaRPr/>
          </a:p>
        </p:txBody>
      </p:sp>
      <p:pic>
        <p:nvPicPr>
          <p:cNvPr id="1342235203" name="" descr=""/>
          <p:cNvPicPr/>
          <p:nvPr/>
        </p:nvPicPr>
        <p:blipFill>
          <a:blip r:embed="rId3"/>
          <a:stretch/>
        </p:blipFill>
        <p:spPr bwMode="auto">
          <a:xfrm rot="0" flipH="0" flipV="0">
            <a:off x="858874" y="2209799"/>
            <a:ext cx="7027824" cy="273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2075448" name="Rectangle 4"/>
          <p:cNvSpPr>
            <a:spLocks noChangeArrowheads="1" noGrp="1"/>
          </p:cNvSpPr>
          <p:nvPr>
            <p:ph type="ctrTitle"/>
          </p:nvPr>
        </p:nvSpPr>
        <p:spPr bwMode="auto">
          <a:xfrm>
            <a:off x="685800" y="457200"/>
            <a:ext cx="7772400" cy="990599"/>
          </a:xfrm>
        </p:spPr>
        <p:txBody>
          <a:bodyPr/>
          <a:lstStyle/>
          <a:p>
            <a:pPr>
              <a:defRPr/>
            </a:pPr>
            <a:r>
              <a:rPr lang="en-US"/>
              <a:t>Sequence Diagrams</a:t>
            </a:r>
            <a:endParaRPr/>
          </a:p>
        </p:txBody>
      </p:sp>
      <p:sp>
        <p:nvSpPr>
          <p:cNvPr id="1935748779" name="Rectangle 5"/>
          <p:cNvSpPr>
            <a:spLocks noChangeArrowheads="1" noGrp="1"/>
          </p:cNvSpPr>
          <p:nvPr>
            <p:ph type="subTitle" idx="1"/>
          </p:nvPr>
        </p:nvSpPr>
        <p:spPr bwMode="auto">
          <a:xfrm>
            <a:off x="914400" y="2209799"/>
            <a:ext cx="7619999" cy="2590799"/>
          </a:xfrm>
        </p:spPr>
        <p:txBody>
          <a:bodyPr/>
          <a:lstStyle/>
          <a:p>
            <a:pPr algn="l">
              <a:defRPr/>
            </a:pPr>
            <a:endParaRPr/>
          </a:p>
        </p:txBody>
      </p:sp>
      <p:pic>
        <p:nvPicPr>
          <p:cNvPr id="542331144" name="" descr=""/>
          <p:cNvPicPr/>
          <p:nvPr/>
        </p:nvPicPr>
        <p:blipFill>
          <a:blip r:embed="rId3"/>
          <a:stretch/>
        </p:blipFill>
        <p:spPr bwMode="auto">
          <a:xfrm rot="0" flipH="0" flipV="0">
            <a:off x="685800" y="2270124"/>
            <a:ext cx="7110449" cy="253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1891829" name="Rectangle 4"/>
          <p:cNvSpPr>
            <a:spLocks noChangeArrowheads="1" noGrp="1"/>
          </p:cNvSpPr>
          <p:nvPr>
            <p:ph type="ctrTitle"/>
          </p:nvPr>
        </p:nvSpPr>
        <p:spPr bwMode="auto">
          <a:xfrm>
            <a:off x="685800" y="457200"/>
            <a:ext cx="7772400" cy="990599"/>
          </a:xfrm>
        </p:spPr>
        <p:txBody>
          <a:bodyPr/>
          <a:lstStyle/>
          <a:p>
            <a:pPr>
              <a:defRPr/>
            </a:pPr>
            <a:r>
              <a:rPr lang="en-US"/>
              <a:t>Sequence Diagrams</a:t>
            </a:r>
            <a:endParaRPr/>
          </a:p>
        </p:txBody>
      </p:sp>
      <p:sp>
        <p:nvSpPr>
          <p:cNvPr id="1721032251" name="Rectangle 5"/>
          <p:cNvSpPr>
            <a:spLocks noChangeArrowheads="1" noGrp="1"/>
          </p:cNvSpPr>
          <p:nvPr>
            <p:ph type="subTitle" idx="1"/>
          </p:nvPr>
        </p:nvSpPr>
        <p:spPr bwMode="auto">
          <a:xfrm>
            <a:off x="914400" y="2209799"/>
            <a:ext cx="7619999" cy="2590799"/>
          </a:xfrm>
        </p:spPr>
        <p:txBody>
          <a:bodyPr/>
          <a:lstStyle/>
          <a:p>
            <a:pPr algn="l">
              <a:defRPr/>
            </a:pPr>
            <a:endParaRPr/>
          </a:p>
        </p:txBody>
      </p:sp>
      <p:pic>
        <p:nvPicPr>
          <p:cNvPr id="901089271" name="" descr=""/>
          <p:cNvPicPr/>
          <p:nvPr/>
        </p:nvPicPr>
        <p:blipFill>
          <a:blip r:embed="rId3"/>
          <a:stretch/>
        </p:blipFill>
        <p:spPr bwMode="auto">
          <a:xfrm rot="0" flipH="0" flipV="0">
            <a:off x="557249" y="2209799"/>
            <a:ext cx="7253249" cy="338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0791232" name="Rectangle 4"/>
          <p:cNvSpPr>
            <a:spLocks noChangeArrowheads="1" noGrp="1"/>
          </p:cNvSpPr>
          <p:nvPr>
            <p:ph type="ctrTitle"/>
          </p:nvPr>
        </p:nvSpPr>
        <p:spPr bwMode="auto">
          <a:xfrm>
            <a:off x="685800" y="457200"/>
            <a:ext cx="7772400" cy="990599"/>
          </a:xfrm>
        </p:spPr>
        <p:txBody>
          <a:bodyPr/>
          <a:lstStyle/>
          <a:p>
            <a:pPr>
              <a:defRPr/>
            </a:pPr>
            <a:r>
              <a:rPr lang="en-US"/>
              <a:t>Sequence Diagrams</a:t>
            </a:r>
            <a:endParaRPr/>
          </a:p>
        </p:txBody>
      </p:sp>
      <p:sp>
        <p:nvSpPr>
          <p:cNvPr id="2057996991" name="Rectangle 5"/>
          <p:cNvSpPr>
            <a:spLocks noChangeArrowheads="1" noGrp="1"/>
          </p:cNvSpPr>
          <p:nvPr>
            <p:ph type="subTitle" idx="1"/>
          </p:nvPr>
        </p:nvSpPr>
        <p:spPr bwMode="auto">
          <a:xfrm>
            <a:off x="914400" y="2209799"/>
            <a:ext cx="7619999" cy="2590799"/>
          </a:xfrm>
        </p:spPr>
        <p:txBody>
          <a:bodyPr/>
          <a:lstStyle/>
          <a:p>
            <a:pPr algn="l">
              <a:defRPr/>
            </a:pPr>
            <a:endParaRPr/>
          </a:p>
        </p:txBody>
      </p:sp>
      <p:pic>
        <p:nvPicPr>
          <p:cNvPr id="1260586595" name="" descr=""/>
          <p:cNvPicPr/>
          <p:nvPr/>
        </p:nvPicPr>
        <p:blipFill>
          <a:blip r:embed="rId3"/>
          <a:stretch/>
        </p:blipFill>
        <p:spPr bwMode="auto">
          <a:xfrm rot="0" flipH="0" flipV="0">
            <a:off x="685799" y="2095499"/>
            <a:ext cx="7124699" cy="310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1196624" name="Rectangle 583"/>
          <p:cNvSpPr>
            <a:spLocks noChangeArrowheads="1" noGrp="1"/>
          </p:cNvSpPr>
          <p:nvPr>
            <p:ph type="title"/>
          </p:nvPr>
        </p:nvSpPr>
        <p:spPr bwMode="auto">
          <a:xfrm>
            <a:off x="380999" y="57150"/>
            <a:ext cx="8229600" cy="762000"/>
          </a:xfrm>
        </p:spPr>
        <p:txBody>
          <a:bodyPr/>
          <a:lstStyle/>
          <a:p>
            <a:pPr>
              <a:defRPr/>
            </a:pPr>
            <a:r>
              <a:rPr lang="en-US"/>
              <a:t>Logical Model/Class Diagram</a:t>
            </a:r>
            <a:endParaRPr/>
          </a:p>
        </p:txBody>
      </p:sp>
      <p:sp>
        <p:nvSpPr>
          <p:cNvPr id="842775912" name="Rectangle 585"/>
          <p:cNvSpPr>
            <a:spLocks noChangeArrowheads="1"/>
          </p:cNvSpPr>
          <p:nvPr/>
        </p:nvSpPr>
        <p:spPr bwMode="auto">
          <a:xfrm>
            <a:off x="0" y="13763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9pPr>
          </a:lstStyle>
          <a:p>
            <a:pPr>
              <a:defRPr/>
            </a:pPr>
            <a:endParaRPr lang="en-US"/>
          </a:p>
        </p:txBody>
      </p:sp>
      <p:pic>
        <p:nvPicPr>
          <p:cNvPr id="9152931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06499" y="770334"/>
            <a:ext cx="7556499" cy="61319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3357515" name="Rectangle 5"/>
          <p:cNvSpPr>
            <a:spLocks noChangeArrowheads="1"/>
          </p:cNvSpPr>
          <p:nvPr/>
        </p:nvSpPr>
        <p:spPr bwMode="auto">
          <a:xfrm>
            <a:off x="0" y="17764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436736788" name="Rectangle 6"/>
          <p:cNvSpPr>
            <a:spLocks noChangeArrowheads="1"/>
          </p:cNvSpPr>
          <p:nvPr/>
        </p:nvSpPr>
        <p:spPr bwMode="auto">
          <a:xfrm>
            <a:off x="0" y="50815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9pPr>
          </a:lstStyle>
          <a:p>
            <a:pPr>
              <a:defRPr/>
            </a:pPr>
            <a:endParaRPr lang="en-US">
              <a:latin typeface="Arial"/>
            </a:endParaRPr>
          </a:p>
        </p:txBody>
      </p:sp>
      <p:sp>
        <p:nvSpPr>
          <p:cNvPr id="1477237887" name="Rectangle 8"/>
          <p:cNvSpPr>
            <a:spLocks noChangeArrowheads="1" noGrp="1"/>
          </p:cNvSpPr>
          <p:nvPr>
            <p:ph type="title"/>
          </p:nvPr>
        </p:nvSpPr>
        <p:spPr bwMode="auto">
          <a:xfrm>
            <a:off x="533400" y="381000"/>
            <a:ext cx="8229600" cy="762000"/>
          </a:xfrm>
        </p:spPr>
        <p:txBody>
          <a:bodyPr/>
          <a:lstStyle/>
          <a:p>
            <a:pPr>
              <a:defRPr/>
            </a:pPr>
            <a:r>
              <a:rPr lang="en-US"/>
              <a:t>Entity-Relationship Diagram</a:t>
            </a:r>
            <a:endParaRPr/>
          </a:p>
        </p:txBody>
      </p:sp>
      <p:pic>
        <p:nvPicPr>
          <p:cNvPr id="1288264322" name="" descr=""/>
          <p:cNvPicPr/>
          <p:nvPr/>
        </p:nvPicPr>
        <p:blipFill>
          <a:blip r:embed="rId3"/>
          <a:stretch/>
        </p:blipFill>
        <p:spPr bwMode="auto">
          <a:xfrm rot="0" flipH="0" flipV="0">
            <a:off x="96874" y="1254124"/>
            <a:ext cx="8778874" cy="536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3939058" name="Rectangle 5"/>
          <p:cNvSpPr>
            <a:spLocks noChangeArrowheads="1" noGrp="1"/>
          </p:cNvSpPr>
          <p:nvPr>
            <p:ph type="ctrTitle"/>
          </p:nvPr>
        </p:nvSpPr>
        <p:spPr bwMode="auto">
          <a:xfrm>
            <a:off x="609600" y="4572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4000"/>
              <a:t>Database Diagram</a:t>
            </a:r>
            <a:endParaRPr/>
          </a:p>
        </p:txBody>
      </p:sp>
      <p:pic>
        <p:nvPicPr>
          <p:cNvPr id="916477780" name="" descr=""/>
          <p:cNvPicPr/>
          <p:nvPr/>
        </p:nvPicPr>
        <p:blipFill>
          <a:blip r:embed="rId3"/>
          <a:stretch/>
        </p:blipFill>
        <p:spPr bwMode="auto">
          <a:xfrm rot="0" flipH="0" flipV="0">
            <a:off x="688974" y="1127124"/>
            <a:ext cx="7613649" cy="560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1665355" name="Rectangle 2"/>
          <p:cNvSpPr>
            <a:spLocks noChangeArrowheads="1" noGrp="1"/>
          </p:cNvSpPr>
          <p:nvPr>
            <p:ph type="ctrTitle"/>
          </p:nvPr>
        </p:nvSpPr>
        <p:spPr bwMode="auto">
          <a:xfrm>
            <a:off x="685799" y="4572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4000"/>
              <a:t>User Interfaces</a:t>
            </a:r>
            <a:endParaRPr/>
          </a:p>
        </p:txBody>
      </p:sp>
      <p:sp>
        <p:nvSpPr>
          <p:cNvPr id="363762116" name="Rectangle 3"/>
          <p:cNvSpPr>
            <a:spLocks noChangeArrowheads="1" noGrp="1"/>
          </p:cNvSpPr>
          <p:nvPr>
            <p:ph type="subTitle" idx="1"/>
          </p:nvPr>
        </p:nvSpPr>
        <p:spPr bwMode="auto">
          <a:xfrm>
            <a:off x="1371600" y="2895600"/>
            <a:ext cx="6400800" cy="1752599"/>
          </a:xfrm>
        </p:spPr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407438295" name="" descr=""/>
          <p:cNvPicPr/>
          <p:nvPr/>
        </p:nvPicPr>
        <p:blipFill>
          <a:blip r:embed="rId3"/>
          <a:stretch/>
        </p:blipFill>
        <p:spPr bwMode="auto">
          <a:xfrm rot="0" flipH="0" flipV="0">
            <a:off x="685799" y="1295399"/>
            <a:ext cx="8858249" cy="545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9378394" name="Rectangle 2"/>
          <p:cNvSpPr>
            <a:spLocks noChangeArrowheads="1" noGrp="1"/>
          </p:cNvSpPr>
          <p:nvPr>
            <p:ph type="ctrTitle"/>
          </p:nvPr>
        </p:nvSpPr>
        <p:spPr bwMode="auto">
          <a:xfrm>
            <a:off x="609600" y="1066800"/>
            <a:ext cx="8001000" cy="2743200"/>
          </a:xfrm>
        </p:spPr>
        <p:txBody>
          <a:bodyPr anchor="t"/>
          <a:lstStyle/>
          <a:p>
            <a:pPr>
              <a:defRPr/>
            </a:pPr>
            <a:r>
              <a:rPr lang="en-US" sz="5900"/>
              <a:t>NLP </a:t>
            </a:r>
            <a:r>
              <a:rPr lang="en-US" sz="5900"/>
              <a:t>Chatbot Development Using dialogflow</a:t>
            </a:r>
            <a:endParaRPr/>
          </a:p>
        </p:txBody>
      </p:sp>
      <p:pic>
        <p:nvPicPr>
          <p:cNvPr id="909941387" name="Picture 6" descr="C:\Users\usman.waheed\Desktop\vulogo.jp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3810000" y="5029200"/>
            <a:ext cx="2014538" cy="1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8181642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Tools</a:t>
            </a:r>
            <a:endParaRPr/>
          </a:p>
        </p:txBody>
      </p:sp>
      <p:sp>
        <p:nvSpPr>
          <p:cNvPr id="814535203" name="Rectangle 3"/>
          <p:cNvSpPr>
            <a:spLocks noChangeArrowheads="1" noGrp="1"/>
          </p:cNvSpPr>
          <p:nvPr>
            <p:ph type="body" idx="1"/>
          </p:nvPr>
        </p:nvSpPr>
        <p:spPr bwMode="auto">
          <a:xfrm flipH="0" flipV="0">
            <a:off x="457200" y="1981199"/>
            <a:ext cx="8229600" cy="4416424"/>
          </a:xfrm>
        </p:spPr>
        <p:txBody>
          <a:bodyPr/>
          <a:lstStyle/>
          <a:p>
            <a:pPr marL="0" indent="0">
              <a:buClr>
                <a:schemeClr val="hlink"/>
              </a:buClr>
              <a:buSzPct val="65000"/>
              <a:buFont typeface="Wingdings"/>
              <a:buNone/>
              <a:defRPr/>
            </a:pPr>
            <a:r>
              <a:rPr lang="en-US" sz="17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Development &amp; NLP Tools:</a:t>
            </a:r>
            <a:endParaRPr sz="17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en-US" sz="17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Dialogflow – For designing and training the NLP chatbot</a:t>
            </a:r>
            <a:endParaRPr sz="17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endParaRPr sz="17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en-US" sz="17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PHP – Backend scripting and server-side logic</a:t>
            </a:r>
            <a:endParaRPr sz="17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endParaRPr sz="17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en-US" sz="17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HTML/CSS/JavaScript – Frontend development</a:t>
            </a:r>
            <a:endParaRPr sz="17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endParaRPr sz="17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en-US" sz="17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MySQL – Database management</a:t>
            </a:r>
            <a:endParaRPr sz="17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endParaRPr sz="17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en-US" sz="17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VS Code – Code editor/IDE</a:t>
            </a:r>
            <a:endParaRPr sz="17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endParaRPr sz="17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en-US" sz="17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XAMPP – Local server environment for PHP and MySQL</a:t>
            </a:r>
            <a:endParaRPr sz="17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endParaRPr sz="17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 marL="0" indent="0">
              <a:buClr>
                <a:schemeClr val="hlink"/>
              </a:buClr>
              <a:buSzPct val="65000"/>
              <a:buFont typeface="Wingdings"/>
              <a:buNone/>
              <a:defRPr/>
            </a:pPr>
            <a:r>
              <a:rPr lang="en-US" sz="17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Testing &amp; Debugging:</a:t>
            </a:r>
            <a:endParaRPr sz="17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en-US" sz="17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Postman – For testing APIs (if used)</a:t>
            </a:r>
            <a:endParaRPr sz="17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endParaRPr sz="17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buFont typeface="Wingdings"/>
              <a:buNone/>
              <a:defRPr/>
            </a:pPr>
            <a:r>
              <a:rPr lang="en-US" sz="17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Dialogflow Testing Console – To simulate and test user interactions</a:t>
            </a:r>
            <a:endParaRPr sz="17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5302211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5900"/>
              <a:t>My Introduction</a:t>
            </a:r>
            <a:endParaRPr/>
          </a:p>
        </p:txBody>
      </p:sp>
      <p:sp>
        <p:nvSpPr>
          <p:cNvPr id="418412814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457200" y="2514599"/>
            <a:ext cx="8291519" cy="3505559"/>
          </a:xfrm>
        </p:spPr>
        <p:txBody>
          <a:bodyPr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/>
              <a:t>Assalam o alaikum !</a:t>
            </a:r>
            <a:endParaRPr lang="en-US"/>
          </a:p>
          <a:p>
            <a:pPr>
              <a:buFont typeface="Wingdings"/>
              <a:buNone/>
              <a:defRPr/>
            </a:pPr>
            <a:endParaRPr lang="en-US"/>
          </a:p>
          <a:p>
            <a:pPr>
              <a:buFont typeface="Wingdings"/>
              <a:buNone/>
              <a:defRPr/>
            </a:pPr>
            <a:r>
              <a:rPr lang="en-US"/>
              <a:t>I am Imtanan Ahnaf , student of BSSE and presenting you here my Final Year Project.</a:t>
            </a:r>
            <a:endParaRPr lang="en-US"/>
          </a:p>
          <a:p>
            <a:pPr>
              <a:buFont typeface="Wingdings"/>
              <a:buNone/>
              <a:defRPr/>
            </a:pPr>
            <a:endParaRPr lang="en-US"/>
          </a:p>
          <a:p>
            <a:pPr algn="ctr">
              <a:buFont typeface="Wingdings"/>
              <a:buNone/>
              <a:defRPr/>
            </a:pPr>
            <a:r>
              <a:rPr lang="en-US"/>
              <a:t>Group ID: 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F24PROJECT9A4A9</a:t>
            </a:r>
            <a:endParaRPr lang="en-US" sz="3200" b="0" i="0" u="none" strike="noStrike" cap="none" spc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 algn="ctr">
              <a:buFont typeface="Wingdings"/>
              <a:buNone/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Student ID: BC200401263</a:t>
            </a:r>
            <a:endParaRPr lang="en-US" sz="3200" b="0" i="0" u="none" strike="noStrike" cap="none" spc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9427816" name="Rectangle 4"/>
          <p:cNvSpPr>
            <a:spLocks noChangeArrowheads="1" noGrp="1"/>
          </p:cNvSpPr>
          <p:nvPr>
            <p:ph type="ctrTitle"/>
          </p:nvPr>
        </p:nvSpPr>
        <p:spPr bwMode="auto">
          <a:xfrm>
            <a:off x="761999" y="165099"/>
            <a:ext cx="7772400" cy="1828800"/>
          </a:xfrm>
        </p:spPr>
        <p:txBody>
          <a:bodyPr/>
          <a:lstStyle/>
          <a:p>
            <a:pPr>
              <a:defRPr/>
            </a:pPr>
            <a:r>
              <a:rPr lang="en-US" sz="4800"/>
              <a:t>INTRODUCTION OF PROJECT</a:t>
            </a:r>
            <a:endParaRPr lang="en-US" sz="4000"/>
          </a:p>
        </p:txBody>
      </p:sp>
      <p:sp>
        <p:nvSpPr>
          <p:cNvPr id="1289548431" name="Rectangle 5"/>
          <p:cNvSpPr>
            <a:spLocks noChangeArrowheads="1"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 </a:t>
            </a:r>
            <a:endParaRPr/>
          </a:p>
        </p:txBody>
      </p:sp>
      <p:pic>
        <p:nvPicPr>
          <p:cNvPr id="645314549" name="Picture 8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8305800" y="6305550"/>
            <a:ext cx="83820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5215183" name="Text Box 9"/>
          <p:cNvSpPr txBox="1">
            <a:spLocks noChangeArrowheads="1"/>
          </p:cNvSpPr>
          <p:nvPr/>
        </p:nvSpPr>
        <p:spPr bwMode="auto">
          <a:xfrm flipH="0" flipV="0">
            <a:off x="74704" y="2158999"/>
            <a:ext cx="9008139" cy="4358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This project aims to develop an intelligent chatbot using Dialogflow that automates and enhances customer support for a training company. The chatbot will handle tasks like answering course-related queries, managing student registrations, and providing timely information about schedules and services. By integrating Natural Language Processing (NLP), the system offers human-like interaction, improves user experience, and reduces the manual workload of administrative staff.</a:t>
            </a:r>
            <a:endParaRPr/>
          </a:p>
          <a:p>
            <a:pPr>
              <a:spcBef>
                <a:spcPts val="0"/>
              </a:spcBef>
              <a:defRPr/>
            </a:pP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7148346" name="Text Box 47"/>
          <p:cNvSpPr txBox="1">
            <a:spLocks noChangeArrowheads="1"/>
          </p:cNvSpPr>
          <p:nvPr/>
        </p:nvSpPr>
        <p:spPr bwMode="auto">
          <a:xfrm>
            <a:off x="1600200" y="1295399"/>
            <a:ext cx="4877519" cy="36611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9pPr>
          </a:lstStyle>
          <a:p>
            <a:pPr>
              <a:spcBef>
                <a:spcPts val="0"/>
              </a:spcBef>
              <a:defRPr/>
            </a:pPr>
            <a:endParaRPr lang="en-US"/>
          </a:p>
        </p:txBody>
      </p:sp>
      <p:sp>
        <p:nvSpPr>
          <p:cNvPr id="1383077745" name="Text Box 48"/>
          <p:cNvSpPr txBox="1">
            <a:spLocks noChangeArrowheads="1"/>
          </p:cNvSpPr>
          <p:nvPr/>
        </p:nvSpPr>
        <p:spPr bwMode="auto">
          <a:xfrm>
            <a:off x="533399" y="2133599"/>
            <a:ext cx="8077559" cy="36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738066310" name=""/>
          <p:cNvSpPr txBox="1"/>
          <p:nvPr/>
        </p:nvSpPr>
        <p:spPr bwMode="auto">
          <a:xfrm flipH="0" flipV="0">
            <a:off x="1081124" y="253999"/>
            <a:ext cx="7167904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000">
                <a:latin typeface="Times New Roman"/>
                <a:ea typeface="Times New Roman"/>
                <a:cs typeface="Times New Roman"/>
              </a:rPr>
              <a:t>VU Process Model</a:t>
            </a:r>
            <a:endParaRPr/>
          </a:p>
        </p:txBody>
      </p:sp>
      <p:pic>
        <p:nvPicPr>
          <p:cNvPr id="153153231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418472" y="1152524"/>
            <a:ext cx="6830556" cy="56119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2836284" name="Rectangle 4"/>
          <p:cNvSpPr>
            <a:spLocks noChangeArrowheads="1" noGrp="1"/>
          </p:cNvSpPr>
          <p:nvPr>
            <p:ph type="ctrTitle"/>
          </p:nvPr>
        </p:nvSpPr>
        <p:spPr bwMode="auto">
          <a:xfrm flipH="0" flipV="0">
            <a:off x="-1152524" y="2438399"/>
            <a:ext cx="5202274" cy="990599"/>
          </a:xfrm>
        </p:spPr>
        <p:txBody>
          <a:bodyPr/>
          <a:lstStyle/>
          <a:p>
            <a:pPr>
              <a:defRPr/>
            </a:pPr>
            <a:r>
              <a:rPr lang="en-US"/>
              <a:t>Use Case</a:t>
            </a:r>
            <a:br>
              <a:rPr lang="en-US"/>
            </a:br>
            <a:r>
              <a:rPr lang="en-US"/>
              <a:t> Diagram</a:t>
            </a:r>
            <a:endParaRPr/>
          </a:p>
        </p:txBody>
      </p:sp>
      <p:sp>
        <p:nvSpPr>
          <p:cNvPr id="1095197078" name="Rectangle 5"/>
          <p:cNvSpPr>
            <a:spLocks noChangeArrowheads="1" noGrp="1"/>
          </p:cNvSpPr>
          <p:nvPr>
            <p:ph type="subTitle" idx="1"/>
          </p:nvPr>
        </p:nvSpPr>
        <p:spPr bwMode="auto">
          <a:xfrm>
            <a:off x="375462" y="8299449"/>
            <a:ext cx="6400800" cy="1371600"/>
          </a:xfrm>
        </p:spPr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89718567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216437" y="16844"/>
            <a:ext cx="4952593" cy="68243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2674113" name="Rectangle 4"/>
          <p:cNvSpPr>
            <a:spLocks noChangeArrowheads="1" noGrp="1"/>
          </p:cNvSpPr>
          <p:nvPr>
            <p:ph type="ctrTitle"/>
          </p:nvPr>
        </p:nvSpPr>
        <p:spPr bwMode="auto">
          <a:xfrm>
            <a:off x="590549" y="184149"/>
            <a:ext cx="7772400" cy="1828800"/>
          </a:xfrm>
        </p:spPr>
        <p:txBody>
          <a:bodyPr/>
          <a:lstStyle/>
          <a:p>
            <a:pPr>
              <a:defRPr/>
            </a:pPr>
            <a:r>
              <a:rPr lang="en-US"/>
              <a:t>Business Rules Catalog</a:t>
            </a:r>
            <a:endParaRPr/>
          </a:p>
        </p:txBody>
      </p:sp>
      <p:sp>
        <p:nvSpPr>
          <p:cNvPr id="255757540" name="Rectangle 5"/>
          <p:cNvSpPr>
            <a:spLocks noChangeArrowheads="1" noGrp="1"/>
          </p:cNvSpPr>
          <p:nvPr>
            <p:ph type="subTitle" idx="1"/>
          </p:nvPr>
        </p:nvSpPr>
        <p:spPr bwMode="auto">
          <a:xfrm flipH="0" flipV="0">
            <a:off x="207999" y="1746249"/>
            <a:ext cx="6715125" cy="450849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</a:bodyPr>
          <a:lstStyle/>
          <a:p>
            <a:pPr>
              <a:defRPr/>
            </a:pPr>
            <a:r>
              <a:rPr lang="en-US" sz="3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1.Student Inquiry Handling</a:t>
            </a:r>
            <a:endParaRPr sz="3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endParaRPr sz="3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en-US" sz="3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2.Course Registration</a:t>
            </a:r>
            <a:endParaRPr lang="en-US" sz="3000" b="0" i="0" u="none" strike="noStrike" cap="none" spc="0">
              <a:solidFill>
                <a:schemeClr val="tx1"/>
              </a:solidFill>
              <a:latin typeface="Tahoma"/>
              <a:ea typeface="Tahoma"/>
              <a:cs typeface="Tahoma"/>
            </a:endParaRPr>
          </a:p>
          <a:p>
            <a:pPr>
              <a:defRPr/>
            </a:pPr>
            <a:endParaRPr sz="3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en-US" sz="3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3.Schedule Management</a:t>
            </a:r>
            <a:endParaRPr sz="3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endParaRPr sz="3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en-US" sz="3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4.Resource Distribution</a:t>
            </a:r>
            <a:endParaRPr sz="3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endParaRPr sz="3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en-US" sz="3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5.Personalized Interaction</a:t>
            </a:r>
            <a:endParaRPr sz="3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endParaRPr sz="3000" b="0" i="0" u="none" strike="noStrike" cap="none" spc="0">
              <a:solidFill>
                <a:schemeClr val="tx1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en-US" sz="30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6.Management Tasks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5822327" name="Rectangle 4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b="1" i="1"/>
              <a:t>Architectural Design</a:t>
            </a:r>
            <a:endParaRPr lang="en-US" b="1" i="1"/>
          </a:p>
        </p:txBody>
      </p:sp>
      <p:sp>
        <p:nvSpPr>
          <p:cNvPr id="1190128680" name="Rectangle 10"/>
          <p:cNvSpPr>
            <a:spLocks noChangeArrowheads="1"/>
          </p:cNvSpPr>
          <p:nvPr/>
        </p:nvSpPr>
        <p:spPr bwMode="auto">
          <a:xfrm>
            <a:off x="0" y="13858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394636244" name="Rectangle 5"/>
          <p:cNvSpPr txBox="1">
            <a:spLocks noChangeArrowheads="1"/>
          </p:cNvSpPr>
          <p:nvPr/>
        </p:nvSpPr>
        <p:spPr bwMode="auto">
          <a:xfrm>
            <a:off x="1524000" y="3124200"/>
            <a:ext cx="6781800" cy="7620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hlink"/>
              </a:buClr>
              <a:buSzPct val="65000"/>
              <a:defRPr/>
            </a:pPr>
            <a:endParaRPr/>
          </a:p>
        </p:txBody>
      </p:sp>
      <p:pic>
        <p:nvPicPr>
          <p:cNvPr id="12168126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347787" y="1562099"/>
            <a:ext cx="6496087" cy="48996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5379146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Project Schedule</a:t>
            </a:r>
            <a:endParaRPr/>
          </a:p>
        </p:txBody>
      </p:sp>
      <p:sp>
        <p:nvSpPr>
          <p:cNvPr id="625981622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457200" y="1981200"/>
            <a:ext cx="8229600" cy="1447800"/>
          </a:xfrm>
        </p:spPr>
        <p:txBody>
          <a:bodyPr/>
          <a:lstStyle/>
          <a:p>
            <a:pPr>
              <a:buFont typeface="Wingdings"/>
              <a:buNone/>
              <a:defRPr/>
            </a:pPr>
            <a:endParaRPr/>
          </a:p>
          <a:p>
            <a:pPr>
              <a:buFont typeface="Wingdings"/>
              <a:buNone/>
              <a:defRPr/>
            </a:pPr>
            <a:endParaRPr lang="en-US"/>
          </a:p>
        </p:txBody>
      </p:sp>
      <p:sp>
        <p:nvSpPr>
          <p:cNvPr id="9401625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Tahoma"/>
              </a:defRPr>
            </a:lvl9pPr>
          </a:lstStyle>
          <a:p>
            <a:pPr>
              <a:defRPr/>
            </a:pPr>
            <a:endParaRPr lang="en-US">
              <a:latin typeface="Arial"/>
            </a:endParaRPr>
          </a:p>
        </p:txBody>
      </p:sp>
      <p:pic>
        <p:nvPicPr>
          <p:cNvPr id="174216887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1858962"/>
            <a:ext cx="9221996" cy="4268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Arial"/>
        <a:cs typeface="Arial"/>
      </a:majorFont>
      <a:minorFont>
        <a:latin typeface="Tahoma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">
      <a:majorFont>
        <a:latin typeface="Tahoma"/>
        <a:ea typeface="Arial"/>
        <a:cs typeface="Arial"/>
      </a:majorFont>
      <a:minorFont>
        <a:latin typeface="Tahoma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0</TotalTime>
  <Words>0</Words>
  <Application>ONLYOFFICE/8.3.3.21</Application>
  <PresentationFormat>On-screen Show (4:3)</PresentationFormat>
  <Paragraphs>0</Paragraphs>
  <Slides>20</Slides>
  <Notes>20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VU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us Play Chess Online</dc:title>
  <dc:creator>MUHAMMAD HARIS SIDDIQUI</dc:creator>
  <cp:lastModifiedBy/>
  <cp:revision>56</cp:revision>
  <dcterms:created xsi:type="dcterms:W3CDTF">2007-02-24T01:41:18Z</dcterms:created>
  <dcterms:modified xsi:type="dcterms:W3CDTF">2025-05-05T18:46:10Z</dcterms:modified>
</cp:coreProperties>
</file>