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0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119A6-9901-4E88-868D-84F9EE791A48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506B4-37E6-442C-B370-3BE1734F9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506B4-37E6-442C-B370-3BE1734F9FC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F88147-21EB-47AE-A27A-293EF11FEE7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FD9209-7596-45F3-BDAC-E2EC3674EE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F88147-21EB-47AE-A27A-293EF11FEE7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FD9209-7596-45F3-BDAC-E2EC3674EE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F88147-21EB-47AE-A27A-293EF11FEE7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FD9209-7596-45F3-BDAC-E2EC3674EE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F88147-21EB-47AE-A27A-293EF11FEE7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FD9209-7596-45F3-BDAC-E2EC3674EE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F88147-21EB-47AE-A27A-293EF11FEE7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FD9209-7596-45F3-BDAC-E2EC3674EE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F88147-21EB-47AE-A27A-293EF11FEE7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FD9209-7596-45F3-BDAC-E2EC3674EE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F88147-21EB-47AE-A27A-293EF11FEE7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FD9209-7596-45F3-BDAC-E2EC3674EE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F88147-21EB-47AE-A27A-293EF11FEE7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FD9209-7596-45F3-BDAC-E2EC3674EE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F88147-21EB-47AE-A27A-293EF11FEE7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FD9209-7596-45F3-BDAC-E2EC3674EE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F88147-21EB-47AE-A27A-293EF11FEE7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FD9209-7596-45F3-BDAC-E2EC3674EE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F88147-21EB-47AE-A27A-293EF11FEE7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FD9209-7596-45F3-BDAC-E2EC3674EE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BF88147-21EB-47AE-A27A-293EF11FEE7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DFD9209-7596-45F3-BDAC-E2EC3674EE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IIMT COLLEGE OF ENGIINEERING</a:t>
            </a:r>
            <a:br>
              <a:rPr lang="en-IN" dirty="0" smtClean="0"/>
            </a:br>
            <a:r>
              <a:rPr lang="en-IN" dirty="0" smtClean="0"/>
              <a:t>GREATER NOIDA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500174"/>
            <a:ext cx="8715436" cy="5214974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 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                                               </a:t>
            </a:r>
          </a:p>
          <a:p>
            <a:r>
              <a:rPr lang="en-IN" dirty="0" smtClean="0"/>
              <a:t>                                                  TEAM </a:t>
            </a:r>
            <a:r>
              <a:rPr lang="en-IN" dirty="0" smtClean="0"/>
              <a:t>NAME    :     RUN </a:t>
            </a:r>
            <a:r>
              <a:rPr lang="en-IN" dirty="0" smtClean="0"/>
              <a:t>TIME TERROR</a:t>
            </a:r>
          </a:p>
          <a:p>
            <a:r>
              <a:rPr lang="en-IN" dirty="0" smtClean="0"/>
              <a:t>                                                 PROJECT </a:t>
            </a:r>
            <a:r>
              <a:rPr lang="en-IN" dirty="0" smtClean="0"/>
              <a:t>NAME    :  ONLINE </a:t>
            </a:r>
            <a:r>
              <a:rPr lang="en-IN" dirty="0" smtClean="0"/>
              <a:t>BOOK STORE</a:t>
            </a:r>
          </a:p>
          <a:p>
            <a:r>
              <a:rPr lang="en-IN" dirty="0" smtClean="0"/>
              <a:t>                                                 TEAM LEADER’S </a:t>
            </a:r>
            <a:r>
              <a:rPr lang="en-IN" dirty="0" smtClean="0"/>
              <a:t>NAME   :</a:t>
            </a:r>
            <a:r>
              <a:rPr lang="en-IN" dirty="0" smtClean="0"/>
              <a:t>SHAKTI SINGH</a:t>
            </a:r>
          </a:p>
          <a:p>
            <a:r>
              <a:rPr lang="en-IN" dirty="0" smtClean="0"/>
              <a:t>                                               TRAINER’S NAME</a:t>
            </a:r>
            <a:r>
              <a:rPr lang="en-IN" dirty="0" smtClean="0"/>
              <a:t>:   MISS.DEEPA </a:t>
            </a:r>
            <a:r>
              <a:rPr lang="en-IN" dirty="0" smtClean="0"/>
              <a:t>BASANTANI</a:t>
            </a:r>
          </a:p>
          <a:p>
            <a:r>
              <a:rPr lang="en-IN" dirty="0" smtClean="0"/>
              <a:t>                                           TEAM </a:t>
            </a:r>
            <a:r>
              <a:rPr lang="en-IN" dirty="0" smtClean="0"/>
              <a:t>MEMEBERS:   AMMAR,IMTEYAZ,SHAKTI</a:t>
            </a:r>
            <a:r>
              <a:rPr lang="en-IN" dirty="0" smtClean="0"/>
              <a:t>,</a:t>
            </a:r>
          </a:p>
          <a:p>
            <a:r>
              <a:rPr lang="en-IN" dirty="0" smtClean="0"/>
              <a:t>                                            </a:t>
            </a:r>
            <a:r>
              <a:rPr lang="en-IN" dirty="0" smtClean="0"/>
              <a:t>SHUBHAM </a:t>
            </a:r>
            <a:r>
              <a:rPr lang="en-IN" dirty="0" smtClean="0"/>
              <a:t>GOYAL</a:t>
            </a:r>
            <a:r>
              <a:rPr lang="en-IN" dirty="0" smtClean="0"/>
              <a:t>,SHUBHAM</a:t>
            </a:r>
            <a:endParaRPr lang="en-US" dirty="0"/>
          </a:p>
        </p:txBody>
      </p:sp>
      <p:pic>
        <p:nvPicPr>
          <p:cNvPr id="4" name="Picture 3" descr="925718249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8" y="1785926"/>
            <a:ext cx="2143140" cy="21431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BOOKS DETAILS</a:t>
            </a:r>
            <a:endParaRPr lang="en-US" dirty="0"/>
          </a:p>
        </p:txBody>
      </p:sp>
      <p:pic>
        <p:nvPicPr>
          <p:cNvPr id="3" name="Picture 2" descr="AS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643050"/>
            <a:ext cx="7500990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nowledge-base-ic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85918" y="214290"/>
            <a:ext cx="557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ONLINE BOOK STORE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5657671"/>
            <a:ext cx="8483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This  system will be designed to help teachers, students to find best study</a:t>
            </a:r>
          </a:p>
          <a:p>
            <a:r>
              <a:rPr lang="en-IN" dirty="0" smtClean="0"/>
              <a:t>Material for them, which would otherwise to be performed by manual </a:t>
            </a:r>
          </a:p>
          <a:p>
            <a:r>
              <a:rPr lang="en-IN" dirty="0" smtClean="0"/>
              <a:t>searching . This software provides latest online material and overall solutions</a:t>
            </a:r>
          </a:p>
          <a:p>
            <a:r>
              <a:rPr lang="en-IN" dirty="0" smtClean="0"/>
              <a:t>to their subjects.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42852"/>
            <a:ext cx="7772400" cy="1470025"/>
          </a:xfrm>
        </p:spPr>
        <p:txBody>
          <a:bodyPr/>
          <a:lstStyle/>
          <a:p>
            <a:r>
              <a:rPr lang="en-IN" dirty="0" smtClean="0"/>
              <a:t>PROJECT’S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57364"/>
            <a:ext cx="6400800" cy="3781436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HOME PAGE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LOGIN PAGE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SIGNUP PAGE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BOOK DETAILS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ADD TO CART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The </a:t>
            </a:r>
            <a:r>
              <a:rPr lang="en-US" u="sng" dirty="0" smtClean="0"/>
              <a:t>ONLINE BOOK STORE project</a:t>
            </a:r>
            <a:r>
              <a:rPr lang="en-US" b="1" dirty="0" smtClean="0"/>
              <a:t> is intended to fulfill the needs of students, tutors , teachers and all professionals through a single get way using the internet as the sole medium to purchase books online of their choice. It will enable everybody to browse online book materials and purchase them online.</a:t>
            </a:r>
            <a:r>
              <a:rPr lang="en-US" dirty="0" smtClean="0"/>
              <a:t> </a:t>
            </a:r>
            <a:r>
              <a:rPr lang="en-US" b="1" dirty="0" smtClean="0"/>
              <a:t>The purpose of this document is to present a detailed description of the </a:t>
            </a:r>
            <a:r>
              <a:rPr lang="en-US" u="sng" dirty="0" smtClean="0"/>
              <a:t>Online book store website.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Operating Environment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71546"/>
            <a:ext cx="7467600" cy="5500726"/>
          </a:xfrm>
        </p:spPr>
        <p:txBody>
          <a:bodyPr>
            <a:normAutofit fontScale="62500" lnSpcReduction="20000"/>
          </a:bodyPr>
          <a:lstStyle/>
          <a:p>
            <a:r>
              <a:rPr lang="en-US" u="sng" dirty="0" smtClean="0"/>
              <a:t>Programming languages: </a:t>
            </a:r>
            <a:endParaRPr lang="en-US" b="1" dirty="0" smtClean="0"/>
          </a:p>
          <a:p>
            <a:r>
              <a:rPr lang="en-US" b="1" dirty="0" smtClean="0"/>
              <a:t>JAVA EE</a:t>
            </a:r>
            <a:r>
              <a:rPr lang="en-US" dirty="0" smtClean="0"/>
              <a:t>: Java Enterprise Edition is a programming platform— part of the Java Platform-for developing and running distributed multi-tier architecture Java applications, based largely on modular software components running on an application server.</a:t>
            </a:r>
          </a:p>
          <a:p>
            <a:r>
              <a:rPr lang="en-US" b="1" dirty="0" smtClean="0"/>
              <a:t>HTML</a:t>
            </a:r>
            <a:r>
              <a:rPr lang="en-US" dirty="0" smtClean="0"/>
              <a:t>: Hyper Text Markup is the predominant markup language for web pages. It provides a means to describe the structure of text-based information in a document and to supplement that text with interactive forms, embedded images, and other objects.</a:t>
            </a:r>
          </a:p>
          <a:p>
            <a:r>
              <a:rPr lang="en-US" b="1" dirty="0" smtClean="0"/>
              <a:t>JavaScript</a:t>
            </a:r>
            <a:r>
              <a:rPr lang="en-US" dirty="0" smtClean="0"/>
              <a:t>: A client side scripting language used to create dynamic web content and user interface.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Tools &amp; Development Environment:</a:t>
            </a:r>
          </a:p>
          <a:p>
            <a:r>
              <a:rPr lang="en-US" dirty="0" smtClean="0"/>
              <a:t> </a:t>
            </a:r>
          </a:p>
          <a:p>
            <a:r>
              <a:rPr lang="en-US" b="1" dirty="0" smtClean="0"/>
              <a:t>Apache Tomcat 6.0.26 Server</a:t>
            </a:r>
            <a:r>
              <a:rPr lang="en-US" dirty="0" smtClean="0"/>
              <a:t>: Apache Tomcat is a </a:t>
            </a:r>
            <a:r>
              <a:rPr lang="en-US" dirty="0" err="1" smtClean="0"/>
              <a:t>Servlet</a:t>
            </a:r>
            <a:r>
              <a:rPr lang="en-US" dirty="0" smtClean="0"/>
              <a:t> container developed by the Apache Software Foundation (ASF). Tomcat implements the Java </a:t>
            </a:r>
            <a:r>
              <a:rPr lang="en-US" dirty="0" err="1" smtClean="0"/>
              <a:t>Servlet</a:t>
            </a:r>
            <a:r>
              <a:rPr lang="en-US" dirty="0" smtClean="0"/>
              <a:t> and the </a:t>
            </a:r>
            <a:r>
              <a:rPr lang="en-US" dirty="0" err="1" smtClean="0"/>
              <a:t>JavaServer</a:t>
            </a:r>
            <a:r>
              <a:rPr lang="en-US" dirty="0" smtClean="0"/>
              <a:t> Pages (JSP) specifications from Sun Microsystems, and provides a "pure Java" HTTP web server environment for Java code to run.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583" y="106216"/>
            <a:ext cx="7496204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Eclipse IDE</a:t>
            </a:r>
            <a:r>
              <a:rPr lang="en-US" dirty="0" smtClean="0"/>
              <a:t> is a modular, standards-based integrated development environment (IDE), written in the Java programming language. The Eclipse project consists of a full-featured open source IDE written in the Java programming language and a rich client application platform, which can be used as a generic framework to build any kind of application.</a:t>
            </a:r>
          </a:p>
          <a:p>
            <a:r>
              <a:rPr lang="en-US" b="1" dirty="0" smtClean="0"/>
              <a:t>Bootstrap</a:t>
            </a:r>
            <a:r>
              <a:rPr lang="en-US" dirty="0" smtClean="0"/>
              <a:t> is a free and open source front end development framework for the creation of websites and web apps. The </a:t>
            </a:r>
            <a:r>
              <a:rPr lang="en-US" b="1" dirty="0" smtClean="0"/>
              <a:t>Bootstrap</a:t>
            </a:r>
            <a:r>
              <a:rPr lang="en-US" dirty="0" smtClean="0"/>
              <a:t> framework is built on HTML, CSS, and JavaScript (JS) to facilitate the development of responsive, mobile-first sites and apps.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PAGE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35100" y="1836555"/>
            <a:ext cx="7499350" cy="402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298"/>
            <a:ext cx="6715172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000100" y="357166"/>
            <a:ext cx="5143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LOGIN PAGE</a:t>
            </a:r>
            <a:endParaRPr lang="en-US" sz="4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SIGNUP PAGE</a:t>
            </a:r>
            <a:endParaRPr lang="en-US" dirty="0"/>
          </a:p>
        </p:txBody>
      </p:sp>
      <p:pic>
        <p:nvPicPr>
          <p:cNvPr id="5" name="Picture 4" descr="1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571612"/>
            <a:ext cx="7929618" cy="500066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139</TotalTime>
  <Words>347</Words>
  <Application>Microsoft Office PowerPoint</Application>
  <PresentationFormat>On-screen Show (4:3)</PresentationFormat>
  <Paragraphs>48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IIMT COLLEGE OF ENGIINEERING GREATER NOIDA</vt:lpstr>
      <vt:lpstr>Slide 2</vt:lpstr>
      <vt:lpstr>PROJECT’S MODULE</vt:lpstr>
      <vt:lpstr>Overall Description</vt:lpstr>
      <vt:lpstr>Operating Environment  </vt:lpstr>
      <vt:lpstr>Slide 6</vt:lpstr>
      <vt:lpstr>HOME PAGE</vt:lpstr>
      <vt:lpstr>Slide 8</vt:lpstr>
      <vt:lpstr>SIGNUP PAGE</vt:lpstr>
      <vt:lpstr>BOOKS DETAILS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IIMT COLLEGE OF ENGIINEERING GREATER NOIDA</dc:title>
  <dc:creator>Windows User</dc:creator>
  <cp:lastModifiedBy>Windows User</cp:lastModifiedBy>
  <cp:revision>16</cp:revision>
  <dcterms:created xsi:type="dcterms:W3CDTF">2019-09-26T17:09:14Z</dcterms:created>
  <dcterms:modified xsi:type="dcterms:W3CDTF">2019-09-27T05:06:28Z</dcterms:modified>
</cp:coreProperties>
</file>