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3"/>
  </p:sldMasterIdLst>
  <p:sldIdLst>
    <p:sldId id="276" r:id="rId4"/>
    <p:sldId id="295" r:id="rId5"/>
    <p:sldId id="309" r:id="rId6"/>
    <p:sldId id="258" r:id="rId7"/>
    <p:sldId id="260" r:id="rId8"/>
    <p:sldId id="313" r:id="rId9"/>
    <p:sldId id="261" r:id="rId10"/>
    <p:sldId id="296" r:id="rId11"/>
    <p:sldId id="297" r:id="rId12"/>
    <p:sldId id="263" r:id="rId13"/>
    <p:sldId id="304" r:id="rId14"/>
    <p:sldId id="301" r:id="rId15"/>
    <p:sldId id="302" r:id="rId16"/>
    <p:sldId id="303" r:id="rId17"/>
    <p:sldId id="267" r:id="rId18"/>
    <p:sldId id="305" r:id="rId19"/>
    <p:sldId id="274" r:id="rId20"/>
    <p:sldId id="306" r:id="rId21"/>
    <p:sldId id="307" r:id="rId22"/>
    <p:sldId id="308" r:id="rId23"/>
    <p:sldId id="283" r:id="rId24"/>
    <p:sldId id="310" r:id="rId25"/>
    <p:sldId id="311" r:id="rId26"/>
    <p:sldId id="287" r:id="rId27"/>
    <p:sldId id="312" r:id="rId28"/>
    <p:sldId id="294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5BEFE6-A9CC-4667-AB25-A9DF4ABB0FE6}">
          <p14:sldIdLst>
            <p14:sldId id="276"/>
            <p14:sldId id="295"/>
            <p14:sldId id="309"/>
            <p14:sldId id="258"/>
            <p14:sldId id="260"/>
            <p14:sldId id="313"/>
            <p14:sldId id="261"/>
            <p14:sldId id="296"/>
            <p14:sldId id="297"/>
            <p14:sldId id="263"/>
            <p14:sldId id="304"/>
            <p14:sldId id="301"/>
            <p14:sldId id="302"/>
            <p14:sldId id="303"/>
            <p14:sldId id="267"/>
            <p14:sldId id="305"/>
            <p14:sldId id="274"/>
            <p14:sldId id="306"/>
            <p14:sldId id="307"/>
            <p14:sldId id="308"/>
            <p14:sldId id="283"/>
            <p14:sldId id="310"/>
            <p14:sldId id="311"/>
            <p14:sldId id="287"/>
            <p14:sldId id="312"/>
            <p14:sldId id="294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AA384-8009-4370-AF06-98895816C9D9}" v="1577" dt="2025-04-30T14:00:39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microsoft.com/office/2016/11/relationships/changesInfo" Target="changesInfos/changesInfo1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tiajur Rahman" userId="0b58a1275bf910f6" providerId="LiveId" clId="{BD7AA384-8009-4370-AF06-98895816C9D9}"/>
    <pc:docChg chg="undo redo custSel addSld delSld modSld sldOrd modSection">
      <pc:chgData name="Imtiajur Rahman" userId="0b58a1275bf910f6" providerId="LiveId" clId="{BD7AA384-8009-4370-AF06-98895816C9D9}" dt="2025-04-30T14:12:38.094" v="3407" actId="26606"/>
      <pc:docMkLst>
        <pc:docMk/>
      </pc:docMkLst>
      <pc:sldChg chg="del">
        <pc:chgData name="Imtiajur Rahman" userId="0b58a1275bf910f6" providerId="LiveId" clId="{BD7AA384-8009-4370-AF06-98895816C9D9}" dt="2025-04-30T13:51:39.333" v="3328" actId="47"/>
        <pc:sldMkLst>
          <pc:docMk/>
          <pc:sldMk cId="972504" sldId="256"/>
        </pc:sldMkLst>
      </pc:sldChg>
      <pc:sldChg chg="addSp delSp modSp mod ord">
        <pc:chgData name="Imtiajur Rahman" userId="0b58a1275bf910f6" providerId="LiveId" clId="{BD7AA384-8009-4370-AF06-98895816C9D9}" dt="2025-04-30T13:56:48.062" v="3340"/>
        <pc:sldMkLst>
          <pc:docMk/>
          <pc:sldMk cId="551404372" sldId="258"/>
        </pc:sldMkLst>
        <pc:spChg chg="mod">
          <ac:chgData name="Imtiajur Rahman" userId="0b58a1275bf910f6" providerId="LiveId" clId="{BD7AA384-8009-4370-AF06-98895816C9D9}" dt="2025-04-30T11:37:27.129" v="2707" actId="1076"/>
          <ac:spMkLst>
            <pc:docMk/>
            <pc:sldMk cId="551404372" sldId="258"/>
            <ac:spMk id="2" creationId="{8DB50504-54B6-C837-CC40-FE7D3B9FD49A}"/>
          </ac:spMkLst>
        </pc:spChg>
        <pc:spChg chg="mod">
          <ac:chgData name="Imtiajur Rahman" userId="0b58a1275bf910f6" providerId="LiveId" clId="{BD7AA384-8009-4370-AF06-98895816C9D9}" dt="2025-04-30T11:37:21.477" v="2705" actId="1076"/>
          <ac:spMkLst>
            <pc:docMk/>
            <pc:sldMk cId="551404372" sldId="258"/>
            <ac:spMk id="3" creationId="{AA658213-66FA-8071-D08E-3093487ECA92}"/>
          </ac:spMkLst>
        </pc:spChg>
        <pc:spChg chg="del mod">
          <ac:chgData name="Imtiajur Rahman" userId="0b58a1275bf910f6" providerId="LiveId" clId="{BD7AA384-8009-4370-AF06-98895816C9D9}" dt="2025-04-30T11:36:41.217" v="2694" actId="478"/>
          <ac:spMkLst>
            <pc:docMk/>
            <pc:sldMk cId="551404372" sldId="258"/>
            <ac:spMk id="4" creationId="{4BEAC81B-217E-D45F-2B6D-967F7C4546B0}"/>
          </ac:spMkLst>
        </pc:spChg>
        <pc:spChg chg="del mod">
          <ac:chgData name="Imtiajur Rahman" userId="0b58a1275bf910f6" providerId="LiveId" clId="{BD7AA384-8009-4370-AF06-98895816C9D9}" dt="2025-04-30T11:36:43.228" v="2695" actId="478"/>
          <ac:spMkLst>
            <pc:docMk/>
            <pc:sldMk cId="551404372" sldId="258"/>
            <ac:spMk id="5" creationId="{ABCC2564-0F6E-CC45-CC8A-9086618EE7D1}"/>
          </ac:spMkLst>
        </pc:spChg>
        <pc:spChg chg="del mod">
          <ac:chgData name="Imtiajur Rahman" userId="0b58a1275bf910f6" providerId="LiveId" clId="{BD7AA384-8009-4370-AF06-98895816C9D9}" dt="2025-04-30T11:36:51.303" v="2698" actId="478"/>
          <ac:spMkLst>
            <pc:docMk/>
            <pc:sldMk cId="551404372" sldId="258"/>
            <ac:spMk id="6" creationId="{97D90DAE-F1DA-3E3E-9999-A4776B01E3CD}"/>
          </ac:spMkLst>
        </pc:spChg>
        <pc:spChg chg="del mod">
          <ac:chgData name="Imtiajur Rahman" userId="0b58a1275bf910f6" providerId="LiveId" clId="{BD7AA384-8009-4370-AF06-98895816C9D9}" dt="2025-04-30T11:36:39.445" v="2693" actId="478"/>
          <ac:spMkLst>
            <pc:docMk/>
            <pc:sldMk cId="551404372" sldId="258"/>
            <ac:spMk id="7" creationId="{A08CF3C9-B8ED-D968-CB0B-3238A6DEC350}"/>
          </ac:spMkLst>
        </pc:spChg>
        <pc:spChg chg="add mod">
          <ac:chgData name="Imtiajur Rahman" userId="0b58a1275bf910f6" providerId="LiveId" clId="{BD7AA384-8009-4370-AF06-98895816C9D9}" dt="2025-04-30T11:38:59.493" v="2722" actId="1076"/>
          <ac:spMkLst>
            <pc:docMk/>
            <pc:sldMk cId="551404372" sldId="258"/>
            <ac:spMk id="9" creationId="{A68A1003-23E5-7ABD-27FD-9A0D24E8FB59}"/>
          </ac:spMkLst>
        </pc:spChg>
        <pc:spChg chg="add">
          <ac:chgData name="Imtiajur Rahman" userId="0b58a1275bf910f6" providerId="LiveId" clId="{BD7AA384-8009-4370-AF06-98895816C9D9}" dt="2025-04-30T11:34:57.503" v="2681"/>
          <ac:spMkLst>
            <pc:docMk/>
            <pc:sldMk cId="551404372" sldId="258"/>
            <ac:spMk id="10" creationId="{A246C2AC-9717-4E1D-2CF6-387365134DCF}"/>
          </ac:spMkLst>
        </pc:spChg>
        <pc:spChg chg="add mod">
          <ac:chgData name="Imtiajur Rahman" userId="0b58a1275bf910f6" providerId="LiveId" clId="{BD7AA384-8009-4370-AF06-98895816C9D9}" dt="2025-04-30T11:38:07.494" v="2718" actId="108"/>
          <ac:spMkLst>
            <pc:docMk/>
            <pc:sldMk cId="551404372" sldId="258"/>
            <ac:spMk id="12" creationId="{E0700235-35CD-65AA-83EE-3E95E18B8D44}"/>
          </ac:spMkLst>
        </pc:spChg>
      </pc:sldChg>
      <pc:sldChg chg="addSp delSp modSp mod">
        <pc:chgData name="Imtiajur Rahman" userId="0b58a1275bf910f6" providerId="LiveId" clId="{BD7AA384-8009-4370-AF06-98895816C9D9}" dt="2025-04-30T11:50:10.158" v="2856" actId="1076"/>
        <pc:sldMkLst>
          <pc:docMk/>
          <pc:sldMk cId="633497832" sldId="260"/>
        </pc:sldMkLst>
        <pc:spChg chg="mod">
          <ac:chgData name="Imtiajur Rahman" userId="0b58a1275bf910f6" providerId="LiveId" clId="{BD7AA384-8009-4370-AF06-98895816C9D9}" dt="2025-04-30T11:48:39.570" v="2767" actId="20577"/>
          <ac:spMkLst>
            <pc:docMk/>
            <pc:sldMk cId="633497832" sldId="260"/>
            <ac:spMk id="5" creationId="{167FA3D0-3B71-D82B-938C-DB34EC935202}"/>
          </ac:spMkLst>
        </pc:spChg>
        <pc:spChg chg="add del mod">
          <ac:chgData name="Imtiajur Rahman" userId="0b58a1275bf910f6" providerId="LiveId" clId="{BD7AA384-8009-4370-AF06-98895816C9D9}" dt="2025-04-30T11:50:10.158" v="2856" actId="1076"/>
          <ac:spMkLst>
            <pc:docMk/>
            <pc:sldMk cId="633497832" sldId="260"/>
            <ac:spMk id="6" creationId="{0F811C76-88CB-D50B-E50B-1057A3B291C6}"/>
          </ac:spMkLst>
        </pc:spChg>
      </pc:sldChg>
      <pc:sldChg chg="modSp mod">
        <pc:chgData name="Imtiajur Rahman" userId="0b58a1275bf910f6" providerId="LiveId" clId="{BD7AA384-8009-4370-AF06-98895816C9D9}" dt="2025-04-30T07:51:52.812" v="323" actId="20577"/>
        <pc:sldMkLst>
          <pc:docMk/>
          <pc:sldMk cId="1267272208" sldId="261"/>
        </pc:sldMkLst>
        <pc:spChg chg="mod">
          <ac:chgData name="Imtiajur Rahman" userId="0b58a1275bf910f6" providerId="LiveId" clId="{BD7AA384-8009-4370-AF06-98895816C9D9}" dt="2025-04-30T07:51:52.812" v="323" actId="20577"/>
          <ac:spMkLst>
            <pc:docMk/>
            <pc:sldMk cId="1267272208" sldId="261"/>
            <ac:spMk id="3" creationId="{1367391A-FBE3-2CF3-E66E-E734F41BCDCA}"/>
          </ac:spMkLst>
        </pc:spChg>
      </pc:sldChg>
      <pc:sldChg chg="del ord">
        <pc:chgData name="Imtiajur Rahman" userId="0b58a1275bf910f6" providerId="LiveId" clId="{BD7AA384-8009-4370-AF06-98895816C9D9}" dt="2025-04-30T09:48:52.410" v="1945" actId="2696"/>
        <pc:sldMkLst>
          <pc:docMk/>
          <pc:sldMk cId="3577384660" sldId="262"/>
        </pc:sldMkLst>
      </pc:sldChg>
      <pc:sldChg chg="modSp mod ord">
        <pc:chgData name="Imtiajur Rahman" userId="0b58a1275bf910f6" providerId="LiveId" clId="{BD7AA384-8009-4370-AF06-98895816C9D9}" dt="2025-04-30T09:21:59.622" v="1709" actId="13926"/>
        <pc:sldMkLst>
          <pc:docMk/>
          <pc:sldMk cId="2594850702" sldId="263"/>
        </pc:sldMkLst>
        <pc:spChg chg="mod">
          <ac:chgData name="Imtiajur Rahman" userId="0b58a1275bf910f6" providerId="LiveId" clId="{BD7AA384-8009-4370-AF06-98895816C9D9}" dt="2025-04-30T09:21:59.622" v="1709" actId="13926"/>
          <ac:spMkLst>
            <pc:docMk/>
            <pc:sldMk cId="2594850702" sldId="263"/>
            <ac:spMk id="3" creationId="{FA38A981-0826-8E60-900D-5A5953A3F630}"/>
          </ac:spMkLst>
        </pc:spChg>
      </pc:sldChg>
      <pc:sldChg chg="del">
        <pc:chgData name="Imtiajur Rahman" userId="0b58a1275bf910f6" providerId="LiveId" clId="{BD7AA384-8009-4370-AF06-98895816C9D9}" dt="2025-04-30T09:48:37.783" v="1942" actId="2696"/>
        <pc:sldMkLst>
          <pc:docMk/>
          <pc:sldMk cId="4074645727" sldId="265"/>
        </pc:sldMkLst>
      </pc:sldChg>
      <pc:sldChg chg="addSp delSp modSp del mod ord">
        <pc:chgData name="Imtiajur Rahman" userId="0b58a1275bf910f6" providerId="LiveId" clId="{BD7AA384-8009-4370-AF06-98895816C9D9}" dt="2025-04-30T09:34:40.652" v="1800" actId="47"/>
        <pc:sldMkLst>
          <pc:docMk/>
          <pc:sldMk cId="3389794353" sldId="266"/>
        </pc:sldMkLst>
        <pc:spChg chg="del mod">
          <ac:chgData name="Imtiajur Rahman" userId="0b58a1275bf910f6" providerId="LiveId" clId="{BD7AA384-8009-4370-AF06-98895816C9D9}" dt="2025-04-30T09:33:55.065" v="1787" actId="21"/>
          <ac:spMkLst>
            <pc:docMk/>
            <pc:sldMk cId="3389794353" sldId="266"/>
            <ac:spMk id="5" creationId="{167FA3D0-3B71-D82B-938C-DB34EC935202}"/>
          </ac:spMkLst>
        </pc:spChg>
        <pc:spChg chg="add del mod">
          <ac:chgData name="Imtiajur Rahman" userId="0b58a1275bf910f6" providerId="LiveId" clId="{BD7AA384-8009-4370-AF06-98895816C9D9}" dt="2025-04-30T09:34:24.472" v="1796" actId="21"/>
          <ac:spMkLst>
            <pc:docMk/>
            <pc:sldMk cId="3389794353" sldId="266"/>
            <ac:spMk id="6" creationId="{0F811C76-88CB-D50B-E50B-1057A3B291C6}"/>
          </ac:spMkLst>
        </pc:spChg>
      </pc:sldChg>
      <pc:sldChg chg="addSp delSp modSp mod ord setBg">
        <pc:chgData name="Imtiajur Rahman" userId="0b58a1275bf910f6" providerId="LiveId" clId="{BD7AA384-8009-4370-AF06-98895816C9D9}" dt="2025-04-30T09:33:35.714" v="1785" actId="1076"/>
        <pc:sldMkLst>
          <pc:docMk/>
          <pc:sldMk cId="3417966540" sldId="267"/>
        </pc:sldMkLst>
        <pc:spChg chg="mod">
          <ac:chgData name="Imtiajur Rahman" userId="0b58a1275bf910f6" providerId="LiveId" clId="{BD7AA384-8009-4370-AF06-98895816C9D9}" dt="2025-04-30T09:33:29.318" v="1784" actId="1076"/>
          <ac:spMkLst>
            <pc:docMk/>
            <pc:sldMk cId="3417966540" sldId="267"/>
            <ac:spMk id="2" creationId="{C8F2FE4F-34D8-43E9-94D7-FC5249E82CC7}"/>
          </ac:spMkLst>
        </pc:spChg>
        <pc:spChg chg="mod ord">
          <ac:chgData name="Imtiajur Rahman" userId="0b58a1275bf910f6" providerId="LiveId" clId="{BD7AA384-8009-4370-AF06-98895816C9D9}" dt="2025-04-30T09:33:29.113" v="1783" actId="26606"/>
          <ac:spMkLst>
            <pc:docMk/>
            <pc:sldMk cId="3417966540" sldId="267"/>
            <ac:spMk id="4" creationId="{9F48AD04-273E-4ECB-8E21-F7723D2CC7EF}"/>
          </ac:spMkLst>
        </pc:spChg>
        <pc:spChg chg="del mod">
          <ac:chgData name="Imtiajur Rahman" userId="0b58a1275bf910f6" providerId="LiveId" clId="{BD7AA384-8009-4370-AF06-98895816C9D9}" dt="2025-04-30T09:31:18.794" v="1750" actId="478"/>
          <ac:spMkLst>
            <pc:docMk/>
            <pc:sldMk cId="3417966540" sldId="267"/>
            <ac:spMk id="5" creationId="{4A51F0BA-4AC3-4FE5-BCD0-B8912F45A4E8}"/>
          </ac:spMkLst>
        </pc:spChg>
        <pc:spChg chg="mod">
          <ac:chgData name="Imtiajur Rahman" userId="0b58a1275bf910f6" providerId="LiveId" clId="{BD7AA384-8009-4370-AF06-98895816C9D9}" dt="2025-04-30T09:33:35.714" v="1785" actId="1076"/>
          <ac:spMkLst>
            <pc:docMk/>
            <pc:sldMk cId="3417966540" sldId="267"/>
            <ac:spMk id="6" creationId="{E575C8D9-FF92-43DA-B4C0-7A53BEF056E6}"/>
          </ac:spMkLst>
        </pc:spChg>
        <pc:spChg chg="del mod">
          <ac:chgData name="Imtiajur Rahman" userId="0b58a1275bf910f6" providerId="LiveId" clId="{BD7AA384-8009-4370-AF06-98895816C9D9}" dt="2025-04-30T09:32:43.420" v="1763" actId="478"/>
          <ac:spMkLst>
            <pc:docMk/>
            <pc:sldMk cId="3417966540" sldId="267"/>
            <ac:spMk id="7" creationId="{CFB6C64A-1867-4C5C-A859-D1343479E841}"/>
          </ac:spMkLst>
        </pc:spChg>
        <pc:spChg chg="add del">
          <ac:chgData name="Imtiajur Rahman" userId="0b58a1275bf910f6" providerId="LiveId" clId="{BD7AA384-8009-4370-AF06-98895816C9D9}" dt="2025-04-30T09:33:06.656" v="1768" actId="26606"/>
          <ac:spMkLst>
            <pc:docMk/>
            <pc:sldMk cId="3417966540" sldId="267"/>
            <ac:spMk id="11" creationId="{5BF4DF2C-F028-4921-9C23-41303F650A62}"/>
          </ac:spMkLst>
        </pc:spChg>
        <pc:spChg chg="add del">
          <ac:chgData name="Imtiajur Rahman" userId="0b58a1275bf910f6" providerId="LiveId" clId="{BD7AA384-8009-4370-AF06-98895816C9D9}" dt="2025-04-30T09:33:07.721" v="1771" actId="26606"/>
          <ac:spMkLst>
            <pc:docMk/>
            <pc:sldMk cId="3417966540" sldId="267"/>
            <ac:spMk id="12" creationId="{4D60F200-5EB0-B223-2439-C96C67F0FEE1}"/>
          </ac:spMkLst>
        </pc:spChg>
        <pc:spChg chg="add del">
          <ac:chgData name="Imtiajur Rahman" userId="0b58a1275bf910f6" providerId="LiveId" clId="{BD7AA384-8009-4370-AF06-98895816C9D9}" dt="2025-04-30T09:33:06.656" v="1768" actId="26606"/>
          <ac:spMkLst>
            <pc:docMk/>
            <pc:sldMk cId="3417966540" sldId="267"/>
            <ac:spMk id="13" creationId="{158B3569-73B2-4D05-8E95-886A6EE17F1F}"/>
          </ac:spMkLst>
        </pc:spChg>
        <pc:spChg chg="add del">
          <ac:chgData name="Imtiajur Rahman" userId="0b58a1275bf910f6" providerId="LiveId" clId="{BD7AA384-8009-4370-AF06-98895816C9D9}" dt="2025-04-30T09:33:07.721" v="1771" actId="26606"/>
          <ac:spMkLst>
            <pc:docMk/>
            <pc:sldMk cId="3417966540" sldId="267"/>
            <ac:spMk id="14" creationId="{1740453C-744F-DB3A-47EC-15EACE1DC117}"/>
          </ac:spMkLst>
        </pc:spChg>
        <pc:spChg chg="add del">
          <ac:chgData name="Imtiajur Rahman" userId="0b58a1275bf910f6" providerId="LiveId" clId="{BD7AA384-8009-4370-AF06-98895816C9D9}" dt="2025-04-30T09:33:07.721" v="1771" actId="26606"/>
          <ac:spMkLst>
            <pc:docMk/>
            <pc:sldMk cId="3417966540" sldId="267"/>
            <ac:spMk id="16" creationId="{336537A4-07E4-0E22-D14E-018FE569F2CC}"/>
          </ac:spMkLst>
        </pc:spChg>
        <pc:spChg chg="add del">
          <ac:chgData name="Imtiajur Rahman" userId="0b58a1275bf910f6" providerId="LiveId" clId="{BD7AA384-8009-4370-AF06-98895816C9D9}" dt="2025-04-30T09:33:07.721" v="1771" actId="26606"/>
          <ac:spMkLst>
            <pc:docMk/>
            <pc:sldMk cId="3417966540" sldId="267"/>
            <ac:spMk id="20" creationId="{01EB5855-8EB7-1AE5-9030-5D0AA3C1AF4B}"/>
          </ac:spMkLst>
        </pc:spChg>
        <pc:spChg chg="add del">
          <ac:chgData name="Imtiajur Rahman" userId="0b58a1275bf910f6" providerId="LiveId" clId="{BD7AA384-8009-4370-AF06-98895816C9D9}" dt="2025-04-30T09:33:07.721" v="1771" actId="26606"/>
          <ac:spMkLst>
            <pc:docMk/>
            <pc:sldMk cId="3417966540" sldId="267"/>
            <ac:spMk id="21" creationId="{62DF39DD-D69A-31B8-53C1-94595DDDBC5F}"/>
          </ac:spMkLst>
        </pc:spChg>
        <pc:spChg chg="add del">
          <ac:chgData name="Imtiajur Rahman" userId="0b58a1275bf910f6" providerId="LiveId" clId="{BD7AA384-8009-4370-AF06-98895816C9D9}" dt="2025-04-30T09:33:07.721" v="1771" actId="26606"/>
          <ac:spMkLst>
            <pc:docMk/>
            <pc:sldMk cId="3417966540" sldId="267"/>
            <ac:spMk id="22" creationId="{1031A9CD-7DCC-4A2F-A3A5-54F91317F7BA}"/>
          </ac:spMkLst>
        </pc:spChg>
        <pc:spChg chg="add del">
          <ac:chgData name="Imtiajur Rahman" userId="0b58a1275bf910f6" providerId="LiveId" clId="{BD7AA384-8009-4370-AF06-98895816C9D9}" dt="2025-04-30T09:33:08.986" v="1774" actId="26606"/>
          <ac:spMkLst>
            <pc:docMk/>
            <pc:sldMk cId="3417966540" sldId="267"/>
            <ac:spMk id="24" creationId="{5BF4DF2C-F028-4921-9C23-41303F650A62}"/>
          </ac:spMkLst>
        </pc:spChg>
        <pc:spChg chg="add del">
          <ac:chgData name="Imtiajur Rahman" userId="0b58a1275bf910f6" providerId="LiveId" clId="{BD7AA384-8009-4370-AF06-98895816C9D9}" dt="2025-04-30T09:33:08.986" v="1774" actId="26606"/>
          <ac:spMkLst>
            <pc:docMk/>
            <pc:sldMk cId="3417966540" sldId="267"/>
            <ac:spMk id="25" creationId="{158B3569-73B2-4D05-8E95-886A6EE17F1F}"/>
          </ac:spMkLst>
        </pc:spChg>
        <pc:spChg chg="add del">
          <ac:chgData name="Imtiajur Rahman" userId="0b58a1275bf910f6" providerId="LiveId" clId="{BD7AA384-8009-4370-AF06-98895816C9D9}" dt="2025-04-30T09:33:10.102" v="1777" actId="26606"/>
          <ac:spMkLst>
            <pc:docMk/>
            <pc:sldMk cId="3417966540" sldId="267"/>
            <ac:spMk id="30" creationId="{9089EED9-F54D-4F20-A2C6-949DE4176959}"/>
          </ac:spMkLst>
        </pc:spChg>
        <pc:spChg chg="add del">
          <ac:chgData name="Imtiajur Rahman" userId="0b58a1275bf910f6" providerId="LiveId" clId="{BD7AA384-8009-4370-AF06-98895816C9D9}" dt="2025-04-30T09:33:10.102" v="1777" actId="26606"/>
          <ac:spMkLst>
            <pc:docMk/>
            <pc:sldMk cId="3417966540" sldId="267"/>
            <ac:spMk id="31" creationId="{C155AF31-63C7-495B-94AD-F15F2619E311}"/>
          </ac:spMkLst>
        </pc:spChg>
        <pc:spChg chg="add del">
          <ac:chgData name="Imtiajur Rahman" userId="0b58a1275bf910f6" providerId="LiveId" clId="{BD7AA384-8009-4370-AF06-98895816C9D9}" dt="2025-04-30T09:33:10.102" v="1777" actId="26606"/>
          <ac:spMkLst>
            <pc:docMk/>
            <pc:sldMk cId="3417966540" sldId="267"/>
            <ac:spMk id="32" creationId="{B5AAC39E-8294-44DC-AB9F-2B9F22C397E1}"/>
          </ac:spMkLst>
        </pc:spChg>
        <pc:spChg chg="add del">
          <ac:chgData name="Imtiajur Rahman" userId="0b58a1275bf910f6" providerId="LiveId" clId="{BD7AA384-8009-4370-AF06-98895816C9D9}" dt="2025-04-30T09:33:10.102" v="1777" actId="26606"/>
          <ac:spMkLst>
            <pc:docMk/>
            <pc:sldMk cId="3417966540" sldId="267"/>
            <ac:spMk id="33" creationId="{11685A1B-C158-49A6-BF8F-0D48688527D1}"/>
          </ac:spMkLst>
        </pc:spChg>
        <pc:spChg chg="add del">
          <ac:chgData name="Imtiajur Rahman" userId="0b58a1275bf910f6" providerId="LiveId" clId="{BD7AA384-8009-4370-AF06-98895816C9D9}" dt="2025-04-30T09:33:11.891" v="1780" actId="26606"/>
          <ac:spMkLst>
            <pc:docMk/>
            <pc:sldMk cId="3417966540" sldId="267"/>
            <ac:spMk id="36" creationId="{BEBFA723-5A7B-472D-ABD7-1526B8D3A38B}"/>
          </ac:spMkLst>
        </pc:spChg>
        <pc:spChg chg="add del">
          <ac:chgData name="Imtiajur Rahman" userId="0b58a1275bf910f6" providerId="LiveId" clId="{BD7AA384-8009-4370-AF06-98895816C9D9}" dt="2025-04-30T09:33:11.891" v="1780" actId="26606"/>
          <ac:spMkLst>
            <pc:docMk/>
            <pc:sldMk cId="3417966540" sldId="267"/>
            <ac:spMk id="37" creationId="{A6B27065-399A-4CF7-BF70-CF79B9848FC1}"/>
          </ac:spMkLst>
        </pc:spChg>
        <pc:spChg chg="add del">
          <ac:chgData name="Imtiajur Rahman" userId="0b58a1275bf910f6" providerId="LiveId" clId="{BD7AA384-8009-4370-AF06-98895816C9D9}" dt="2025-04-30T09:33:29.113" v="1783" actId="26606"/>
          <ac:spMkLst>
            <pc:docMk/>
            <pc:sldMk cId="3417966540" sldId="267"/>
            <ac:spMk id="42" creationId="{49B447FE-DDA9-4B30-828A-59FC569124E2}"/>
          </ac:spMkLst>
        </pc:spChg>
        <pc:spChg chg="add del">
          <ac:chgData name="Imtiajur Rahman" userId="0b58a1275bf910f6" providerId="LiveId" clId="{BD7AA384-8009-4370-AF06-98895816C9D9}" dt="2025-04-30T09:33:29.113" v="1783" actId="26606"/>
          <ac:spMkLst>
            <pc:docMk/>
            <pc:sldMk cId="3417966540" sldId="267"/>
            <ac:spMk id="43" creationId="{C3D487F7-9050-4871-B351-34A72ADB296C}"/>
          </ac:spMkLst>
        </pc:spChg>
        <pc:spChg chg="add del">
          <ac:chgData name="Imtiajur Rahman" userId="0b58a1275bf910f6" providerId="LiveId" clId="{BD7AA384-8009-4370-AF06-98895816C9D9}" dt="2025-04-30T09:33:29.113" v="1783" actId="26606"/>
          <ac:spMkLst>
            <pc:docMk/>
            <pc:sldMk cId="3417966540" sldId="267"/>
            <ac:spMk id="44" creationId="{F43C27DD-EF6A-4C48-9669-C2970E71A814}"/>
          </ac:spMkLst>
        </pc:spChg>
        <pc:spChg chg="add del">
          <ac:chgData name="Imtiajur Rahman" userId="0b58a1275bf910f6" providerId="LiveId" clId="{BD7AA384-8009-4370-AF06-98895816C9D9}" dt="2025-04-30T09:33:29.113" v="1783" actId="26606"/>
          <ac:spMkLst>
            <pc:docMk/>
            <pc:sldMk cId="3417966540" sldId="267"/>
            <ac:spMk id="45" creationId="{05A1AA86-B7E6-4C02-AA34-F1A25CD4CCBD}"/>
          </ac:spMkLst>
        </pc:spChg>
        <pc:spChg chg="add del">
          <ac:chgData name="Imtiajur Rahman" userId="0b58a1275bf910f6" providerId="LiveId" clId="{BD7AA384-8009-4370-AF06-98895816C9D9}" dt="2025-04-30T09:33:29.113" v="1783" actId="26606"/>
          <ac:spMkLst>
            <pc:docMk/>
            <pc:sldMk cId="3417966540" sldId="267"/>
            <ac:spMk id="46" creationId="{86C3B9CB-4E48-4726-B7B9-9E02F71B150F}"/>
          </ac:spMkLst>
        </pc:spChg>
        <pc:spChg chg="add del">
          <ac:chgData name="Imtiajur Rahman" userId="0b58a1275bf910f6" providerId="LiveId" clId="{BD7AA384-8009-4370-AF06-98895816C9D9}" dt="2025-04-30T09:33:29.113" v="1783" actId="26606"/>
          <ac:spMkLst>
            <pc:docMk/>
            <pc:sldMk cId="3417966540" sldId="267"/>
            <ac:spMk id="47" creationId="{C84384FE-1C88-4CAA-8FB8-2313A3AE734D}"/>
          </ac:spMkLst>
        </pc:spChg>
        <pc:grpChg chg="add del">
          <ac:chgData name="Imtiajur Rahman" userId="0b58a1275bf910f6" providerId="LiveId" clId="{BD7AA384-8009-4370-AF06-98895816C9D9}" dt="2025-04-30T09:33:06.656" v="1768" actId="26606"/>
          <ac:grpSpMkLst>
            <pc:docMk/>
            <pc:sldMk cId="3417966540" sldId="267"/>
            <ac:grpSpMk id="17" creationId="{892B7B61-D701-474B-AE8F-EA238B550A78}"/>
          </ac:grpSpMkLst>
        </pc:grpChg>
        <pc:grpChg chg="add del">
          <ac:chgData name="Imtiajur Rahman" userId="0b58a1275bf910f6" providerId="LiveId" clId="{BD7AA384-8009-4370-AF06-98895816C9D9}" dt="2025-04-30T09:33:08.986" v="1774" actId="26606"/>
          <ac:grpSpMkLst>
            <pc:docMk/>
            <pc:sldMk cId="3417966540" sldId="267"/>
            <ac:grpSpMk id="19" creationId="{892B7B61-D701-474B-AE8F-EA238B550A78}"/>
          </ac:grpSpMkLst>
        </pc:grpChg>
        <pc:grpChg chg="add del">
          <ac:chgData name="Imtiajur Rahman" userId="0b58a1275bf910f6" providerId="LiveId" clId="{BD7AA384-8009-4370-AF06-98895816C9D9}" dt="2025-04-30T09:33:11.891" v="1780" actId="26606"/>
          <ac:grpSpMkLst>
            <pc:docMk/>
            <pc:sldMk cId="3417966540" sldId="267"/>
            <ac:grpSpMk id="38" creationId="{CF22986C-DDF7-4109-9D6A-006800D6B041}"/>
          </ac:grpSpMkLst>
        </pc:grpChg>
        <pc:picChg chg="add del">
          <ac:chgData name="Imtiajur Rahman" userId="0b58a1275bf910f6" providerId="LiveId" clId="{BD7AA384-8009-4370-AF06-98895816C9D9}" dt="2025-04-30T09:33:07.721" v="1771" actId="26606"/>
          <ac:picMkLst>
            <pc:docMk/>
            <pc:sldMk cId="3417966540" sldId="267"/>
            <ac:picMk id="8" creationId="{9BBDE6E1-2E7B-DAA0-BF36-4F290E5DD039}"/>
          </ac:picMkLst>
        </pc:picChg>
        <pc:picChg chg="add del">
          <ac:chgData name="Imtiajur Rahman" userId="0b58a1275bf910f6" providerId="LiveId" clId="{BD7AA384-8009-4370-AF06-98895816C9D9}" dt="2025-04-30T09:33:08.986" v="1774" actId="26606"/>
          <ac:picMkLst>
            <pc:docMk/>
            <pc:sldMk cId="3417966540" sldId="267"/>
            <ac:picMk id="10" creationId="{F7DC1E73-13A5-34A8-4588-9B7143BAE8D9}"/>
          </ac:picMkLst>
        </pc:picChg>
        <pc:picChg chg="add del">
          <ac:chgData name="Imtiajur Rahman" userId="0b58a1275bf910f6" providerId="LiveId" clId="{BD7AA384-8009-4370-AF06-98895816C9D9}" dt="2025-04-30T09:33:10.102" v="1777" actId="26606"/>
          <ac:picMkLst>
            <pc:docMk/>
            <pc:sldMk cId="3417966540" sldId="267"/>
            <ac:picMk id="34" creationId="{1A1A9A56-78D8-CD0F-078E-49BDB76E60C8}"/>
          </ac:picMkLst>
        </pc:picChg>
        <pc:cxnChg chg="add del">
          <ac:chgData name="Imtiajur Rahman" userId="0b58a1275bf910f6" providerId="LiveId" clId="{BD7AA384-8009-4370-AF06-98895816C9D9}" dt="2025-04-30T09:33:06.656" v="1768" actId="26606"/>
          <ac:cxnSpMkLst>
            <pc:docMk/>
            <pc:sldMk cId="3417966540" sldId="267"/>
            <ac:cxnSpMk id="15" creationId="{56020367-4FD5-4596-8E10-C5F095CD8DBF}"/>
          </ac:cxnSpMkLst>
        </pc:cxnChg>
        <pc:cxnChg chg="add del">
          <ac:chgData name="Imtiajur Rahman" userId="0b58a1275bf910f6" providerId="LiveId" clId="{BD7AA384-8009-4370-AF06-98895816C9D9}" dt="2025-04-30T09:33:08.986" v="1774" actId="26606"/>
          <ac:cxnSpMkLst>
            <pc:docMk/>
            <pc:sldMk cId="3417966540" sldId="267"/>
            <ac:cxnSpMk id="26" creationId="{56020367-4FD5-4596-8E10-C5F095CD8DBF}"/>
          </ac:cxnSpMkLst>
        </pc:cxnChg>
      </pc:sldChg>
      <pc:sldChg chg="del ord">
        <pc:chgData name="Imtiajur Rahman" userId="0b58a1275bf910f6" providerId="LiveId" clId="{BD7AA384-8009-4370-AF06-98895816C9D9}" dt="2025-04-30T09:48:46.566" v="1944" actId="2696"/>
        <pc:sldMkLst>
          <pc:docMk/>
          <pc:sldMk cId="3750227321" sldId="268"/>
        </pc:sldMkLst>
      </pc:sldChg>
      <pc:sldChg chg="addSp delSp modSp del mod">
        <pc:chgData name="Imtiajur Rahman" userId="0b58a1275bf910f6" providerId="LiveId" clId="{BD7AA384-8009-4370-AF06-98895816C9D9}" dt="2025-04-30T08:14:05.541" v="951" actId="2696"/>
        <pc:sldMkLst>
          <pc:docMk/>
          <pc:sldMk cId="2567035328" sldId="269"/>
        </pc:sldMkLst>
        <pc:graphicFrameChg chg="add del mod modGraphic">
          <ac:chgData name="Imtiajur Rahman" userId="0b58a1275bf910f6" providerId="LiveId" clId="{BD7AA384-8009-4370-AF06-98895816C9D9}" dt="2025-04-30T08:12:12.404" v="933" actId="478"/>
          <ac:graphicFrameMkLst>
            <pc:docMk/>
            <pc:sldMk cId="2567035328" sldId="269"/>
            <ac:graphicFrameMk id="4" creationId="{59A2D31E-9CE4-432A-8E89-F646EA82EB13}"/>
          </ac:graphicFrameMkLst>
        </pc:graphicFrameChg>
      </pc:sldChg>
      <pc:sldChg chg="del">
        <pc:chgData name="Imtiajur Rahman" userId="0b58a1275bf910f6" providerId="LiveId" clId="{BD7AA384-8009-4370-AF06-98895816C9D9}" dt="2025-04-30T09:48:59.221" v="1947" actId="2696"/>
        <pc:sldMkLst>
          <pc:docMk/>
          <pc:sldMk cId="1464809854" sldId="270"/>
        </pc:sldMkLst>
      </pc:sldChg>
      <pc:sldChg chg="addSp delSp modSp mod setBg">
        <pc:chgData name="Imtiajur Rahman" userId="0b58a1275bf910f6" providerId="LiveId" clId="{BD7AA384-8009-4370-AF06-98895816C9D9}" dt="2025-04-30T09:48:18.943" v="1941" actId="2711"/>
        <pc:sldMkLst>
          <pc:docMk/>
          <pc:sldMk cId="2137900699" sldId="274"/>
        </pc:sldMkLst>
        <pc:spChg chg="mod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4" creationId="{60421F3E-FB9E-43AC-B6A8-3C9C02874E35}"/>
          </ac:spMkLst>
        </pc:spChg>
        <pc:spChg chg="add del">
          <ac:chgData name="Imtiajur Rahman" userId="0b58a1275bf910f6" providerId="LiveId" clId="{BD7AA384-8009-4370-AF06-98895816C9D9}" dt="2025-04-30T09:42:43.587" v="1858" actId="26606"/>
          <ac:spMkLst>
            <pc:docMk/>
            <pc:sldMk cId="2137900699" sldId="274"/>
            <ac:spMk id="9" creationId="{A8384FB5-9ADC-4DDC-881B-597D56F5B15D}"/>
          </ac:spMkLst>
        </pc:spChg>
        <pc:spChg chg="add del">
          <ac:chgData name="Imtiajur Rahman" userId="0b58a1275bf910f6" providerId="LiveId" clId="{BD7AA384-8009-4370-AF06-98895816C9D9}" dt="2025-04-30T09:42:43.587" v="1858" actId="26606"/>
          <ac:spMkLst>
            <pc:docMk/>
            <pc:sldMk cId="2137900699" sldId="274"/>
            <ac:spMk id="11" creationId="{1199E1B1-A8C0-4FE8-A5A8-1CB41D69F857}"/>
          </ac:spMkLst>
        </pc:spChg>
        <pc:spChg chg="add del">
          <ac:chgData name="Imtiajur Rahman" userId="0b58a1275bf910f6" providerId="LiveId" clId="{BD7AA384-8009-4370-AF06-98895816C9D9}" dt="2025-04-30T09:42:43.587" v="1858" actId="26606"/>
          <ac:spMkLst>
            <pc:docMk/>
            <pc:sldMk cId="2137900699" sldId="274"/>
            <ac:spMk id="13" creationId="{84A8DE83-DE75-4B41-9DB4-A7EC0B0DEC0B}"/>
          </ac:spMkLst>
        </pc:spChg>
        <pc:spChg chg="add del">
          <ac:chgData name="Imtiajur Rahman" userId="0b58a1275bf910f6" providerId="LiveId" clId="{BD7AA384-8009-4370-AF06-98895816C9D9}" dt="2025-04-30T09:42:43.587" v="1858" actId="26606"/>
          <ac:spMkLst>
            <pc:docMk/>
            <pc:sldMk cId="2137900699" sldId="274"/>
            <ac:spMk id="15" creationId="{A7009A0A-BEF5-4EAC-AF15-E4F9F002E239}"/>
          </ac:spMkLst>
        </pc:spChg>
        <pc:spChg chg="add del">
          <ac:chgData name="Imtiajur Rahman" userId="0b58a1275bf910f6" providerId="LiveId" clId="{BD7AA384-8009-4370-AF06-98895816C9D9}" dt="2025-04-30T09:42:44.665" v="1860" actId="26606"/>
          <ac:spMkLst>
            <pc:docMk/>
            <pc:sldMk cId="2137900699" sldId="274"/>
            <ac:spMk id="17" creationId="{F8260ED5-17F7-4158-B241-D51DD4CF1B7E}"/>
          </ac:spMkLst>
        </pc:spChg>
        <pc:spChg chg="add del">
          <ac:chgData name="Imtiajur Rahman" userId="0b58a1275bf910f6" providerId="LiveId" clId="{BD7AA384-8009-4370-AF06-98895816C9D9}" dt="2025-04-30T09:42:44.665" v="1860" actId="26606"/>
          <ac:spMkLst>
            <pc:docMk/>
            <pc:sldMk cId="2137900699" sldId="274"/>
            <ac:spMk id="18" creationId="{A8384FB5-9ADC-4DDC-881B-597D56F5B15D}"/>
          </ac:spMkLst>
        </pc:spChg>
        <pc:spChg chg="add del">
          <ac:chgData name="Imtiajur Rahman" userId="0b58a1275bf910f6" providerId="LiveId" clId="{BD7AA384-8009-4370-AF06-98895816C9D9}" dt="2025-04-30T09:42:44.665" v="1860" actId="26606"/>
          <ac:spMkLst>
            <pc:docMk/>
            <pc:sldMk cId="2137900699" sldId="274"/>
            <ac:spMk id="19" creationId="{91E5A9A7-95C6-4F4F-B00E-C82E07FE62EF}"/>
          </ac:spMkLst>
        </pc:spChg>
        <pc:spChg chg="add del">
          <ac:chgData name="Imtiajur Rahman" userId="0b58a1275bf910f6" providerId="LiveId" clId="{BD7AA384-8009-4370-AF06-98895816C9D9}" dt="2025-04-30T09:42:44.665" v="1860" actId="26606"/>
          <ac:spMkLst>
            <pc:docMk/>
            <pc:sldMk cId="2137900699" sldId="274"/>
            <ac:spMk id="20" creationId="{D07DD2DE-F619-49DD-B5E7-03A290FF4ED1}"/>
          </ac:spMkLst>
        </pc:spChg>
        <pc:spChg chg="add del">
          <ac:chgData name="Imtiajur Rahman" userId="0b58a1275bf910f6" providerId="LiveId" clId="{BD7AA384-8009-4370-AF06-98895816C9D9}" dt="2025-04-30T09:42:44.665" v="1860" actId="26606"/>
          <ac:spMkLst>
            <pc:docMk/>
            <pc:sldMk cId="2137900699" sldId="274"/>
            <ac:spMk id="21" creationId="{85149191-5F60-4A28-AAFF-039F96B0F3EC}"/>
          </ac:spMkLst>
        </pc:spChg>
        <pc:spChg chg="add del">
          <ac:chgData name="Imtiajur Rahman" userId="0b58a1275bf910f6" providerId="LiveId" clId="{BD7AA384-8009-4370-AF06-98895816C9D9}" dt="2025-04-30T09:42:45.623" v="1862" actId="26606"/>
          <ac:spMkLst>
            <pc:docMk/>
            <pc:sldMk cId="2137900699" sldId="274"/>
            <ac:spMk id="23" creationId="{A8384FB5-9ADC-4DDC-881B-597D56F5B15D}"/>
          </ac:spMkLst>
        </pc:spChg>
        <pc:spChg chg="add del">
          <ac:chgData name="Imtiajur Rahman" userId="0b58a1275bf910f6" providerId="LiveId" clId="{BD7AA384-8009-4370-AF06-98895816C9D9}" dt="2025-04-30T09:42:45.623" v="1862" actId="26606"/>
          <ac:spMkLst>
            <pc:docMk/>
            <pc:sldMk cId="2137900699" sldId="274"/>
            <ac:spMk id="24" creationId="{1199E1B1-A8C0-4FE8-A5A8-1CB41D69F857}"/>
          </ac:spMkLst>
        </pc:spChg>
        <pc:spChg chg="add del">
          <ac:chgData name="Imtiajur Rahman" userId="0b58a1275bf910f6" providerId="LiveId" clId="{BD7AA384-8009-4370-AF06-98895816C9D9}" dt="2025-04-30T09:42:45.623" v="1862" actId="26606"/>
          <ac:spMkLst>
            <pc:docMk/>
            <pc:sldMk cId="2137900699" sldId="274"/>
            <ac:spMk id="25" creationId="{84A8DE83-DE75-4B41-9DB4-A7EC0B0DEC0B}"/>
          </ac:spMkLst>
        </pc:spChg>
        <pc:spChg chg="add del">
          <ac:chgData name="Imtiajur Rahman" userId="0b58a1275bf910f6" providerId="LiveId" clId="{BD7AA384-8009-4370-AF06-98895816C9D9}" dt="2025-04-30T09:42:45.623" v="1862" actId="26606"/>
          <ac:spMkLst>
            <pc:docMk/>
            <pc:sldMk cId="2137900699" sldId="274"/>
            <ac:spMk id="26" creationId="{A7009A0A-BEF5-4EAC-AF15-E4F9F002E239}"/>
          </ac:spMkLst>
        </pc:spChg>
        <pc:spChg chg="add del">
          <ac:chgData name="Imtiajur Rahman" userId="0b58a1275bf910f6" providerId="LiveId" clId="{BD7AA384-8009-4370-AF06-98895816C9D9}" dt="2025-04-30T09:42:47.766" v="1864" actId="26606"/>
          <ac:spMkLst>
            <pc:docMk/>
            <pc:sldMk cId="2137900699" sldId="274"/>
            <ac:spMk id="28" creationId="{A8384FB5-9ADC-4DDC-881B-597D56F5B15D}"/>
          </ac:spMkLst>
        </pc:spChg>
        <pc:spChg chg="add del">
          <ac:chgData name="Imtiajur Rahman" userId="0b58a1275bf910f6" providerId="LiveId" clId="{BD7AA384-8009-4370-AF06-98895816C9D9}" dt="2025-04-30T09:42:47.766" v="1864" actId="26606"/>
          <ac:spMkLst>
            <pc:docMk/>
            <pc:sldMk cId="2137900699" sldId="274"/>
            <ac:spMk id="29" creationId="{1199E1B1-A8C0-4FE8-A5A8-1CB41D69F857}"/>
          </ac:spMkLst>
        </pc:spChg>
        <pc:spChg chg="add del">
          <ac:chgData name="Imtiajur Rahman" userId="0b58a1275bf910f6" providerId="LiveId" clId="{BD7AA384-8009-4370-AF06-98895816C9D9}" dt="2025-04-30T09:42:47.766" v="1864" actId="26606"/>
          <ac:spMkLst>
            <pc:docMk/>
            <pc:sldMk cId="2137900699" sldId="274"/>
            <ac:spMk id="30" creationId="{84A8DE83-DE75-4B41-9DB4-A7EC0B0DEC0B}"/>
          </ac:spMkLst>
        </pc:spChg>
        <pc:spChg chg="add del">
          <ac:chgData name="Imtiajur Rahman" userId="0b58a1275bf910f6" providerId="LiveId" clId="{BD7AA384-8009-4370-AF06-98895816C9D9}" dt="2025-04-30T09:42:47.766" v="1864" actId="26606"/>
          <ac:spMkLst>
            <pc:docMk/>
            <pc:sldMk cId="2137900699" sldId="274"/>
            <ac:spMk id="31" creationId="{A7009A0A-BEF5-4EAC-AF15-E4F9F002E239}"/>
          </ac:spMkLst>
        </pc:spChg>
        <pc:spChg chg="add del">
          <ac:chgData name="Imtiajur Rahman" userId="0b58a1275bf910f6" providerId="LiveId" clId="{BD7AA384-8009-4370-AF06-98895816C9D9}" dt="2025-04-30T09:42:48.925" v="1866" actId="26606"/>
          <ac:spMkLst>
            <pc:docMk/>
            <pc:sldMk cId="2137900699" sldId="274"/>
            <ac:spMk id="33" creationId="{A8384FB5-9ADC-4DDC-881B-597D56F5B15D}"/>
          </ac:spMkLst>
        </pc:spChg>
        <pc:spChg chg="add del">
          <ac:chgData name="Imtiajur Rahman" userId="0b58a1275bf910f6" providerId="LiveId" clId="{BD7AA384-8009-4370-AF06-98895816C9D9}" dt="2025-04-30T09:42:48.925" v="1866" actId="26606"/>
          <ac:spMkLst>
            <pc:docMk/>
            <pc:sldMk cId="2137900699" sldId="274"/>
            <ac:spMk id="34" creationId="{91E5A9A7-95C6-4F4F-B00E-C82E07FE62EF}"/>
          </ac:spMkLst>
        </pc:spChg>
        <pc:spChg chg="add del">
          <ac:chgData name="Imtiajur Rahman" userId="0b58a1275bf910f6" providerId="LiveId" clId="{BD7AA384-8009-4370-AF06-98895816C9D9}" dt="2025-04-30T09:42:48.925" v="1866" actId="26606"/>
          <ac:spMkLst>
            <pc:docMk/>
            <pc:sldMk cId="2137900699" sldId="274"/>
            <ac:spMk id="35" creationId="{D07DD2DE-F619-49DD-B5E7-03A290FF4ED1}"/>
          </ac:spMkLst>
        </pc:spChg>
        <pc:spChg chg="add del">
          <ac:chgData name="Imtiajur Rahman" userId="0b58a1275bf910f6" providerId="LiveId" clId="{BD7AA384-8009-4370-AF06-98895816C9D9}" dt="2025-04-30T09:42:48.925" v="1866" actId="26606"/>
          <ac:spMkLst>
            <pc:docMk/>
            <pc:sldMk cId="2137900699" sldId="274"/>
            <ac:spMk id="36" creationId="{85149191-5F60-4A28-AAFF-039F96B0F3EC}"/>
          </ac:spMkLst>
        </pc:spChg>
        <pc:spChg chg="add del">
          <ac:chgData name="Imtiajur Rahman" userId="0b58a1275bf910f6" providerId="LiveId" clId="{BD7AA384-8009-4370-AF06-98895816C9D9}" dt="2025-04-30T09:42:48.925" v="1866" actId="26606"/>
          <ac:spMkLst>
            <pc:docMk/>
            <pc:sldMk cId="2137900699" sldId="274"/>
            <ac:spMk id="37" creationId="{F8260ED5-17F7-4158-B241-D51DD4CF1B7E}"/>
          </ac:spMkLst>
        </pc:spChg>
        <pc:spChg chg="add del">
          <ac:chgData name="Imtiajur Rahman" userId="0b58a1275bf910f6" providerId="LiveId" clId="{BD7AA384-8009-4370-AF06-98895816C9D9}" dt="2025-04-30T09:42:59.279" v="1868" actId="26606"/>
          <ac:spMkLst>
            <pc:docMk/>
            <pc:sldMk cId="2137900699" sldId="274"/>
            <ac:spMk id="39" creationId="{A4E37431-20F0-4DD6-84A9-ED2B644943A2}"/>
          </ac:spMkLst>
        </pc:spChg>
        <pc:spChg chg="add del">
          <ac:chgData name="Imtiajur Rahman" userId="0b58a1275bf910f6" providerId="LiveId" clId="{BD7AA384-8009-4370-AF06-98895816C9D9}" dt="2025-04-30T09:42:59.279" v="1868" actId="26606"/>
          <ac:spMkLst>
            <pc:docMk/>
            <pc:sldMk cId="2137900699" sldId="274"/>
            <ac:spMk id="40" creationId="{0AE98B72-66C6-4AB4-AF0D-BA830DE86393}"/>
          </ac:spMkLst>
        </pc:spChg>
        <pc:spChg chg="add del">
          <ac:chgData name="Imtiajur Rahman" userId="0b58a1275bf910f6" providerId="LiveId" clId="{BD7AA384-8009-4370-AF06-98895816C9D9}" dt="2025-04-30T09:42:59.279" v="1868" actId="26606"/>
          <ac:spMkLst>
            <pc:docMk/>
            <pc:sldMk cId="2137900699" sldId="274"/>
            <ac:spMk id="41" creationId="{407EAFC6-733F-403D-BB4D-05A3A28742F1}"/>
          </ac:spMkLst>
        </pc:spChg>
        <pc:spChg chg="add del">
          <ac:chgData name="Imtiajur Rahman" userId="0b58a1275bf910f6" providerId="LiveId" clId="{BD7AA384-8009-4370-AF06-98895816C9D9}" dt="2025-04-30T09:42:59.279" v="1868" actId="26606"/>
          <ac:spMkLst>
            <pc:docMk/>
            <pc:sldMk cId="2137900699" sldId="274"/>
            <ac:spMk id="42" creationId="{17A36730-4CB0-4F61-AD11-A44C9765833F}"/>
          </ac:spMkLst>
        </pc:spChg>
        <pc:spChg chg="add del">
          <ac:chgData name="Imtiajur Rahman" userId="0b58a1275bf910f6" providerId="LiveId" clId="{BD7AA384-8009-4370-AF06-98895816C9D9}" dt="2025-04-30T09:42:59.279" v="1868" actId="26606"/>
          <ac:spMkLst>
            <pc:docMk/>
            <pc:sldMk cId="2137900699" sldId="274"/>
            <ac:spMk id="43" creationId="{C69C79E1-F916-4929-A4F3-DE763D4BFA57}"/>
          </ac:spMkLst>
        </pc:spChg>
        <pc:spChg chg="add del">
          <ac:chgData name="Imtiajur Rahman" userId="0b58a1275bf910f6" providerId="LiveId" clId="{BD7AA384-8009-4370-AF06-98895816C9D9}" dt="2025-04-30T09:42:59.279" v="1868" actId="26606"/>
          <ac:spMkLst>
            <pc:docMk/>
            <pc:sldMk cId="2137900699" sldId="274"/>
            <ac:spMk id="44" creationId="{767334AB-16BD-4EC7-8C6B-4B5171600933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46" creationId="{A8384FB5-9ADC-4DDC-881B-597D56F5B15D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47" creationId="{1199E1B1-A8C0-4FE8-A5A8-1CB41D69F857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48" creationId="{84A8DE83-DE75-4B41-9DB4-A7EC0B0DEC0B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49" creationId="{A7009A0A-BEF5-4EAC-AF15-E4F9F002E239}"/>
          </ac:spMkLst>
        </pc:spChg>
        <pc:spChg chg="add del">
          <ac:chgData name="Imtiajur Rahman" userId="0b58a1275bf910f6" providerId="LiveId" clId="{BD7AA384-8009-4370-AF06-98895816C9D9}" dt="2025-04-30T09:43:42.733" v="1878" actId="26606"/>
          <ac:spMkLst>
            <pc:docMk/>
            <pc:sldMk cId="2137900699" sldId="274"/>
            <ac:spMk id="54" creationId="{A4E37431-20F0-4DD6-84A9-ED2B644943A2}"/>
          </ac:spMkLst>
        </pc:spChg>
        <pc:spChg chg="del">
          <ac:chgData name="Imtiajur Rahman" userId="0b58a1275bf910f6" providerId="LiveId" clId="{BD7AA384-8009-4370-AF06-98895816C9D9}" dt="2025-04-30T09:43:42.733" v="1878" actId="26606"/>
          <ac:spMkLst>
            <pc:docMk/>
            <pc:sldMk cId="2137900699" sldId="274"/>
            <ac:spMk id="56" creationId="{0AE98B72-66C6-4AB4-AF0D-BA830DE86393}"/>
          </ac:spMkLst>
        </pc:spChg>
        <pc:spChg chg="add del">
          <ac:chgData name="Imtiajur Rahman" userId="0b58a1275bf910f6" providerId="LiveId" clId="{BD7AA384-8009-4370-AF06-98895816C9D9}" dt="2025-04-30T09:43:42.733" v="1878" actId="26606"/>
          <ac:spMkLst>
            <pc:docMk/>
            <pc:sldMk cId="2137900699" sldId="274"/>
            <ac:spMk id="58" creationId="{407EAFC6-733F-403D-BB4D-05A3A28742F1}"/>
          </ac:spMkLst>
        </pc:spChg>
        <pc:spChg chg="add del">
          <ac:chgData name="Imtiajur Rahman" userId="0b58a1275bf910f6" providerId="LiveId" clId="{BD7AA384-8009-4370-AF06-98895816C9D9}" dt="2025-04-30T09:43:42.733" v="1878" actId="26606"/>
          <ac:spMkLst>
            <pc:docMk/>
            <pc:sldMk cId="2137900699" sldId="274"/>
            <ac:spMk id="60" creationId="{17A36730-4CB0-4F61-AD11-A44C9765833F}"/>
          </ac:spMkLst>
        </pc:spChg>
        <pc:spChg chg="add del">
          <ac:chgData name="Imtiajur Rahman" userId="0b58a1275bf910f6" providerId="LiveId" clId="{BD7AA384-8009-4370-AF06-98895816C9D9}" dt="2025-04-30T09:43:42.733" v="1878" actId="26606"/>
          <ac:spMkLst>
            <pc:docMk/>
            <pc:sldMk cId="2137900699" sldId="274"/>
            <ac:spMk id="62" creationId="{C69C79E1-F916-4929-A4F3-DE763D4BFA57}"/>
          </ac:spMkLst>
        </pc:spChg>
        <pc:spChg chg="add del">
          <ac:chgData name="Imtiajur Rahman" userId="0b58a1275bf910f6" providerId="LiveId" clId="{BD7AA384-8009-4370-AF06-98895816C9D9}" dt="2025-04-30T09:43:42.733" v="1878" actId="26606"/>
          <ac:spMkLst>
            <pc:docMk/>
            <pc:sldMk cId="2137900699" sldId="274"/>
            <ac:spMk id="64" creationId="{767334AB-16BD-4EC7-8C6B-4B5171600933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67" creationId="{0AE98B72-66C6-4AB4-AF0D-BA830DE86393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68" creationId="{407EAFC6-733F-403D-BB4D-05A3A28742F1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69" creationId="{17A36730-4CB0-4F61-AD11-A44C9765833F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70" creationId="{C69C79E1-F916-4929-A4F3-DE763D4BFA57}"/>
          </ac:spMkLst>
        </pc:spChg>
        <pc:spChg chg="add del">
          <ac:chgData name="Imtiajur Rahman" userId="0b58a1275bf910f6" providerId="LiveId" clId="{BD7AA384-8009-4370-AF06-98895816C9D9}" dt="2025-04-30T09:43:45.005" v="1880" actId="26606"/>
          <ac:spMkLst>
            <pc:docMk/>
            <pc:sldMk cId="2137900699" sldId="274"/>
            <ac:spMk id="71" creationId="{767334AB-16BD-4EC7-8C6B-4B5171600933}"/>
          </ac:spMkLst>
        </pc:spChg>
        <pc:graphicFrameChg chg="add mod modGraphic">
          <ac:chgData name="Imtiajur Rahman" userId="0b58a1275bf910f6" providerId="LiveId" clId="{BD7AA384-8009-4370-AF06-98895816C9D9}" dt="2025-04-30T09:48:18.943" v="1941" actId="2711"/>
          <ac:graphicFrameMkLst>
            <pc:docMk/>
            <pc:sldMk cId="2137900699" sldId="274"/>
            <ac:graphicFrameMk id="2" creationId="{88E57788-905A-B1B4-F28A-4EA3409CBF84}"/>
          </ac:graphicFrameMkLst>
        </pc:graphicFrameChg>
        <pc:graphicFrameChg chg="del">
          <ac:chgData name="Imtiajur Rahman" userId="0b58a1275bf910f6" providerId="LiveId" clId="{BD7AA384-8009-4370-AF06-98895816C9D9}" dt="2025-04-30T09:42:36.775" v="1854" actId="478"/>
          <ac:graphicFrameMkLst>
            <pc:docMk/>
            <pc:sldMk cId="2137900699" sldId="274"/>
            <ac:graphicFrameMk id="5" creationId="{4E8538FF-EEF3-4B0F-875B-AEACB71408B9}"/>
          </ac:graphicFrameMkLst>
        </pc:graphicFrameChg>
        <pc:graphicFrameChg chg="del">
          <ac:chgData name="Imtiajur Rahman" userId="0b58a1275bf910f6" providerId="LiveId" clId="{BD7AA384-8009-4370-AF06-98895816C9D9}" dt="2025-04-30T09:42:33.805" v="1853" actId="478"/>
          <ac:graphicFrameMkLst>
            <pc:docMk/>
            <pc:sldMk cId="2137900699" sldId="274"/>
            <ac:graphicFrameMk id="6" creationId="{110297A4-5A83-4A8A-AD39-D1489913D01E}"/>
          </ac:graphicFrameMkLst>
        </pc:graphicFrameChg>
      </pc:sldChg>
      <pc:sldChg chg="del">
        <pc:chgData name="Imtiajur Rahman" userId="0b58a1275bf910f6" providerId="LiveId" clId="{BD7AA384-8009-4370-AF06-98895816C9D9}" dt="2025-04-30T12:53:07.998" v="3283" actId="47"/>
        <pc:sldMkLst>
          <pc:docMk/>
          <pc:sldMk cId="372416971" sldId="275"/>
        </pc:sldMkLst>
      </pc:sldChg>
      <pc:sldChg chg="modSp mod">
        <pc:chgData name="Imtiajur Rahman" userId="0b58a1275bf910f6" providerId="LiveId" clId="{BD7AA384-8009-4370-AF06-98895816C9D9}" dt="2025-04-30T14:11:53.737" v="3398" actId="1076"/>
        <pc:sldMkLst>
          <pc:docMk/>
          <pc:sldMk cId="3952026451" sldId="276"/>
        </pc:sldMkLst>
        <pc:picChg chg="mod">
          <ac:chgData name="Imtiajur Rahman" userId="0b58a1275bf910f6" providerId="LiveId" clId="{BD7AA384-8009-4370-AF06-98895816C9D9}" dt="2025-04-30T14:11:53.737" v="3398" actId="1076"/>
          <ac:picMkLst>
            <pc:docMk/>
            <pc:sldMk cId="3952026451" sldId="276"/>
            <ac:picMk id="8" creationId="{C41438C2-DB74-2F08-46CD-62161A030AAE}"/>
          </ac:picMkLst>
        </pc:picChg>
      </pc:sldChg>
      <pc:sldChg chg="delSp modSp del mod">
        <pc:chgData name="Imtiajur Rahman" userId="0b58a1275bf910f6" providerId="LiveId" clId="{BD7AA384-8009-4370-AF06-98895816C9D9}" dt="2025-04-30T11:40:29.486" v="2723" actId="2696"/>
        <pc:sldMkLst>
          <pc:docMk/>
          <pc:sldMk cId="2785115072" sldId="277"/>
        </pc:sldMkLst>
        <pc:cxnChg chg="del mod">
          <ac:chgData name="Imtiajur Rahman" userId="0b58a1275bf910f6" providerId="LiveId" clId="{BD7AA384-8009-4370-AF06-98895816C9D9}" dt="2025-04-30T10:24:01.274" v="1985" actId="478"/>
          <ac:cxnSpMkLst>
            <pc:docMk/>
            <pc:sldMk cId="2785115072" sldId="277"/>
            <ac:cxnSpMk id="135" creationId="{C8266E16-EF87-86DC-8511-4F3D9552B8A4}"/>
          </ac:cxnSpMkLst>
        </pc:cxnChg>
      </pc:sldChg>
      <pc:sldChg chg="del ord">
        <pc:chgData name="Imtiajur Rahman" userId="0b58a1275bf910f6" providerId="LiveId" clId="{BD7AA384-8009-4370-AF06-98895816C9D9}" dt="2025-04-30T13:51:25.143" v="3326" actId="47"/>
        <pc:sldMkLst>
          <pc:docMk/>
          <pc:sldMk cId="1336651225" sldId="278"/>
        </pc:sldMkLst>
      </pc:sldChg>
      <pc:sldChg chg="del ord">
        <pc:chgData name="Imtiajur Rahman" userId="0b58a1275bf910f6" providerId="LiveId" clId="{BD7AA384-8009-4370-AF06-98895816C9D9}" dt="2025-04-30T13:51:23.023" v="3325" actId="47"/>
        <pc:sldMkLst>
          <pc:docMk/>
          <pc:sldMk cId="1633045778" sldId="279"/>
        </pc:sldMkLst>
      </pc:sldChg>
      <pc:sldChg chg="del">
        <pc:chgData name="Imtiajur Rahman" userId="0b58a1275bf910f6" providerId="LiveId" clId="{BD7AA384-8009-4370-AF06-98895816C9D9}" dt="2025-04-30T09:48:41.243" v="1943" actId="2696"/>
        <pc:sldMkLst>
          <pc:docMk/>
          <pc:sldMk cId="79135053" sldId="280"/>
        </pc:sldMkLst>
      </pc:sldChg>
      <pc:sldChg chg="del">
        <pc:chgData name="Imtiajur Rahman" userId="0b58a1275bf910f6" providerId="LiveId" clId="{BD7AA384-8009-4370-AF06-98895816C9D9}" dt="2025-04-30T10:48:08.825" v="2385" actId="2696"/>
        <pc:sldMkLst>
          <pc:docMk/>
          <pc:sldMk cId="3907052638" sldId="281"/>
        </pc:sldMkLst>
      </pc:sldChg>
      <pc:sldChg chg="del">
        <pc:chgData name="Imtiajur Rahman" userId="0b58a1275bf910f6" providerId="LiveId" clId="{BD7AA384-8009-4370-AF06-98895816C9D9}" dt="2025-04-30T13:51:50.878" v="3329" actId="47"/>
        <pc:sldMkLst>
          <pc:docMk/>
          <pc:sldMk cId="4243627908" sldId="282"/>
        </pc:sldMkLst>
      </pc:sldChg>
      <pc:sldChg chg="addSp delSp modSp mod">
        <pc:chgData name="Imtiajur Rahman" userId="0b58a1275bf910f6" providerId="LiveId" clId="{BD7AA384-8009-4370-AF06-98895816C9D9}" dt="2025-04-30T12:17:34.165" v="3240" actId="1076"/>
        <pc:sldMkLst>
          <pc:docMk/>
          <pc:sldMk cId="3223398811" sldId="283"/>
        </pc:sldMkLst>
        <pc:spChg chg="mod">
          <ac:chgData name="Imtiajur Rahman" userId="0b58a1275bf910f6" providerId="LiveId" clId="{BD7AA384-8009-4370-AF06-98895816C9D9}" dt="2025-04-30T12:17:32.622" v="3238" actId="26606"/>
          <ac:spMkLst>
            <pc:docMk/>
            <pc:sldMk cId="3223398811" sldId="283"/>
            <ac:spMk id="3" creationId="{5D1587B1-6D62-316C-81B9-AA80CD279738}"/>
          </ac:spMkLst>
        </pc:spChg>
        <pc:spChg chg="add del">
          <ac:chgData name="Imtiajur Rahman" userId="0b58a1275bf910f6" providerId="LiveId" clId="{BD7AA384-8009-4370-AF06-98895816C9D9}" dt="2025-04-30T12:17:32.622" v="3238" actId="26606"/>
          <ac:spMkLst>
            <pc:docMk/>
            <pc:sldMk cId="3223398811" sldId="283"/>
            <ac:spMk id="10" creationId="{BCED4D40-4B67-4331-AC48-79B82B4A47D8}"/>
          </ac:spMkLst>
        </pc:spChg>
        <pc:spChg chg="add del">
          <ac:chgData name="Imtiajur Rahman" userId="0b58a1275bf910f6" providerId="LiveId" clId="{BD7AA384-8009-4370-AF06-98895816C9D9}" dt="2025-04-30T12:17:32.622" v="3238" actId="26606"/>
          <ac:spMkLst>
            <pc:docMk/>
            <pc:sldMk cId="3223398811" sldId="283"/>
            <ac:spMk id="12" creationId="{670CEDEF-4F34-412E-84EE-329C1E936AF5}"/>
          </ac:spMkLst>
        </pc:spChg>
        <pc:spChg chg="add del">
          <ac:chgData name="Imtiajur Rahman" userId="0b58a1275bf910f6" providerId="LiveId" clId="{BD7AA384-8009-4370-AF06-98895816C9D9}" dt="2025-04-30T12:17:27.698" v="3236" actId="26606"/>
          <ac:spMkLst>
            <pc:docMk/>
            <pc:sldMk cId="3223398811" sldId="283"/>
            <ac:spMk id="17" creationId="{53F29798-D584-4792-9B62-3F5F5C36D619}"/>
          </ac:spMkLst>
        </pc:spChg>
        <pc:spChg chg="add del">
          <ac:chgData name="Imtiajur Rahman" userId="0b58a1275bf910f6" providerId="LiveId" clId="{BD7AA384-8009-4370-AF06-98895816C9D9}" dt="2025-04-30T12:17:32.622" v="3238" actId="26606"/>
          <ac:spMkLst>
            <pc:docMk/>
            <pc:sldMk cId="3223398811" sldId="283"/>
            <ac:spMk id="19" creationId="{53F29798-D584-4792-9B62-3F5F5C36D619}"/>
          </ac:spMkLst>
        </pc:spChg>
        <pc:graphicFrameChg chg="add mod modGraphic">
          <ac:chgData name="Imtiajur Rahman" userId="0b58a1275bf910f6" providerId="LiveId" clId="{BD7AA384-8009-4370-AF06-98895816C9D9}" dt="2025-04-30T12:17:34.165" v="3240" actId="1076"/>
          <ac:graphicFrameMkLst>
            <pc:docMk/>
            <pc:sldMk cId="3223398811" sldId="283"/>
            <ac:graphicFrameMk id="5" creationId="{1E3CC270-DC50-F536-5612-1C8930D81FB1}"/>
          </ac:graphicFrameMkLst>
        </pc:graphicFrameChg>
      </pc:sldChg>
      <pc:sldChg chg="delSp modSp del mod">
        <pc:chgData name="Imtiajur Rahman" userId="0b58a1275bf910f6" providerId="LiveId" clId="{BD7AA384-8009-4370-AF06-98895816C9D9}" dt="2025-04-30T12:25:13.292" v="3246" actId="2696"/>
        <pc:sldMkLst>
          <pc:docMk/>
          <pc:sldMk cId="1675040626" sldId="284"/>
        </pc:sldMkLst>
        <pc:spChg chg="mod">
          <ac:chgData name="Imtiajur Rahman" userId="0b58a1275bf910f6" providerId="LiveId" clId="{BD7AA384-8009-4370-AF06-98895816C9D9}" dt="2025-04-30T12:24:54.658" v="3242" actId="27636"/>
          <ac:spMkLst>
            <pc:docMk/>
            <pc:sldMk cId="1675040626" sldId="284"/>
            <ac:spMk id="3" creationId="{70896242-9115-D20B-CEE9-70DDF0A695DA}"/>
          </ac:spMkLst>
        </pc:spChg>
        <pc:graphicFrameChg chg="del modGraphic">
          <ac:chgData name="Imtiajur Rahman" userId="0b58a1275bf910f6" providerId="LiveId" clId="{BD7AA384-8009-4370-AF06-98895816C9D9}" dt="2025-04-30T12:25:01.400" v="3244" actId="478"/>
          <ac:graphicFrameMkLst>
            <pc:docMk/>
            <pc:sldMk cId="1675040626" sldId="284"/>
            <ac:graphicFrameMk id="5" creationId="{BB2776AD-2D2B-78F2-AEF0-87F1760AD585}"/>
          </ac:graphicFrameMkLst>
        </pc:graphicFrameChg>
      </pc:sldChg>
      <pc:sldChg chg="del">
        <pc:chgData name="Imtiajur Rahman" userId="0b58a1275bf910f6" providerId="LiveId" clId="{BD7AA384-8009-4370-AF06-98895816C9D9}" dt="2025-04-30T12:33:51.205" v="3282" actId="2696"/>
        <pc:sldMkLst>
          <pc:docMk/>
          <pc:sldMk cId="2524090358" sldId="285"/>
        </pc:sldMkLst>
      </pc:sldChg>
      <pc:sldChg chg="modSp del mod">
        <pc:chgData name="Imtiajur Rahman" userId="0b58a1275bf910f6" providerId="LiveId" clId="{BD7AA384-8009-4370-AF06-98895816C9D9}" dt="2025-04-30T12:53:19.940" v="3286" actId="2696"/>
        <pc:sldMkLst>
          <pc:docMk/>
          <pc:sldMk cId="4026575109" sldId="286"/>
        </pc:sldMkLst>
        <pc:spChg chg="mod">
          <ac:chgData name="Imtiajur Rahman" userId="0b58a1275bf910f6" providerId="LiveId" clId="{BD7AA384-8009-4370-AF06-98895816C9D9}" dt="2025-04-30T12:53:14.429" v="3285" actId="27636"/>
          <ac:spMkLst>
            <pc:docMk/>
            <pc:sldMk cId="4026575109" sldId="286"/>
            <ac:spMk id="8" creationId="{D44EAFEC-C0BC-2CBC-1199-1E3632C84DAC}"/>
          </ac:spMkLst>
        </pc:spChg>
      </pc:sldChg>
      <pc:sldChg chg="addSp delSp modSp mod setBg">
        <pc:chgData name="Imtiajur Rahman" userId="0b58a1275bf910f6" providerId="LiveId" clId="{BD7AA384-8009-4370-AF06-98895816C9D9}" dt="2025-04-30T12:56:05.191" v="3324" actId="1076"/>
        <pc:sldMkLst>
          <pc:docMk/>
          <pc:sldMk cId="3065717816" sldId="287"/>
        </pc:sldMkLst>
        <pc:spChg chg="del">
          <ac:chgData name="Imtiajur Rahman" userId="0b58a1275bf910f6" providerId="LiveId" clId="{BD7AA384-8009-4370-AF06-98895816C9D9}" dt="2025-04-30T12:55:51.153" v="3316" actId="478"/>
          <ac:spMkLst>
            <pc:docMk/>
            <pc:sldMk cId="3065717816" sldId="287"/>
            <ac:spMk id="4" creationId="{31DE76FE-8347-4340-A52D-C1D65BFEA17A}"/>
          </ac:spMkLst>
        </pc:spChg>
        <pc:spChg chg="add">
          <ac:chgData name="Imtiajur Rahman" userId="0b58a1275bf910f6" providerId="LiveId" clId="{BD7AA384-8009-4370-AF06-98895816C9D9}" dt="2025-04-30T12:55:56" v="3319" actId="26606"/>
          <ac:spMkLst>
            <pc:docMk/>
            <pc:sldMk cId="3065717816" sldId="287"/>
            <ac:spMk id="8" creationId="{5F879AC3-D4CE-493C-ADC7-06205677F4F8}"/>
          </ac:spMkLst>
        </pc:spChg>
        <pc:spChg chg="add">
          <ac:chgData name="Imtiajur Rahman" userId="0b58a1275bf910f6" providerId="LiveId" clId="{BD7AA384-8009-4370-AF06-98895816C9D9}" dt="2025-04-30T12:55:56" v="3319" actId="26606"/>
          <ac:spMkLst>
            <pc:docMk/>
            <pc:sldMk cId="3065717816" sldId="287"/>
            <ac:spMk id="10" creationId="{736F0DFD-0954-464F-BF12-DD2E6F6E0380}"/>
          </ac:spMkLst>
        </pc:spChg>
        <pc:picChg chg="add mod">
          <ac:chgData name="Imtiajur Rahman" userId="0b58a1275bf910f6" providerId="LiveId" clId="{BD7AA384-8009-4370-AF06-98895816C9D9}" dt="2025-04-30T12:56:05.191" v="3324" actId="1076"/>
          <ac:picMkLst>
            <pc:docMk/>
            <pc:sldMk cId="3065717816" sldId="287"/>
            <ac:picMk id="3" creationId="{880CA546-A480-131B-3F36-B45BA58721B2}"/>
          </ac:picMkLst>
        </pc:picChg>
      </pc:sldChg>
      <pc:sldChg chg="del">
        <pc:chgData name="Imtiajur Rahman" userId="0b58a1275bf910f6" providerId="LiveId" clId="{BD7AA384-8009-4370-AF06-98895816C9D9}" dt="2025-04-30T13:51:28.828" v="3327" actId="47"/>
        <pc:sldMkLst>
          <pc:docMk/>
          <pc:sldMk cId="409998716" sldId="289"/>
        </pc:sldMkLst>
      </pc:sldChg>
      <pc:sldChg chg="del">
        <pc:chgData name="Imtiajur Rahman" userId="0b58a1275bf910f6" providerId="LiveId" clId="{BD7AA384-8009-4370-AF06-98895816C9D9}" dt="2025-04-30T14:10:26.568" v="3379" actId="47"/>
        <pc:sldMkLst>
          <pc:docMk/>
          <pc:sldMk cId="1136673445" sldId="291"/>
        </pc:sldMkLst>
      </pc:sldChg>
      <pc:sldChg chg="del">
        <pc:chgData name="Imtiajur Rahman" userId="0b58a1275bf910f6" providerId="LiveId" clId="{BD7AA384-8009-4370-AF06-98895816C9D9}" dt="2025-04-30T13:51:55.996" v="3330" actId="47"/>
        <pc:sldMkLst>
          <pc:docMk/>
          <pc:sldMk cId="668759992" sldId="292"/>
        </pc:sldMkLst>
      </pc:sldChg>
      <pc:sldChg chg="del">
        <pc:chgData name="Imtiajur Rahman" userId="0b58a1275bf910f6" providerId="LiveId" clId="{BD7AA384-8009-4370-AF06-98895816C9D9}" dt="2025-04-30T14:10:23.615" v="3378" actId="47"/>
        <pc:sldMkLst>
          <pc:docMk/>
          <pc:sldMk cId="298929946" sldId="293"/>
        </pc:sldMkLst>
      </pc:sldChg>
      <pc:sldChg chg="modSp add del mod">
        <pc:chgData name="Imtiajur Rahman" userId="0b58a1275bf910f6" providerId="LiveId" clId="{BD7AA384-8009-4370-AF06-98895816C9D9}" dt="2025-04-30T13:56:26.328" v="3336" actId="27636"/>
        <pc:sldMkLst>
          <pc:docMk/>
          <pc:sldMk cId="261986731" sldId="294"/>
        </pc:sldMkLst>
        <pc:spChg chg="mod">
          <ac:chgData name="Imtiajur Rahman" userId="0b58a1275bf910f6" providerId="LiveId" clId="{BD7AA384-8009-4370-AF06-98895816C9D9}" dt="2025-04-30T13:56:26.328" v="3336" actId="27636"/>
          <ac:spMkLst>
            <pc:docMk/>
            <pc:sldMk cId="261986731" sldId="294"/>
            <ac:spMk id="3" creationId="{BE7C5743-C9CF-47E1-9DA1-775BF129DF38}"/>
          </ac:spMkLst>
        </pc:spChg>
      </pc:sldChg>
      <pc:sldChg chg="addSp modSp add mod">
        <pc:chgData name="Imtiajur Rahman" userId="0b58a1275bf910f6" providerId="LiveId" clId="{BD7AA384-8009-4370-AF06-98895816C9D9}" dt="2025-04-30T08:11:01.241" v="931" actId="20577"/>
        <pc:sldMkLst>
          <pc:docMk/>
          <pc:sldMk cId="661916353" sldId="296"/>
        </pc:sldMkLst>
        <pc:spChg chg="mod">
          <ac:chgData name="Imtiajur Rahman" userId="0b58a1275bf910f6" providerId="LiveId" clId="{BD7AA384-8009-4370-AF06-98895816C9D9}" dt="2025-04-30T08:11:01.241" v="931" actId="20577"/>
          <ac:spMkLst>
            <pc:docMk/>
            <pc:sldMk cId="661916353" sldId="296"/>
            <ac:spMk id="3" creationId="{ED2760DE-2345-4C07-397E-FF08F27B2BD2}"/>
          </ac:spMkLst>
        </pc:spChg>
        <pc:spChg chg="add">
          <ac:chgData name="Imtiajur Rahman" userId="0b58a1275bf910f6" providerId="LiveId" clId="{BD7AA384-8009-4370-AF06-98895816C9D9}" dt="2025-04-30T08:00:45.251" v="669"/>
          <ac:spMkLst>
            <pc:docMk/>
            <pc:sldMk cId="661916353" sldId="296"/>
            <ac:spMk id="4" creationId="{B409D983-2793-3440-8436-91B488F9BBD4}"/>
          </ac:spMkLst>
        </pc:spChg>
        <pc:spChg chg="add mod">
          <ac:chgData name="Imtiajur Rahman" userId="0b58a1275bf910f6" providerId="LiveId" clId="{BD7AA384-8009-4370-AF06-98895816C9D9}" dt="2025-04-30T08:00:56.519" v="675" actId="1076"/>
          <ac:spMkLst>
            <pc:docMk/>
            <pc:sldMk cId="661916353" sldId="296"/>
            <ac:spMk id="5" creationId="{C472688C-807E-884B-2A17-95695F4D82FF}"/>
          </ac:spMkLst>
        </pc:spChg>
        <pc:spChg chg="add">
          <ac:chgData name="Imtiajur Rahman" userId="0b58a1275bf910f6" providerId="LiveId" clId="{BD7AA384-8009-4370-AF06-98895816C9D9}" dt="2025-04-30T08:01:01.669" v="678"/>
          <ac:spMkLst>
            <pc:docMk/>
            <pc:sldMk cId="661916353" sldId="296"/>
            <ac:spMk id="6" creationId="{CB51421D-8056-1796-47EE-0B8D8B8DF976}"/>
          </ac:spMkLst>
        </pc:spChg>
        <pc:spChg chg="add mod">
          <ac:chgData name="Imtiajur Rahman" userId="0b58a1275bf910f6" providerId="LiveId" clId="{BD7AA384-8009-4370-AF06-98895816C9D9}" dt="2025-04-30T08:01:21.456" v="692" actId="1076"/>
          <ac:spMkLst>
            <pc:docMk/>
            <pc:sldMk cId="661916353" sldId="296"/>
            <ac:spMk id="7" creationId="{219D4117-B235-06FC-FCB6-7EB8B4C26002}"/>
          </ac:spMkLst>
        </pc:spChg>
        <pc:spChg chg="add">
          <ac:chgData name="Imtiajur Rahman" userId="0b58a1275bf910f6" providerId="LiveId" clId="{BD7AA384-8009-4370-AF06-98895816C9D9}" dt="2025-04-30T08:03:18.971" v="722"/>
          <ac:spMkLst>
            <pc:docMk/>
            <pc:sldMk cId="661916353" sldId="296"/>
            <ac:spMk id="8" creationId="{93C649D7-E7BA-948B-0BFA-517467461A71}"/>
          </ac:spMkLst>
        </pc:spChg>
        <pc:spChg chg="add">
          <ac:chgData name="Imtiajur Rahman" userId="0b58a1275bf910f6" providerId="LiveId" clId="{BD7AA384-8009-4370-AF06-98895816C9D9}" dt="2025-04-30T08:07:18.799" v="808"/>
          <ac:spMkLst>
            <pc:docMk/>
            <pc:sldMk cId="661916353" sldId="296"/>
            <ac:spMk id="9" creationId="{F5B849C4-B855-8336-9783-220AAD53D934}"/>
          </ac:spMkLst>
        </pc:spChg>
      </pc:sldChg>
      <pc:sldChg chg="addSp delSp modSp add mod setBg">
        <pc:chgData name="Imtiajur Rahman" userId="0b58a1275bf910f6" providerId="LiveId" clId="{BD7AA384-8009-4370-AF06-98895816C9D9}" dt="2025-04-30T08:13:42.876" v="950"/>
        <pc:sldMkLst>
          <pc:docMk/>
          <pc:sldMk cId="2352564171" sldId="297"/>
        </pc:sldMkLst>
        <pc:spChg chg="add mod">
          <ac:chgData name="Imtiajur Rahman" userId="0b58a1275bf910f6" providerId="LiveId" clId="{BD7AA384-8009-4370-AF06-98895816C9D9}" dt="2025-04-30T08:12:24.175" v="937"/>
          <ac:spMkLst>
            <pc:docMk/>
            <pc:sldMk cId="2352564171" sldId="297"/>
            <ac:spMk id="3" creationId="{192C3124-4E09-EF9B-02C3-01E2CC2C2767}"/>
          </ac:spMkLst>
        </pc:spChg>
        <pc:spChg chg="mod">
          <ac:chgData name="Imtiajur Rahman" userId="0b58a1275bf910f6" providerId="LiveId" clId="{BD7AA384-8009-4370-AF06-98895816C9D9}" dt="2025-04-30T08:13:17.139" v="948" actId="26606"/>
          <ac:spMkLst>
            <pc:docMk/>
            <pc:sldMk cId="2352564171" sldId="297"/>
            <ac:spMk id="5" creationId="{A90A5D03-FBE3-AC22-9D63-6433D37AA0D4}"/>
          </ac:spMkLst>
        </pc:spChg>
        <pc:spChg chg="add mod">
          <ac:chgData name="Imtiajur Rahman" userId="0b58a1275bf910f6" providerId="LiveId" clId="{BD7AA384-8009-4370-AF06-98895816C9D9}" dt="2025-04-30T08:12:24.175" v="937"/>
          <ac:spMkLst>
            <pc:docMk/>
            <pc:sldMk cId="2352564171" sldId="297"/>
            <ac:spMk id="6" creationId="{978E9B57-041B-3C30-8B97-998E7C6BACBA}"/>
          </ac:spMkLst>
        </pc:spChg>
        <pc:spChg chg="add del">
          <ac:chgData name="Imtiajur Rahman" userId="0b58a1275bf910f6" providerId="LiveId" clId="{BD7AA384-8009-4370-AF06-98895816C9D9}" dt="2025-04-30T08:12:58.736" v="940" actId="26606"/>
          <ac:spMkLst>
            <pc:docMk/>
            <pc:sldMk cId="2352564171" sldId="297"/>
            <ac:spMk id="12" creationId="{A4AC5506-6312-4701-8D3C-40187889A947}"/>
          </ac:spMkLst>
        </pc:spChg>
        <pc:spChg chg="add del">
          <ac:chgData name="Imtiajur Rahman" userId="0b58a1275bf910f6" providerId="LiveId" clId="{BD7AA384-8009-4370-AF06-98895816C9D9}" dt="2025-04-30T08:13:01.226" v="942" actId="26606"/>
          <ac:spMkLst>
            <pc:docMk/>
            <pc:sldMk cId="2352564171" sldId="297"/>
            <ac:spMk id="14" creationId="{670CEDEF-4F34-412E-84EE-329C1E936AF5}"/>
          </ac:spMkLst>
        </pc:spChg>
        <pc:spChg chg="add del">
          <ac:chgData name="Imtiajur Rahman" userId="0b58a1275bf910f6" providerId="LiveId" clId="{BD7AA384-8009-4370-AF06-98895816C9D9}" dt="2025-04-30T08:13:01.226" v="942" actId="26606"/>
          <ac:spMkLst>
            <pc:docMk/>
            <pc:sldMk cId="2352564171" sldId="297"/>
            <ac:spMk id="15" creationId="{BCED4D40-4B67-4331-AC48-79B82B4A47D8}"/>
          </ac:spMkLst>
        </pc:spChg>
        <pc:spChg chg="add del">
          <ac:chgData name="Imtiajur Rahman" userId="0b58a1275bf910f6" providerId="LiveId" clId="{BD7AA384-8009-4370-AF06-98895816C9D9}" dt="2025-04-30T08:13:17.147" v="949" actId="26606"/>
          <ac:spMkLst>
            <pc:docMk/>
            <pc:sldMk cId="2352564171" sldId="297"/>
            <ac:spMk id="17" creationId="{D4771268-CB57-404A-9271-370EB28F6090}"/>
          </ac:spMkLst>
        </pc:spChg>
        <pc:spChg chg="add del">
          <ac:chgData name="Imtiajur Rahman" userId="0b58a1275bf910f6" providerId="LiveId" clId="{BD7AA384-8009-4370-AF06-98895816C9D9}" dt="2025-04-30T08:13:12.132" v="946" actId="26606"/>
          <ac:spMkLst>
            <pc:docMk/>
            <pc:sldMk cId="2352564171" sldId="297"/>
            <ac:spMk id="22" creationId="{D4771268-CB57-404A-9271-370EB28F6090}"/>
          </ac:spMkLst>
        </pc:spChg>
        <pc:spChg chg="add del">
          <ac:chgData name="Imtiajur Rahman" userId="0b58a1275bf910f6" providerId="LiveId" clId="{BD7AA384-8009-4370-AF06-98895816C9D9}" dt="2025-04-30T08:13:17.139" v="948" actId="26606"/>
          <ac:spMkLst>
            <pc:docMk/>
            <pc:sldMk cId="2352564171" sldId="297"/>
            <ac:spMk id="24" creationId="{A4AC5506-6312-4701-8D3C-40187889A947}"/>
          </ac:spMkLst>
        </pc:spChg>
        <pc:spChg chg="add">
          <ac:chgData name="Imtiajur Rahman" userId="0b58a1275bf910f6" providerId="LiveId" clId="{BD7AA384-8009-4370-AF06-98895816C9D9}" dt="2025-04-30T08:13:17.147" v="949" actId="26606"/>
          <ac:spMkLst>
            <pc:docMk/>
            <pc:sldMk cId="2352564171" sldId="297"/>
            <ac:spMk id="26" creationId="{D4771268-CB57-404A-9271-370EB28F6090}"/>
          </ac:spMkLst>
        </pc:spChg>
        <pc:graphicFrameChg chg="add mod">
          <ac:chgData name="Imtiajur Rahman" userId="0b58a1275bf910f6" providerId="LiveId" clId="{BD7AA384-8009-4370-AF06-98895816C9D9}" dt="2025-04-30T08:12:19.988" v="936"/>
          <ac:graphicFrameMkLst>
            <pc:docMk/>
            <pc:sldMk cId="2352564171" sldId="297"/>
            <ac:graphicFrameMk id="2" creationId="{6B8FE402-01C3-F5A0-88CD-F9AAC5CAE557}"/>
          </ac:graphicFrameMkLst>
        </pc:graphicFrameChg>
        <pc:graphicFrameChg chg="del">
          <ac:chgData name="Imtiajur Rahman" userId="0b58a1275bf910f6" providerId="LiveId" clId="{BD7AA384-8009-4370-AF06-98895816C9D9}" dt="2025-04-30T08:12:17.368" v="935" actId="478"/>
          <ac:graphicFrameMkLst>
            <pc:docMk/>
            <pc:sldMk cId="2352564171" sldId="297"/>
            <ac:graphicFrameMk id="4" creationId="{3516EA83-6141-8FDF-C094-0228538AE3C5}"/>
          </ac:graphicFrameMkLst>
        </pc:graphicFrameChg>
        <pc:graphicFrameChg chg="add mod modGraphic">
          <ac:chgData name="Imtiajur Rahman" userId="0b58a1275bf910f6" providerId="LiveId" clId="{BD7AA384-8009-4370-AF06-98895816C9D9}" dt="2025-04-30T08:13:42.876" v="950"/>
          <ac:graphicFrameMkLst>
            <pc:docMk/>
            <pc:sldMk cId="2352564171" sldId="297"/>
            <ac:graphicFrameMk id="7" creationId="{1EA6F629-1567-CEF4-4928-30A5C3185F6D}"/>
          </ac:graphicFrameMkLst>
        </pc:graphicFrameChg>
      </pc:sldChg>
      <pc:sldChg chg="add del">
        <pc:chgData name="Imtiajur Rahman" userId="0b58a1275bf910f6" providerId="LiveId" clId="{BD7AA384-8009-4370-AF06-98895816C9D9}" dt="2025-04-30T09:48:55.430" v="1946" actId="2696"/>
        <pc:sldMkLst>
          <pc:docMk/>
          <pc:sldMk cId="3181024882" sldId="298"/>
        </pc:sldMkLst>
      </pc:sldChg>
      <pc:sldChg chg="new del">
        <pc:chgData name="Imtiajur Rahman" userId="0b58a1275bf910f6" providerId="LiveId" clId="{BD7AA384-8009-4370-AF06-98895816C9D9}" dt="2025-04-30T08:15:19.428" v="957" actId="2696"/>
        <pc:sldMkLst>
          <pc:docMk/>
          <pc:sldMk cId="2192655693" sldId="299"/>
        </pc:sldMkLst>
      </pc:sldChg>
      <pc:sldChg chg="addSp delSp modSp new del mod ord">
        <pc:chgData name="Imtiajur Rahman" userId="0b58a1275bf910f6" providerId="LiveId" clId="{BD7AA384-8009-4370-AF06-98895816C9D9}" dt="2025-04-30T09:22:58.498" v="1712" actId="2696"/>
        <pc:sldMkLst>
          <pc:docMk/>
          <pc:sldMk cId="295809151" sldId="300"/>
        </pc:sldMkLst>
        <pc:spChg chg="add del mod">
          <ac:chgData name="Imtiajur Rahman" userId="0b58a1275bf910f6" providerId="LiveId" clId="{BD7AA384-8009-4370-AF06-98895816C9D9}" dt="2025-04-30T08:16:39.261" v="966" actId="478"/>
          <ac:spMkLst>
            <pc:docMk/>
            <pc:sldMk cId="295809151" sldId="300"/>
            <ac:spMk id="3" creationId="{282D506D-2DFF-03FC-4BE1-4528953C6259}"/>
          </ac:spMkLst>
        </pc:spChg>
        <pc:spChg chg="add">
          <ac:chgData name="Imtiajur Rahman" userId="0b58a1275bf910f6" providerId="LiveId" clId="{BD7AA384-8009-4370-AF06-98895816C9D9}" dt="2025-04-30T08:16:47.964" v="967" actId="22"/>
          <ac:spMkLst>
            <pc:docMk/>
            <pc:sldMk cId="295809151" sldId="300"/>
            <ac:spMk id="5" creationId="{7E9C9912-EED5-9E3C-4271-20689B7C2CC1}"/>
          </ac:spMkLst>
        </pc:spChg>
        <pc:graphicFrameChg chg="add mod modGraphic">
          <ac:chgData name="Imtiajur Rahman" userId="0b58a1275bf910f6" providerId="LiveId" clId="{BD7AA384-8009-4370-AF06-98895816C9D9}" dt="2025-04-30T08:20:31.994" v="988"/>
          <ac:graphicFrameMkLst>
            <pc:docMk/>
            <pc:sldMk cId="295809151" sldId="300"/>
            <ac:graphicFrameMk id="6" creationId="{6A256877-B5FF-DC8C-D09D-A5DACE99AA16}"/>
          </ac:graphicFrameMkLst>
        </pc:graphicFrameChg>
      </pc:sldChg>
      <pc:sldChg chg="modSp add mod">
        <pc:chgData name="Imtiajur Rahman" userId="0b58a1275bf910f6" providerId="LiveId" clId="{BD7AA384-8009-4370-AF06-98895816C9D9}" dt="2025-04-30T08:42:34.235" v="1158"/>
        <pc:sldMkLst>
          <pc:docMk/>
          <pc:sldMk cId="4174641706" sldId="301"/>
        </pc:sldMkLst>
        <pc:spChg chg="mod">
          <ac:chgData name="Imtiajur Rahman" userId="0b58a1275bf910f6" providerId="LiveId" clId="{BD7AA384-8009-4370-AF06-98895816C9D9}" dt="2025-04-30T08:42:34.235" v="1158"/>
          <ac:spMkLst>
            <pc:docMk/>
            <pc:sldMk cId="4174641706" sldId="301"/>
            <ac:spMk id="3" creationId="{E6B165A3-29D7-B7D2-57F4-C663DF5BEB46}"/>
          </ac:spMkLst>
        </pc:spChg>
      </pc:sldChg>
      <pc:sldChg chg="modSp add mod">
        <pc:chgData name="Imtiajur Rahman" userId="0b58a1275bf910f6" providerId="LiveId" clId="{BD7AA384-8009-4370-AF06-98895816C9D9}" dt="2025-04-30T08:50:24.208" v="1224" actId="20577"/>
        <pc:sldMkLst>
          <pc:docMk/>
          <pc:sldMk cId="3534881644" sldId="302"/>
        </pc:sldMkLst>
        <pc:spChg chg="mod">
          <ac:chgData name="Imtiajur Rahman" userId="0b58a1275bf910f6" providerId="LiveId" clId="{BD7AA384-8009-4370-AF06-98895816C9D9}" dt="2025-04-30T08:50:24.208" v="1224" actId="20577"/>
          <ac:spMkLst>
            <pc:docMk/>
            <pc:sldMk cId="3534881644" sldId="302"/>
            <ac:spMk id="3" creationId="{7CD8DC27-E59D-1CDC-6F9B-8ED24A977329}"/>
          </ac:spMkLst>
        </pc:spChg>
      </pc:sldChg>
      <pc:sldChg chg="addSp modSp add mod">
        <pc:chgData name="Imtiajur Rahman" userId="0b58a1275bf910f6" providerId="LiveId" clId="{BD7AA384-8009-4370-AF06-98895816C9D9}" dt="2025-04-30T10:29:08.808" v="2072" actId="1076"/>
        <pc:sldMkLst>
          <pc:docMk/>
          <pc:sldMk cId="777513943" sldId="303"/>
        </pc:sldMkLst>
        <pc:spChg chg="mod">
          <ac:chgData name="Imtiajur Rahman" userId="0b58a1275bf910f6" providerId="LiveId" clId="{BD7AA384-8009-4370-AF06-98895816C9D9}" dt="2025-04-30T10:28:28.508" v="2062" actId="20577"/>
          <ac:spMkLst>
            <pc:docMk/>
            <pc:sldMk cId="777513943" sldId="303"/>
            <ac:spMk id="3" creationId="{19B9F7DA-4B4C-FDC2-EB54-0DB525C834FA}"/>
          </ac:spMkLst>
        </pc:spChg>
        <pc:spChg chg="add mod">
          <ac:chgData name="Imtiajur Rahman" userId="0b58a1275bf910f6" providerId="LiveId" clId="{BD7AA384-8009-4370-AF06-98895816C9D9}" dt="2025-04-30T10:29:08.808" v="2072" actId="1076"/>
          <ac:spMkLst>
            <pc:docMk/>
            <pc:sldMk cId="777513943" sldId="303"/>
            <ac:spMk id="5" creationId="{167FA3D0-3B71-D82B-938C-DB34EC935202}"/>
          </ac:spMkLst>
        </pc:spChg>
        <pc:spChg chg="add mod">
          <ac:chgData name="Imtiajur Rahman" userId="0b58a1275bf910f6" providerId="LiveId" clId="{BD7AA384-8009-4370-AF06-98895816C9D9}" dt="2025-04-30T10:29:05.654" v="2071" actId="1076"/>
          <ac:spMkLst>
            <pc:docMk/>
            <pc:sldMk cId="777513943" sldId="303"/>
            <ac:spMk id="6" creationId="{0F811C76-88CB-D50B-E50B-1057A3B291C6}"/>
          </ac:spMkLst>
        </pc:spChg>
      </pc:sldChg>
      <pc:sldChg chg="modSp add mod">
        <pc:chgData name="Imtiajur Rahman" userId="0b58a1275bf910f6" providerId="LiveId" clId="{BD7AA384-8009-4370-AF06-98895816C9D9}" dt="2025-04-30T08:57:01.821" v="1306" actId="14100"/>
        <pc:sldMkLst>
          <pc:docMk/>
          <pc:sldMk cId="2288776843" sldId="304"/>
        </pc:sldMkLst>
        <pc:spChg chg="mod">
          <ac:chgData name="Imtiajur Rahman" userId="0b58a1275bf910f6" providerId="LiveId" clId="{BD7AA384-8009-4370-AF06-98895816C9D9}" dt="2025-04-30T08:57:01.821" v="1306" actId="14100"/>
          <ac:spMkLst>
            <pc:docMk/>
            <pc:sldMk cId="2288776843" sldId="304"/>
            <ac:spMk id="3" creationId="{F83AE851-2804-E014-CDD0-8B01F6819F4C}"/>
          </ac:spMkLst>
        </pc:spChg>
      </pc:sldChg>
      <pc:sldChg chg="addSp delSp modSp add mod setBg">
        <pc:chgData name="Imtiajur Rahman" userId="0b58a1275bf910f6" providerId="LiveId" clId="{BD7AA384-8009-4370-AF06-98895816C9D9}" dt="2025-04-30T09:39:56.036" v="1852" actId="1076"/>
        <pc:sldMkLst>
          <pc:docMk/>
          <pc:sldMk cId="2623112820" sldId="305"/>
        </pc:sldMkLst>
        <pc:spChg chg="del">
          <ac:chgData name="Imtiajur Rahman" userId="0b58a1275bf910f6" providerId="LiveId" clId="{BD7AA384-8009-4370-AF06-98895816C9D9}" dt="2025-04-30T09:36:47.053" v="1805" actId="478"/>
          <ac:spMkLst>
            <pc:docMk/>
            <pc:sldMk cId="2623112820" sldId="305"/>
            <ac:spMk id="2" creationId="{14DF264D-ACEF-4E27-A513-F7D26702E69F}"/>
          </ac:spMkLst>
        </pc:spChg>
        <pc:spChg chg="del">
          <ac:chgData name="Imtiajur Rahman" userId="0b58a1275bf910f6" providerId="LiveId" clId="{BD7AA384-8009-4370-AF06-98895816C9D9}" dt="2025-04-30T09:36:42.962" v="1804" actId="478"/>
          <ac:spMkLst>
            <pc:docMk/>
            <pc:sldMk cId="2623112820" sldId="305"/>
            <ac:spMk id="4" creationId="{FE8B9B99-9C5E-3E60-FEBC-15DECC96E2B2}"/>
          </ac:spMkLst>
        </pc:spChg>
        <pc:spChg chg="add del mod">
          <ac:chgData name="Imtiajur Rahman" userId="0b58a1275bf910f6" providerId="LiveId" clId="{BD7AA384-8009-4370-AF06-98895816C9D9}" dt="2025-04-30T09:36:48.591" v="1806" actId="478"/>
          <ac:spMkLst>
            <pc:docMk/>
            <pc:sldMk cId="2623112820" sldId="305"/>
            <ac:spMk id="5" creationId="{C7A514F2-F84A-49A9-8292-90142E8C815A}"/>
          </ac:spMkLst>
        </pc:spChg>
        <pc:spChg chg="add del mod ord">
          <ac:chgData name="Imtiajur Rahman" userId="0b58a1275bf910f6" providerId="LiveId" clId="{BD7AA384-8009-4370-AF06-98895816C9D9}" dt="2025-04-30T09:39:50.308" v="1850" actId="26606"/>
          <ac:spMkLst>
            <pc:docMk/>
            <pc:sldMk cId="2623112820" sldId="305"/>
            <ac:spMk id="6" creationId="{631353CA-7B70-A5E1-B6A9-1DD84185BECB}"/>
          </ac:spMkLst>
        </pc:spChg>
        <pc:spChg chg="add mod">
          <ac:chgData name="Imtiajur Rahman" userId="0b58a1275bf910f6" providerId="LiveId" clId="{BD7AA384-8009-4370-AF06-98895816C9D9}" dt="2025-04-30T09:39:43.449" v="1848" actId="26606"/>
          <ac:spMkLst>
            <pc:docMk/>
            <pc:sldMk cId="2623112820" sldId="305"/>
            <ac:spMk id="7" creationId="{4DE69A40-D65B-2075-6F05-F16271B74FE6}"/>
          </ac:spMkLst>
        </pc:spChg>
        <pc:spChg chg="add mod">
          <ac:chgData name="Imtiajur Rahman" userId="0b58a1275bf910f6" providerId="LiveId" clId="{BD7AA384-8009-4370-AF06-98895816C9D9}" dt="2025-04-30T09:39:56.036" v="1852" actId="1076"/>
          <ac:spMkLst>
            <pc:docMk/>
            <pc:sldMk cId="2623112820" sldId="305"/>
            <ac:spMk id="8" creationId="{7A90E238-CFED-955B-E23D-621446212F58}"/>
          </ac:spMkLst>
        </pc:spChg>
        <pc:spChg chg="add del">
          <ac:chgData name="Imtiajur Rahman" userId="0b58a1275bf910f6" providerId="LiveId" clId="{BD7AA384-8009-4370-AF06-98895816C9D9}" dt="2025-04-30T09:39:43.449" v="1848" actId="26606"/>
          <ac:spMkLst>
            <pc:docMk/>
            <pc:sldMk cId="2623112820" sldId="305"/>
            <ac:spMk id="13" creationId="{7DA3C418-758E-4180-A5D0-8655D6804587}"/>
          </ac:spMkLst>
        </pc:spChg>
        <pc:spChg chg="add del">
          <ac:chgData name="Imtiajur Rahman" userId="0b58a1275bf910f6" providerId="LiveId" clId="{BD7AA384-8009-4370-AF06-98895816C9D9}" dt="2025-04-30T09:39:36.690" v="1845" actId="26606"/>
          <ac:spMkLst>
            <pc:docMk/>
            <pc:sldMk cId="2623112820" sldId="305"/>
            <ac:spMk id="15" creationId="{A8384FB5-9ADC-4DDC-881B-597D56F5B15D}"/>
          </ac:spMkLst>
        </pc:spChg>
        <pc:spChg chg="add del">
          <ac:chgData name="Imtiajur Rahman" userId="0b58a1275bf910f6" providerId="LiveId" clId="{BD7AA384-8009-4370-AF06-98895816C9D9}" dt="2025-04-30T09:39:36.690" v="1845" actId="26606"/>
          <ac:spMkLst>
            <pc:docMk/>
            <pc:sldMk cId="2623112820" sldId="305"/>
            <ac:spMk id="17" creationId="{1199E1B1-A8C0-4FE8-A5A8-1CB41D69F857}"/>
          </ac:spMkLst>
        </pc:spChg>
        <pc:spChg chg="add del">
          <ac:chgData name="Imtiajur Rahman" userId="0b58a1275bf910f6" providerId="LiveId" clId="{BD7AA384-8009-4370-AF06-98895816C9D9}" dt="2025-04-30T09:39:36.690" v="1845" actId="26606"/>
          <ac:spMkLst>
            <pc:docMk/>
            <pc:sldMk cId="2623112820" sldId="305"/>
            <ac:spMk id="19" creationId="{84A8DE83-DE75-4B41-9DB4-A7EC0B0DEC0B}"/>
          </ac:spMkLst>
        </pc:spChg>
        <pc:spChg chg="add del">
          <ac:chgData name="Imtiajur Rahman" userId="0b58a1275bf910f6" providerId="LiveId" clId="{BD7AA384-8009-4370-AF06-98895816C9D9}" dt="2025-04-30T09:39:36.690" v="1845" actId="26606"/>
          <ac:spMkLst>
            <pc:docMk/>
            <pc:sldMk cId="2623112820" sldId="305"/>
            <ac:spMk id="21" creationId="{A7009A0A-BEF5-4EAC-AF15-E4F9F002E239}"/>
          </ac:spMkLst>
        </pc:spChg>
        <pc:spChg chg="add del">
          <ac:chgData name="Imtiajur Rahman" userId="0b58a1275bf910f6" providerId="LiveId" clId="{BD7AA384-8009-4370-AF06-98895816C9D9}" dt="2025-04-30T09:39:43.449" v="1848" actId="26606"/>
          <ac:spMkLst>
            <pc:docMk/>
            <pc:sldMk cId="2623112820" sldId="305"/>
            <ac:spMk id="23" creationId="{28C8EF06-5EC3-4883-AFAF-D74FF46550FB}"/>
          </ac:spMkLst>
        </pc:spChg>
        <pc:graphicFrameChg chg="add del">
          <ac:chgData name="Imtiajur Rahman" userId="0b58a1275bf910f6" providerId="LiveId" clId="{BD7AA384-8009-4370-AF06-98895816C9D9}" dt="2025-04-30T09:39:50.308" v="1850" actId="26606"/>
          <ac:graphicFrameMkLst>
            <pc:docMk/>
            <pc:sldMk cId="2623112820" sldId="305"/>
            <ac:graphicFrameMk id="10" creationId="{9429F981-63BC-37A3-11E2-4C07D8469373}"/>
          </ac:graphicFrameMkLst>
        </pc:graphicFrameChg>
        <pc:picChg chg="add del">
          <ac:chgData name="Imtiajur Rahman" userId="0b58a1275bf910f6" providerId="LiveId" clId="{BD7AA384-8009-4370-AF06-98895816C9D9}" dt="2025-04-30T09:39:36.690" v="1845" actId="26606"/>
          <ac:picMkLst>
            <pc:docMk/>
            <pc:sldMk cId="2623112820" sldId="305"/>
            <ac:picMk id="12" creationId="{C60C7675-CD2B-3D3A-9FF2-AB6B4C61A5DE}"/>
          </ac:picMkLst>
        </pc:picChg>
      </pc:sldChg>
      <pc:sldChg chg="add del setBg">
        <pc:chgData name="Imtiajur Rahman" userId="0b58a1275bf910f6" providerId="LiveId" clId="{BD7AA384-8009-4370-AF06-98895816C9D9}" dt="2025-04-30T09:34:20.638" v="1794"/>
        <pc:sldMkLst>
          <pc:docMk/>
          <pc:sldMk cId="4011635193" sldId="305"/>
        </pc:sldMkLst>
      </pc:sldChg>
      <pc:sldChg chg="add del setBg">
        <pc:chgData name="Imtiajur Rahman" userId="0b58a1275bf910f6" providerId="LiveId" clId="{BD7AA384-8009-4370-AF06-98895816C9D9}" dt="2025-04-30T09:34:14.390" v="1792"/>
        <pc:sldMkLst>
          <pc:docMk/>
          <pc:sldMk cId="4032855762" sldId="305"/>
        </pc:sldMkLst>
      </pc:sldChg>
      <pc:sldChg chg="modSp add mod">
        <pc:chgData name="Imtiajur Rahman" userId="0b58a1275bf910f6" providerId="LiveId" clId="{BD7AA384-8009-4370-AF06-98895816C9D9}" dt="2025-04-30T09:48:11.910" v="1940" actId="2711"/>
        <pc:sldMkLst>
          <pc:docMk/>
          <pc:sldMk cId="1111899598" sldId="306"/>
        </pc:sldMkLst>
        <pc:graphicFrameChg chg="mod modGraphic">
          <ac:chgData name="Imtiajur Rahman" userId="0b58a1275bf910f6" providerId="LiveId" clId="{BD7AA384-8009-4370-AF06-98895816C9D9}" dt="2025-04-30T09:48:11.910" v="1940" actId="2711"/>
          <ac:graphicFrameMkLst>
            <pc:docMk/>
            <pc:sldMk cId="1111899598" sldId="306"/>
            <ac:graphicFrameMk id="2" creationId="{5D8DE3EB-DA09-6B7A-AC95-BC23A509C5E7}"/>
          </ac:graphicFrameMkLst>
        </pc:graphicFrameChg>
      </pc:sldChg>
      <pc:sldChg chg="addSp delSp modSp new mod ord setBg">
        <pc:chgData name="Imtiajur Rahman" userId="0b58a1275bf910f6" providerId="LiveId" clId="{BD7AA384-8009-4370-AF06-98895816C9D9}" dt="2025-04-30T14:03:32.306" v="3376" actId="1076"/>
        <pc:sldMkLst>
          <pc:docMk/>
          <pc:sldMk cId="2593083997" sldId="307"/>
        </pc:sldMkLst>
        <pc:spChg chg="add">
          <ac:chgData name="Imtiajur Rahman" userId="0b58a1275bf910f6" providerId="LiveId" clId="{BD7AA384-8009-4370-AF06-98895816C9D9}" dt="2025-04-30T09:50:39.355" v="1963" actId="26606"/>
          <ac:spMkLst>
            <pc:docMk/>
            <pc:sldMk cId="2593083997" sldId="307"/>
            <ac:spMk id="10" creationId="{42A4FC2C-047E-45A5-965D-8E1E3BF09BC6}"/>
          </ac:spMkLst>
        </pc:spChg>
        <pc:picChg chg="add del mod">
          <ac:chgData name="Imtiajur Rahman" userId="0b58a1275bf910f6" providerId="LiveId" clId="{BD7AA384-8009-4370-AF06-98895816C9D9}" dt="2025-04-30T09:50:26.909" v="1956" actId="478"/>
          <ac:picMkLst>
            <pc:docMk/>
            <pc:sldMk cId="2593083997" sldId="307"/>
            <ac:picMk id="3" creationId="{38831CB1-6065-245B-223B-B66550E4F8E4}"/>
          </ac:picMkLst>
        </pc:picChg>
        <pc:picChg chg="add mod">
          <ac:chgData name="Imtiajur Rahman" userId="0b58a1275bf910f6" providerId="LiveId" clId="{BD7AA384-8009-4370-AF06-98895816C9D9}" dt="2025-04-30T14:03:32.306" v="3376" actId="1076"/>
          <ac:picMkLst>
            <pc:docMk/>
            <pc:sldMk cId="2593083997" sldId="307"/>
            <ac:picMk id="5" creationId="{E0D57CA1-B57C-5D3F-2E56-42B150A8E56A}"/>
          </ac:picMkLst>
        </pc:picChg>
      </pc:sldChg>
      <pc:sldChg chg="addSp delSp modSp new mod setBg">
        <pc:chgData name="Imtiajur Rahman" userId="0b58a1275bf910f6" providerId="LiveId" clId="{BD7AA384-8009-4370-AF06-98895816C9D9}" dt="2025-04-30T09:52:27.565" v="1978" actId="26606"/>
        <pc:sldMkLst>
          <pc:docMk/>
          <pc:sldMk cId="370006563" sldId="308"/>
        </pc:sldMkLst>
        <pc:spChg chg="add del">
          <ac:chgData name="Imtiajur Rahman" userId="0b58a1275bf910f6" providerId="LiveId" clId="{BD7AA384-8009-4370-AF06-98895816C9D9}" dt="2025-04-30T09:52:24.994" v="1975" actId="26606"/>
          <ac:spMkLst>
            <pc:docMk/>
            <pc:sldMk cId="370006563" sldId="308"/>
            <ac:spMk id="10" creationId="{11BE3FA7-0D70-4431-814F-D8C40576EA93}"/>
          </ac:spMkLst>
        </pc:spChg>
        <pc:spChg chg="add del">
          <ac:chgData name="Imtiajur Rahman" userId="0b58a1275bf910f6" providerId="LiveId" clId="{BD7AA384-8009-4370-AF06-98895816C9D9}" dt="2025-04-30T09:52:27.565" v="1977" actId="26606"/>
          <ac:spMkLst>
            <pc:docMk/>
            <pc:sldMk cId="370006563" sldId="308"/>
            <ac:spMk id="12" creationId="{8213F8A0-12AE-4514-8372-0DD766EC28EE}"/>
          </ac:spMkLst>
        </pc:spChg>
        <pc:spChg chg="add del">
          <ac:chgData name="Imtiajur Rahman" userId="0b58a1275bf910f6" providerId="LiveId" clId="{BD7AA384-8009-4370-AF06-98895816C9D9}" dt="2025-04-30T09:52:27.565" v="1977" actId="26606"/>
          <ac:spMkLst>
            <pc:docMk/>
            <pc:sldMk cId="370006563" sldId="308"/>
            <ac:spMk id="13" creationId="{5F9CFCE6-877F-4858-B8BD-2C52CA8AFBC4}"/>
          </ac:spMkLst>
        </pc:spChg>
        <pc:spChg chg="add del">
          <ac:chgData name="Imtiajur Rahman" userId="0b58a1275bf910f6" providerId="LiveId" clId="{BD7AA384-8009-4370-AF06-98895816C9D9}" dt="2025-04-30T09:52:27.565" v="1977" actId="26606"/>
          <ac:spMkLst>
            <pc:docMk/>
            <pc:sldMk cId="370006563" sldId="308"/>
            <ac:spMk id="14" creationId="{9EFF17D4-9A8C-4CE5-B096-D8CCD4400437}"/>
          </ac:spMkLst>
        </pc:spChg>
        <pc:picChg chg="add mod">
          <ac:chgData name="Imtiajur Rahman" userId="0b58a1275bf910f6" providerId="LiveId" clId="{BD7AA384-8009-4370-AF06-98895816C9D9}" dt="2025-04-30T09:52:27.565" v="1978" actId="26606"/>
          <ac:picMkLst>
            <pc:docMk/>
            <pc:sldMk cId="370006563" sldId="308"/>
            <ac:picMk id="3" creationId="{B418CF35-5054-505B-4F73-0E1F8BD3440D}"/>
          </ac:picMkLst>
        </pc:picChg>
        <pc:picChg chg="add mod">
          <ac:chgData name="Imtiajur Rahman" userId="0b58a1275bf910f6" providerId="LiveId" clId="{BD7AA384-8009-4370-AF06-98895816C9D9}" dt="2025-04-30T09:52:27.565" v="1978" actId="26606"/>
          <ac:picMkLst>
            <pc:docMk/>
            <pc:sldMk cId="370006563" sldId="308"/>
            <ac:picMk id="5" creationId="{1A069C66-863C-5571-A2EA-09AAE957E21E}"/>
          </ac:picMkLst>
        </pc:picChg>
      </pc:sldChg>
      <pc:sldChg chg="addSp delSp modSp new mod">
        <pc:chgData name="Imtiajur Rahman" userId="0b58a1275bf910f6" providerId="LiveId" clId="{BD7AA384-8009-4370-AF06-98895816C9D9}" dt="2025-04-30T11:43:00.386" v="2729" actId="1076"/>
        <pc:sldMkLst>
          <pc:docMk/>
          <pc:sldMk cId="274618547" sldId="309"/>
        </pc:sldMkLst>
        <pc:spChg chg="del">
          <ac:chgData name="Imtiajur Rahman" userId="0b58a1275bf910f6" providerId="LiveId" clId="{BD7AA384-8009-4370-AF06-98895816C9D9}" dt="2025-04-30T10:24:06.732" v="1987" actId="478"/>
          <ac:spMkLst>
            <pc:docMk/>
            <pc:sldMk cId="274618547" sldId="309"/>
            <ac:spMk id="2" creationId="{DB33AB13-E209-0177-AA63-B4E608B33205}"/>
          </ac:spMkLst>
        </pc:spChg>
        <pc:spChg chg="del">
          <ac:chgData name="Imtiajur Rahman" userId="0b58a1275bf910f6" providerId="LiveId" clId="{BD7AA384-8009-4370-AF06-98895816C9D9}" dt="2025-04-30T10:24:08.458" v="1988" actId="478"/>
          <ac:spMkLst>
            <pc:docMk/>
            <pc:sldMk cId="274618547" sldId="309"/>
            <ac:spMk id="3" creationId="{3AE88982-A27B-AD4D-380F-60BCA5FA9ACE}"/>
          </ac:spMkLst>
        </pc:spChg>
        <pc:picChg chg="add mod">
          <ac:chgData name="Imtiajur Rahman" userId="0b58a1275bf910f6" providerId="LiveId" clId="{BD7AA384-8009-4370-AF06-98895816C9D9}" dt="2025-04-30T11:43:00.386" v="2729" actId="1076"/>
          <ac:picMkLst>
            <pc:docMk/>
            <pc:sldMk cId="274618547" sldId="309"/>
            <ac:picMk id="4" creationId="{394F8F09-E5D7-3B33-822C-5794439F2603}"/>
          </ac:picMkLst>
        </pc:picChg>
      </pc:sldChg>
      <pc:sldChg chg="addSp delSp modSp new mod setBg">
        <pc:chgData name="Imtiajur Rahman" userId="0b58a1275bf910f6" providerId="LiveId" clId="{BD7AA384-8009-4370-AF06-98895816C9D9}" dt="2025-04-30T12:28:22.229" v="3281" actId="20577"/>
        <pc:sldMkLst>
          <pc:docMk/>
          <pc:sldMk cId="3163745032" sldId="310"/>
        </pc:sldMkLst>
        <pc:spChg chg="add mod">
          <ac:chgData name="Imtiajur Rahman" userId="0b58a1275bf910f6" providerId="LiveId" clId="{BD7AA384-8009-4370-AF06-98895816C9D9}" dt="2025-04-30T12:28:22.229" v="3281" actId="20577"/>
          <ac:spMkLst>
            <pc:docMk/>
            <pc:sldMk cId="3163745032" sldId="310"/>
            <ac:spMk id="5" creationId="{029C60BE-3835-FD9D-2D56-697661C19AC0}"/>
          </ac:spMkLst>
        </pc:spChg>
        <pc:spChg chg="add del">
          <ac:chgData name="Imtiajur Rahman" userId="0b58a1275bf910f6" providerId="LiveId" clId="{BD7AA384-8009-4370-AF06-98895816C9D9}" dt="2025-04-30T12:26:49.506" v="3259" actId="26606"/>
          <ac:spMkLst>
            <pc:docMk/>
            <pc:sldMk cId="3163745032" sldId="310"/>
            <ac:spMk id="8" creationId="{42A4FC2C-047E-45A5-965D-8E1E3BF09BC6}"/>
          </ac:spMkLst>
        </pc:spChg>
        <pc:picChg chg="add mod">
          <ac:chgData name="Imtiajur Rahman" userId="0b58a1275bf910f6" providerId="LiveId" clId="{BD7AA384-8009-4370-AF06-98895816C9D9}" dt="2025-04-30T12:27:11.024" v="3269" actId="14100"/>
          <ac:picMkLst>
            <pc:docMk/>
            <pc:sldMk cId="3163745032" sldId="310"/>
            <ac:picMk id="3" creationId="{1BF6A267-5910-A8C1-64BF-BAF67C05245B}"/>
          </ac:picMkLst>
        </pc:picChg>
      </pc:sldChg>
      <pc:sldChg chg="addSp delSp modSp new mod ord setBg">
        <pc:chgData name="Imtiajur Rahman" userId="0b58a1275bf910f6" providerId="LiveId" clId="{BD7AA384-8009-4370-AF06-98895816C9D9}" dt="2025-04-30T12:54:33.909" v="3315" actId="14100"/>
        <pc:sldMkLst>
          <pc:docMk/>
          <pc:sldMk cId="2427750510" sldId="311"/>
        </pc:sldMkLst>
        <pc:spChg chg="del">
          <ac:chgData name="Imtiajur Rahman" userId="0b58a1275bf910f6" providerId="LiveId" clId="{BD7AA384-8009-4370-AF06-98895816C9D9}" dt="2025-04-30T12:53:30.392" v="3290" actId="478"/>
          <ac:spMkLst>
            <pc:docMk/>
            <pc:sldMk cId="2427750510" sldId="311"/>
            <ac:spMk id="2" creationId="{37568B47-8C9E-096D-3AF1-71FB5DDF0B55}"/>
          </ac:spMkLst>
        </pc:spChg>
        <pc:spChg chg="del">
          <ac:chgData name="Imtiajur Rahman" userId="0b58a1275bf910f6" providerId="LiveId" clId="{BD7AA384-8009-4370-AF06-98895816C9D9}" dt="2025-04-30T12:53:31.710" v="3291" actId="478"/>
          <ac:spMkLst>
            <pc:docMk/>
            <pc:sldMk cId="2427750510" sldId="311"/>
            <ac:spMk id="3" creationId="{3DE285B4-8835-AD9F-087A-A9F06640513E}"/>
          </ac:spMkLst>
        </pc:spChg>
        <pc:spChg chg="add del">
          <ac:chgData name="Imtiajur Rahman" userId="0b58a1275bf910f6" providerId="LiveId" clId="{BD7AA384-8009-4370-AF06-98895816C9D9}" dt="2025-04-30T12:54:02.017" v="3299" actId="26606"/>
          <ac:spMkLst>
            <pc:docMk/>
            <pc:sldMk cId="2427750510" sldId="311"/>
            <ac:spMk id="10" creationId="{F3060C83-F051-4F0E-ABAD-AA0DFC48B218}"/>
          </ac:spMkLst>
        </pc:spChg>
        <pc:spChg chg="add del">
          <ac:chgData name="Imtiajur Rahman" userId="0b58a1275bf910f6" providerId="LiveId" clId="{BD7AA384-8009-4370-AF06-98895816C9D9}" dt="2025-04-30T12:54:02.017" v="3299" actId="26606"/>
          <ac:spMkLst>
            <pc:docMk/>
            <pc:sldMk cId="2427750510" sldId="311"/>
            <ac:spMk id="12" creationId="{83C98ABE-055B-441F-B07E-44F97F083C39}"/>
          </ac:spMkLst>
        </pc:spChg>
        <pc:spChg chg="add del">
          <ac:chgData name="Imtiajur Rahman" userId="0b58a1275bf910f6" providerId="LiveId" clId="{BD7AA384-8009-4370-AF06-98895816C9D9}" dt="2025-04-30T12:54:02.017" v="3299" actId="26606"/>
          <ac:spMkLst>
            <pc:docMk/>
            <pc:sldMk cId="2427750510" sldId="311"/>
            <ac:spMk id="14" creationId="{29FDB030-9B49-4CED-8CCD-4D99382388AC}"/>
          </ac:spMkLst>
        </pc:spChg>
        <pc:spChg chg="add del">
          <ac:chgData name="Imtiajur Rahman" userId="0b58a1275bf910f6" providerId="LiveId" clId="{BD7AA384-8009-4370-AF06-98895816C9D9}" dt="2025-04-30T12:54:02.017" v="3299" actId="26606"/>
          <ac:spMkLst>
            <pc:docMk/>
            <pc:sldMk cId="2427750510" sldId="311"/>
            <ac:spMk id="16" creationId="{3783CA14-24A1-485C-8B30-D6A5D87987AD}"/>
          </ac:spMkLst>
        </pc:spChg>
        <pc:spChg chg="add del">
          <ac:chgData name="Imtiajur Rahman" userId="0b58a1275bf910f6" providerId="LiveId" clId="{BD7AA384-8009-4370-AF06-98895816C9D9}" dt="2025-04-30T12:54:02.017" v="3299" actId="26606"/>
          <ac:spMkLst>
            <pc:docMk/>
            <pc:sldMk cId="2427750510" sldId="311"/>
            <ac:spMk id="18" creationId="{9A97C86A-04D6-40F7-AE84-31AB43E6A846}"/>
          </ac:spMkLst>
        </pc:spChg>
        <pc:spChg chg="add del">
          <ac:chgData name="Imtiajur Rahman" userId="0b58a1275bf910f6" providerId="LiveId" clId="{BD7AA384-8009-4370-AF06-98895816C9D9}" dt="2025-04-30T12:54:02.017" v="3299" actId="26606"/>
          <ac:spMkLst>
            <pc:docMk/>
            <pc:sldMk cId="2427750510" sldId="311"/>
            <ac:spMk id="20" creationId="{FF9F2414-84E8-453E-B1F3-389FDE8192D9}"/>
          </ac:spMkLst>
        </pc:spChg>
        <pc:spChg chg="add del">
          <ac:chgData name="Imtiajur Rahman" userId="0b58a1275bf910f6" providerId="LiveId" clId="{BD7AA384-8009-4370-AF06-98895816C9D9}" dt="2025-04-30T12:54:02.017" v="3299" actId="26606"/>
          <ac:spMkLst>
            <pc:docMk/>
            <pc:sldMk cId="2427750510" sldId="311"/>
            <ac:spMk id="22" creationId="{3ECA69A1-7536-43AC-85EF-C7106179F5ED}"/>
          </ac:spMkLst>
        </pc:spChg>
        <pc:spChg chg="add del">
          <ac:chgData name="Imtiajur Rahman" userId="0b58a1275bf910f6" providerId="LiveId" clId="{BD7AA384-8009-4370-AF06-98895816C9D9}" dt="2025-04-30T12:54:03.011" v="3301" actId="26606"/>
          <ac:spMkLst>
            <pc:docMk/>
            <pc:sldMk cId="2427750510" sldId="311"/>
            <ac:spMk id="24" creationId="{F3060C83-F051-4F0E-ABAD-AA0DFC48B218}"/>
          </ac:spMkLst>
        </pc:spChg>
        <pc:spChg chg="add del">
          <ac:chgData name="Imtiajur Rahman" userId="0b58a1275bf910f6" providerId="LiveId" clId="{BD7AA384-8009-4370-AF06-98895816C9D9}" dt="2025-04-30T12:54:03.011" v="3301" actId="26606"/>
          <ac:spMkLst>
            <pc:docMk/>
            <pc:sldMk cId="2427750510" sldId="311"/>
            <ac:spMk id="25" creationId="{83C98ABE-055B-441F-B07E-44F97F083C39}"/>
          </ac:spMkLst>
        </pc:spChg>
        <pc:spChg chg="add del">
          <ac:chgData name="Imtiajur Rahman" userId="0b58a1275bf910f6" providerId="LiveId" clId="{BD7AA384-8009-4370-AF06-98895816C9D9}" dt="2025-04-30T12:54:03.011" v="3301" actId="26606"/>
          <ac:spMkLst>
            <pc:docMk/>
            <pc:sldMk cId="2427750510" sldId="311"/>
            <ac:spMk id="26" creationId="{29FDB030-9B49-4CED-8CCD-4D99382388AC}"/>
          </ac:spMkLst>
        </pc:spChg>
        <pc:spChg chg="add del">
          <ac:chgData name="Imtiajur Rahman" userId="0b58a1275bf910f6" providerId="LiveId" clId="{BD7AA384-8009-4370-AF06-98895816C9D9}" dt="2025-04-30T12:54:03.011" v="3301" actId="26606"/>
          <ac:spMkLst>
            <pc:docMk/>
            <pc:sldMk cId="2427750510" sldId="311"/>
            <ac:spMk id="27" creationId="{3783CA14-24A1-485C-8B30-D6A5D87987AD}"/>
          </ac:spMkLst>
        </pc:spChg>
        <pc:spChg chg="add del">
          <ac:chgData name="Imtiajur Rahman" userId="0b58a1275bf910f6" providerId="LiveId" clId="{BD7AA384-8009-4370-AF06-98895816C9D9}" dt="2025-04-30T12:54:03.011" v="3301" actId="26606"/>
          <ac:spMkLst>
            <pc:docMk/>
            <pc:sldMk cId="2427750510" sldId="311"/>
            <ac:spMk id="28" creationId="{9A97C86A-04D6-40F7-AE84-31AB43E6A846}"/>
          </ac:spMkLst>
        </pc:spChg>
        <pc:spChg chg="add del">
          <ac:chgData name="Imtiajur Rahman" userId="0b58a1275bf910f6" providerId="LiveId" clId="{BD7AA384-8009-4370-AF06-98895816C9D9}" dt="2025-04-30T12:54:03.011" v="3301" actId="26606"/>
          <ac:spMkLst>
            <pc:docMk/>
            <pc:sldMk cId="2427750510" sldId="311"/>
            <ac:spMk id="29" creationId="{FF9F2414-84E8-453E-B1F3-389FDE8192D9}"/>
          </ac:spMkLst>
        </pc:spChg>
        <pc:spChg chg="add del">
          <ac:chgData name="Imtiajur Rahman" userId="0b58a1275bf910f6" providerId="LiveId" clId="{BD7AA384-8009-4370-AF06-98895816C9D9}" dt="2025-04-30T12:54:03.011" v="3301" actId="26606"/>
          <ac:spMkLst>
            <pc:docMk/>
            <pc:sldMk cId="2427750510" sldId="311"/>
            <ac:spMk id="30" creationId="{3ECA69A1-7536-43AC-85EF-C7106179F5ED}"/>
          </ac:spMkLst>
        </pc:spChg>
        <pc:spChg chg="add del">
          <ac:chgData name="Imtiajur Rahman" userId="0b58a1275bf910f6" providerId="LiveId" clId="{BD7AA384-8009-4370-AF06-98895816C9D9}" dt="2025-04-30T12:54:04.097" v="3303" actId="26606"/>
          <ac:spMkLst>
            <pc:docMk/>
            <pc:sldMk cId="2427750510" sldId="311"/>
            <ac:spMk id="32" creationId="{AB8C311F-7253-4AED-9701-7FC0708C41C7}"/>
          </ac:spMkLst>
        </pc:spChg>
        <pc:spChg chg="add del">
          <ac:chgData name="Imtiajur Rahman" userId="0b58a1275bf910f6" providerId="LiveId" clId="{BD7AA384-8009-4370-AF06-98895816C9D9}" dt="2025-04-30T12:54:04.097" v="3303" actId="26606"/>
          <ac:spMkLst>
            <pc:docMk/>
            <pc:sldMk cId="2427750510" sldId="311"/>
            <ac:spMk id="33" creationId="{E2384209-CB15-4CDF-9D31-C44FD9A3F20D}"/>
          </ac:spMkLst>
        </pc:spChg>
        <pc:spChg chg="add del">
          <ac:chgData name="Imtiajur Rahman" userId="0b58a1275bf910f6" providerId="LiveId" clId="{BD7AA384-8009-4370-AF06-98895816C9D9}" dt="2025-04-30T12:54:04.097" v="3303" actId="26606"/>
          <ac:spMkLst>
            <pc:docMk/>
            <pc:sldMk cId="2427750510" sldId="311"/>
            <ac:spMk id="34" creationId="{2633B3B5-CC90-43F0-8714-D31D1F3F0209}"/>
          </ac:spMkLst>
        </pc:spChg>
        <pc:spChg chg="add del">
          <ac:chgData name="Imtiajur Rahman" userId="0b58a1275bf910f6" providerId="LiveId" clId="{BD7AA384-8009-4370-AF06-98895816C9D9}" dt="2025-04-30T12:54:04.097" v="3303" actId="26606"/>
          <ac:spMkLst>
            <pc:docMk/>
            <pc:sldMk cId="2427750510" sldId="311"/>
            <ac:spMk id="35" creationId="{A8D57A06-A426-446D-B02C-A2DC6B62E45E}"/>
          </ac:spMkLst>
        </pc:spChg>
        <pc:spChg chg="add del">
          <ac:chgData name="Imtiajur Rahman" userId="0b58a1275bf910f6" providerId="LiveId" clId="{BD7AA384-8009-4370-AF06-98895816C9D9}" dt="2025-04-30T12:54:05.153" v="3305" actId="26606"/>
          <ac:spMkLst>
            <pc:docMk/>
            <pc:sldMk cId="2427750510" sldId="311"/>
            <ac:spMk id="37" creationId="{86FF76B9-219D-4469-AF87-0236D29032F1}"/>
          </ac:spMkLst>
        </pc:spChg>
        <pc:spChg chg="add del">
          <ac:chgData name="Imtiajur Rahman" userId="0b58a1275bf910f6" providerId="LiveId" clId="{BD7AA384-8009-4370-AF06-98895816C9D9}" dt="2025-04-30T12:54:05.153" v="3305" actId="26606"/>
          <ac:spMkLst>
            <pc:docMk/>
            <pc:sldMk cId="2427750510" sldId="311"/>
            <ac:spMk id="40" creationId="{2E80C965-DB6D-4F81-9E9E-B027384D0BD6}"/>
          </ac:spMkLst>
        </pc:spChg>
        <pc:spChg chg="add del">
          <ac:chgData name="Imtiajur Rahman" userId="0b58a1275bf910f6" providerId="LiveId" clId="{BD7AA384-8009-4370-AF06-98895816C9D9}" dt="2025-04-30T12:54:05.153" v="3305" actId="26606"/>
          <ac:spMkLst>
            <pc:docMk/>
            <pc:sldMk cId="2427750510" sldId="311"/>
            <ac:spMk id="41" creationId="{633C5E46-DAC5-4661-9C87-22B08E2A512F}"/>
          </ac:spMkLst>
        </pc:spChg>
        <pc:spChg chg="add del">
          <ac:chgData name="Imtiajur Rahman" userId="0b58a1275bf910f6" providerId="LiveId" clId="{BD7AA384-8009-4370-AF06-98895816C9D9}" dt="2025-04-30T12:54:06.654" v="3307" actId="26606"/>
          <ac:spMkLst>
            <pc:docMk/>
            <pc:sldMk cId="2427750510" sldId="311"/>
            <ac:spMk id="43" creationId="{2D2B266D-3625-4584-A5C3-7D3F672CFF30}"/>
          </ac:spMkLst>
        </pc:spChg>
        <pc:spChg chg="add del">
          <ac:chgData name="Imtiajur Rahman" userId="0b58a1275bf910f6" providerId="LiveId" clId="{BD7AA384-8009-4370-AF06-98895816C9D9}" dt="2025-04-30T12:54:06.654" v="3307" actId="26606"/>
          <ac:spMkLst>
            <pc:docMk/>
            <pc:sldMk cId="2427750510" sldId="311"/>
            <ac:spMk id="44" creationId="{A5D2A5D1-BA0D-47D3-B051-DA7743C46E28}"/>
          </ac:spMkLst>
        </pc:spChg>
        <pc:spChg chg="add">
          <ac:chgData name="Imtiajur Rahman" userId="0b58a1275bf910f6" providerId="LiveId" clId="{BD7AA384-8009-4370-AF06-98895816C9D9}" dt="2025-04-30T12:54:06.674" v="3308" actId="26606"/>
          <ac:spMkLst>
            <pc:docMk/>
            <pc:sldMk cId="2427750510" sldId="311"/>
            <ac:spMk id="46" creationId="{5F879AC3-D4CE-493C-ADC7-06205677F4F8}"/>
          </ac:spMkLst>
        </pc:spChg>
        <pc:spChg chg="add">
          <ac:chgData name="Imtiajur Rahman" userId="0b58a1275bf910f6" providerId="LiveId" clId="{BD7AA384-8009-4370-AF06-98895816C9D9}" dt="2025-04-30T12:54:06.674" v="3308" actId="26606"/>
          <ac:spMkLst>
            <pc:docMk/>
            <pc:sldMk cId="2427750510" sldId="311"/>
            <ac:spMk id="47" creationId="{736F0DFD-0954-464F-BF12-DD2E6F6E0380}"/>
          </ac:spMkLst>
        </pc:spChg>
        <pc:grpChg chg="add del">
          <ac:chgData name="Imtiajur Rahman" userId="0b58a1275bf910f6" providerId="LiveId" clId="{BD7AA384-8009-4370-AF06-98895816C9D9}" dt="2025-04-30T12:54:05.153" v="3305" actId="26606"/>
          <ac:grpSpMkLst>
            <pc:docMk/>
            <pc:sldMk cId="2427750510" sldId="311"/>
            <ac:grpSpMk id="38" creationId="{DB88BD78-87E1-424D-B479-C37D8E41B12E}"/>
          </ac:grpSpMkLst>
        </pc:grpChg>
        <pc:graphicFrameChg chg="add mod modGraphic">
          <ac:chgData name="Imtiajur Rahman" userId="0b58a1275bf910f6" providerId="LiveId" clId="{BD7AA384-8009-4370-AF06-98895816C9D9}" dt="2025-04-30T12:53:52.188" v="3294" actId="26606"/>
          <ac:graphicFrameMkLst>
            <pc:docMk/>
            <pc:sldMk cId="2427750510" sldId="311"/>
            <ac:graphicFrameMk id="4" creationId="{B35813F6-0F65-E6CC-5C9C-73F2866780B8}"/>
          </ac:graphicFrameMkLst>
        </pc:graphicFrameChg>
        <pc:graphicFrameChg chg="add mod modGraphic">
          <ac:chgData name="Imtiajur Rahman" userId="0b58a1275bf910f6" providerId="LiveId" clId="{BD7AA384-8009-4370-AF06-98895816C9D9}" dt="2025-04-30T12:54:33.909" v="3315" actId="14100"/>
          <ac:graphicFrameMkLst>
            <pc:docMk/>
            <pc:sldMk cId="2427750510" sldId="311"/>
            <ac:graphicFrameMk id="5" creationId="{1BC67C9A-7681-BA1B-9FC3-F37188FCEFEA}"/>
          </ac:graphicFrameMkLst>
        </pc:graphicFrameChg>
      </pc:sldChg>
      <pc:sldChg chg="addSp delSp modSp new mod ord setBg">
        <pc:chgData name="Imtiajur Rahman" userId="0b58a1275bf910f6" providerId="LiveId" clId="{BD7AA384-8009-4370-AF06-98895816C9D9}" dt="2025-04-30T14:11:26.194" v="3397" actId="14100"/>
        <pc:sldMkLst>
          <pc:docMk/>
          <pc:sldMk cId="1640686034" sldId="312"/>
        </pc:sldMkLst>
        <pc:spChg chg="add mod">
          <ac:chgData name="Imtiajur Rahman" userId="0b58a1275bf910f6" providerId="LiveId" clId="{BD7AA384-8009-4370-AF06-98895816C9D9}" dt="2025-04-30T13:58:29.915" v="3357" actId="26606"/>
          <ac:spMkLst>
            <pc:docMk/>
            <pc:sldMk cId="1640686034" sldId="312"/>
            <ac:spMk id="4" creationId="{0EAD33CB-8384-97B4-952C-EC1CEA25336D}"/>
          </ac:spMkLst>
        </pc:spChg>
        <pc:spChg chg="add del mod">
          <ac:chgData name="Imtiajur Rahman" userId="0b58a1275bf910f6" providerId="LiveId" clId="{BD7AA384-8009-4370-AF06-98895816C9D9}" dt="2025-04-30T13:58:33.391" v="3360" actId="22"/>
          <ac:spMkLst>
            <pc:docMk/>
            <pc:sldMk cId="1640686034" sldId="312"/>
            <ac:spMk id="6" creationId="{3C3E157F-9BA8-83C2-0506-941708636622}"/>
          </ac:spMkLst>
        </pc:spChg>
        <pc:spChg chg="add del">
          <ac:chgData name="Imtiajur Rahman" userId="0b58a1275bf910f6" providerId="LiveId" clId="{BD7AA384-8009-4370-AF06-98895816C9D9}" dt="2025-04-30T13:58:29.915" v="3357" actId="26606"/>
          <ac:spMkLst>
            <pc:docMk/>
            <pc:sldMk cId="1640686034" sldId="312"/>
            <ac:spMk id="7" creationId="{69D184B2-2226-4E31-BCCB-444330767440}"/>
          </ac:spMkLst>
        </pc:spChg>
        <pc:spChg chg="add del">
          <ac:chgData name="Imtiajur Rahman" userId="0b58a1275bf910f6" providerId="LiveId" clId="{BD7AA384-8009-4370-AF06-98895816C9D9}" dt="2025-04-30T13:58:29.915" v="3357" actId="26606"/>
          <ac:spMkLst>
            <pc:docMk/>
            <pc:sldMk cId="1640686034" sldId="312"/>
            <ac:spMk id="9" creationId="{1AC4D4E3-486A-464A-8EC8-D44881097267}"/>
          </ac:spMkLst>
        </pc:spChg>
        <pc:spChg chg="add del">
          <ac:chgData name="Imtiajur Rahman" userId="0b58a1275bf910f6" providerId="LiveId" clId="{BD7AA384-8009-4370-AF06-98895816C9D9}" dt="2025-04-30T13:58:29.915" v="3357" actId="26606"/>
          <ac:spMkLst>
            <pc:docMk/>
            <pc:sldMk cId="1640686034" sldId="312"/>
            <ac:spMk id="11" creationId="{864DE13E-58EB-4475-B79C-0D4FC651239B}"/>
          </ac:spMkLst>
        </pc:spChg>
        <pc:spChg chg="add del mod">
          <ac:chgData name="Imtiajur Rahman" userId="0b58a1275bf910f6" providerId="LiveId" clId="{BD7AA384-8009-4370-AF06-98895816C9D9}" dt="2025-04-30T14:10:38.066" v="3382" actId="478"/>
          <ac:spMkLst>
            <pc:docMk/>
            <pc:sldMk cId="1640686034" sldId="312"/>
            <ac:spMk id="13" creationId="{0CD58388-C05A-A221-F56B-1F69E1673134}"/>
          </ac:spMkLst>
        </pc:spChg>
        <pc:grpChg chg="add del">
          <ac:chgData name="Imtiajur Rahman" userId="0b58a1275bf910f6" providerId="LiveId" clId="{BD7AA384-8009-4370-AF06-98895816C9D9}" dt="2025-04-30T13:58:29.915" v="3357" actId="26606"/>
          <ac:grpSpMkLst>
            <pc:docMk/>
            <pc:sldMk cId="1640686034" sldId="312"/>
            <ac:grpSpMk id="16" creationId="{1FD67D68-9B83-C338-8342-3348D8F22347}"/>
          </ac:grpSpMkLst>
        </pc:grpChg>
        <pc:graphicFrameChg chg="add mod ord modGraphic">
          <ac:chgData name="Imtiajur Rahman" userId="0b58a1275bf910f6" providerId="LiveId" clId="{BD7AA384-8009-4370-AF06-98895816C9D9}" dt="2025-04-30T14:11:19.411" v="3394" actId="1076"/>
          <ac:graphicFrameMkLst>
            <pc:docMk/>
            <pc:sldMk cId="1640686034" sldId="312"/>
            <ac:graphicFrameMk id="2" creationId="{D594AA60-4AD8-A7FA-F44B-072416979B90}"/>
          </ac:graphicFrameMkLst>
        </pc:graphicFrameChg>
        <pc:graphicFrameChg chg="add del mod">
          <ac:chgData name="Imtiajur Rahman" userId="0b58a1275bf910f6" providerId="LiveId" clId="{BD7AA384-8009-4370-AF06-98895816C9D9}" dt="2025-04-30T14:10:54.810" v="3388" actId="478"/>
          <ac:graphicFrameMkLst>
            <pc:docMk/>
            <pc:sldMk cId="1640686034" sldId="312"/>
            <ac:graphicFrameMk id="8" creationId="{52B7D99C-03ED-6237-A185-B8DCBA715196}"/>
          </ac:graphicFrameMkLst>
        </pc:graphicFrameChg>
        <pc:graphicFrameChg chg="add mod modGraphic">
          <ac:chgData name="Imtiajur Rahman" userId="0b58a1275bf910f6" providerId="LiveId" clId="{BD7AA384-8009-4370-AF06-98895816C9D9}" dt="2025-04-30T14:11:26.194" v="3397" actId="14100"/>
          <ac:graphicFrameMkLst>
            <pc:docMk/>
            <pc:sldMk cId="1640686034" sldId="312"/>
            <ac:graphicFrameMk id="10" creationId="{664B0110-9D34-6BD2-56DC-67D11FF0D647}"/>
          </ac:graphicFrameMkLst>
        </pc:graphicFrameChg>
        <pc:graphicFrameChg chg="add del mod">
          <ac:chgData name="Imtiajur Rahman" userId="0b58a1275bf910f6" providerId="LiveId" clId="{BD7AA384-8009-4370-AF06-98895816C9D9}" dt="2025-04-30T14:10:31.923" v="3380" actId="478"/>
          <ac:graphicFrameMkLst>
            <pc:docMk/>
            <pc:sldMk cId="1640686034" sldId="312"/>
            <ac:graphicFrameMk id="15" creationId="{0B2D0463-26C8-2A0E-8818-A4974D269F32}"/>
          </ac:graphicFrameMkLst>
        </pc:graphicFrameChg>
        <pc:picChg chg="add del mod">
          <ac:chgData name="Imtiajur Rahman" userId="0b58a1275bf910f6" providerId="LiveId" clId="{BD7AA384-8009-4370-AF06-98895816C9D9}" dt="2025-04-30T14:10:41.278" v="3383" actId="478"/>
          <ac:picMkLst>
            <pc:docMk/>
            <pc:sldMk cId="1640686034" sldId="312"/>
            <ac:picMk id="14" creationId="{A08B6281-A33C-BFCA-8CBD-AE4F4D04B9BB}"/>
          </ac:picMkLst>
        </pc:picChg>
        <pc:picChg chg="add del mod">
          <ac:chgData name="Imtiajur Rahman" userId="0b58a1275bf910f6" providerId="LiveId" clId="{BD7AA384-8009-4370-AF06-98895816C9D9}" dt="2025-04-30T14:10:44.488" v="3384" actId="478"/>
          <ac:picMkLst>
            <pc:docMk/>
            <pc:sldMk cId="1640686034" sldId="312"/>
            <ac:picMk id="19" creationId="{0B9195C1-6DDF-2B3B-BF46-9FE3C3760A10}"/>
          </ac:picMkLst>
        </pc:picChg>
      </pc:sldChg>
      <pc:sldChg chg="addSp modSp new mod setBg">
        <pc:chgData name="Imtiajur Rahman" userId="0b58a1275bf910f6" providerId="LiveId" clId="{BD7AA384-8009-4370-AF06-98895816C9D9}" dt="2025-04-30T14:12:38.094" v="3407" actId="26606"/>
        <pc:sldMkLst>
          <pc:docMk/>
          <pc:sldMk cId="1428470063" sldId="313"/>
        </pc:sldMkLst>
        <pc:spChg chg="add mod">
          <ac:chgData name="Imtiajur Rahman" userId="0b58a1275bf910f6" providerId="LiveId" clId="{BD7AA384-8009-4370-AF06-98895816C9D9}" dt="2025-04-30T14:12:38.094" v="3407" actId="26606"/>
          <ac:spMkLst>
            <pc:docMk/>
            <pc:sldMk cId="1428470063" sldId="313"/>
            <ac:spMk id="3" creationId="{9FA61CB5-7A8E-C4B3-3E62-52273974AA71}"/>
          </ac:spMkLst>
        </pc:spChg>
        <pc:spChg chg="add">
          <ac:chgData name="Imtiajur Rahman" userId="0b58a1275bf910f6" providerId="LiveId" clId="{BD7AA384-8009-4370-AF06-98895816C9D9}" dt="2025-04-30T14:12:38.094" v="3407" actId="26606"/>
          <ac:spMkLst>
            <pc:docMk/>
            <pc:sldMk cId="1428470063" sldId="313"/>
            <ac:spMk id="8" creationId="{100EDD19-6802-4EC3-95CE-CFFAB042CFD6}"/>
          </ac:spMkLst>
        </pc:spChg>
        <pc:spChg chg="add">
          <ac:chgData name="Imtiajur Rahman" userId="0b58a1275bf910f6" providerId="LiveId" clId="{BD7AA384-8009-4370-AF06-98895816C9D9}" dt="2025-04-30T14:12:38.094" v="3407" actId="26606"/>
          <ac:spMkLst>
            <pc:docMk/>
            <pc:sldMk cId="1428470063" sldId="313"/>
            <ac:spMk id="10" creationId="{DB17E863-922E-4C26-BD64-E8FD41D2866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C4C3F-9727-4BD7-8F80-7C42FD00435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BD6E5C-4B6E-47B4-9FC1-D9CA38E2CB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 the aftermath of a natural disaster the distribution of pharmaceutical supplies to affected areas becomes a critical challenge. </a:t>
          </a:r>
        </a:p>
      </dgm:t>
    </dgm:pt>
    <dgm:pt modelId="{42F0DA5F-39A4-4941-AC00-57F799707387}" type="parTrans" cxnId="{4F2C8C74-6E7C-4B77-B996-B68465B2BB25}">
      <dgm:prSet/>
      <dgm:spPr/>
      <dgm:t>
        <a:bodyPr/>
        <a:lstStyle/>
        <a:p>
          <a:endParaRPr lang="en-US"/>
        </a:p>
      </dgm:t>
    </dgm:pt>
    <dgm:pt modelId="{2A141B9C-1EBF-413C-88E2-390AFB3FAC12}" type="sibTrans" cxnId="{4F2C8C74-6E7C-4B77-B996-B68465B2BB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2911B8-2603-4A59-AF46-EE59CA29CD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 address this, we have developed a stochastic programming model for optimizing the distribution network, where mobile pharmacies and hospitals serve as the primary suppliers of essential medications. </a:t>
          </a:r>
        </a:p>
      </dgm:t>
    </dgm:pt>
    <dgm:pt modelId="{EF690F57-29BA-4F1D-B96D-C2BBDA2EC707}" type="parTrans" cxnId="{585C842A-1EF8-4433-A6A5-2693A6CF65DD}">
      <dgm:prSet/>
      <dgm:spPr/>
      <dgm:t>
        <a:bodyPr/>
        <a:lstStyle/>
        <a:p>
          <a:endParaRPr lang="en-US"/>
        </a:p>
      </dgm:t>
    </dgm:pt>
    <dgm:pt modelId="{EBBC3B1B-B121-4481-B4F8-C5B821ACE223}" type="sibTrans" cxnId="{585C842A-1EF8-4433-A6A5-2693A6CF65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A2D0E4-B22E-4C38-A94E-BE412AC119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model considers factors such as demand uncertainty and inventory limitations to minimize delivery costs while ensuring that the demand for pharmaceutical supplies is met in disaster-stricken regions.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B981087C-CF7A-419A-9984-969D378419DC}" type="parTrans" cxnId="{72B5A054-279D-48AC-9D8C-B113921B2017}">
      <dgm:prSet/>
      <dgm:spPr/>
      <dgm:t>
        <a:bodyPr/>
        <a:lstStyle/>
        <a:p>
          <a:endParaRPr lang="en-US"/>
        </a:p>
      </dgm:t>
    </dgm:pt>
    <dgm:pt modelId="{8D4DCB4D-64CA-4FE5-BE40-87BE844E3E24}" type="sibTrans" cxnId="{72B5A054-279D-48AC-9D8C-B113921B20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8AEB949-41DB-4FA6-8675-B1945833E3D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This simplified yet effective stochastic model and aims to allocate resources efficiently, focusing on both cost reduction</a:t>
          </a:r>
          <a:r>
            <a:rPr lang="en-US" sz="1700" kern="1200"/>
            <a:t>.</a:t>
          </a:r>
          <a:endParaRPr lang="en-US" sz="1700" kern="1200" dirty="0"/>
        </a:p>
      </dgm:t>
    </dgm:pt>
    <dgm:pt modelId="{70B8D39D-7946-4BBB-9F41-D545E43C37CC}" type="parTrans" cxnId="{4EE12B68-521C-410D-95D4-DD95F15E476C}">
      <dgm:prSet/>
      <dgm:spPr/>
      <dgm:t>
        <a:bodyPr/>
        <a:lstStyle/>
        <a:p>
          <a:endParaRPr lang="en-US"/>
        </a:p>
      </dgm:t>
    </dgm:pt>
    <dgm:pt modelId="{D6A65DA5-B44A-48B2-9C2B-0AB7E88EAE1A}" type="sibTrans" cxnId="{4EE12B68-521C-410D-95D4-DD95F15E476C}">
      <dgm:prSet/>
      <dgm:spPr/>
      <dgm:t>
        <a:bodyPr/>
        <a:lstStyle/>
        <a:p>
          <a:endParaRPr lang="en-US"/>
        </a:p>
      </dgm:t>
    </dgm:pt>
    <dgm:pt modelId="{76940B85-9B90-48DB-8742-402423933844}" type="pres">
      <dgm:prSet presAssocID="{2B3C4C3F-9727-4BD7-8F80-7C42FD00435F}" presName="root" presStyleCnt="0">
        <dgm:presLayoutVars>
          <dgm:dir/>
          <dgm:resizeHandles val="exact"/>
        </dgm:presLayoutVars>
      </dgm:prSet>
      <dgm:spPr/>
    </dgm:pt>
    <dgm:pt modelId="{C7D0FCFE-9F22-4724-B5F3-D07551D2957A}" type="pres">
      <dgm:prSet presAssocID="{2B3C4C3F-9727-4BD7-8F80-7C42FD00435F}" presName="container" presStyleCnt="0">
        <dgm:presLayoutVars>
          <dgm:dir/>
          <dgm:resizeHandles val="exact"/>
        </dgm:presLayoutVars>
      </dgm:prSet>
      <dgm:spPr/>
    </dgm:pt>
    <dgm:pt modelId="{A66A0361-8297-447E-985C-5B802C382C0C}" type="pres">
      <dgm:prSet presAssocID="{FDBD6E5C-4B6E-47B4-9FC1-D9CA38E2CBC5}" presName="compNode" presStyleCnt="0"/>
      <dgm:spPr/>
    </dgm:pt>
    <dgm:pt modelId="{128609E4-E05F-43DF-B6A1-96C3E9AE96C5}" type="pres">
      <dgm:prSet presAssocID="{FDBD6E5C-4B6E-47B4-9FC1-D9CA38E2CBC5}" presName="iconBgRect" presStyleLbl="bgShp" presStyleIdx="0" presStyleCnt="4"/>
      <dgm:spPr/>
    </dgm:pt>
    <dgm:pt modelId="{4A9194F4-1C2C-463A-B6D4-0A1362079B76}" type="pres">
      <dgm:prSet presAssocID="{FDBD6E5C-4B6E-47B4-9FC1-D9CA38E2CBC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00E0968D-74E0-413D-9ACF-84BC18CB8388}" type="pres">
      <dgm:prSet presAssocID="{FDBD6E5C-4B6E-47B4-9FC1-D9CA38E2CBC5}" presName="spaceRect" presStyleCnt="0"/>
      <dgm:spPr/>
    </dgm:pt>
    <dgm:pt modelId="{8514ECB0-1030-40C3-8D3F-3F7580E3FB94}" type="pres">
      <dgm:prSet presAssocID="{FDBD6E5C-4B6E-47B4-9FC1-D9CA38E2CBC5}" presName="textRect" presStyleLbl="revTx" presStyleIdx="0" presStyleCnt="4" custScaleX="111642">
        <dgm:presLayoutVars>
          <dgm:chMax val="1"/>
          <dgm:chPref val="1"/>
        </dgm:presLayoutVars>
      </dgm:prSet>
      <dgm:spPr/>
    </dgm:pt>
    <dgm:pt modelId="{DD763C63-F914-4DA1-AEF9-7142B0F68781}" type="pres">
      <dgm:prSet presAssocID="{2A141B9C-1EBF-413C-88E2-390AFB3FAC12}" presName="sibTrans" presStyleLbl="sibTrans2D1" presStyleIdx="0" presStyleCnt="0"/>
      <dgm:spPr/>
    </dgm:pt>
    <dgm:pt modelId="{7C811CB4-9C82-446D-8A0E-0D045C27D3F9}" type="pres">
      <dgm:prSet presAssocID="{C72911B8-2603-4A59-AF46-EE59CA29CD96}" presName="compNode" presStyleCnt="0"/>
      <dgm:spPr/>
    </dgm:pt>
    <dgm:pt modelId="{2B518119-90F3-4F73-9524-9BAD95ECF822}" type="pres">
      <dgm:prSet presAssocID="{C72911B8-2603-4A59-AF46-EE59CA29CD96}" presName="iconBgRect" presStyleLbl="bgShp" presStyleIdx="1" presStyleCnt="4"/>
      <dgm:spPr/>
    </dgm:pt>
    <dgm:pt modelId="{C40FB12B-1073-4DAD-A8B6-E8F66A9BB76C}" type="pres">
      <dgm:prSet presAssocID="{C72911B8-2603-4A59-AF46-EE59CA29CD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85DE9B8-58D8-45FA-A23A-9A5AEA227D18}" type="pres">
      <dgm:prSet presAssocID="{C72911B8-2603-4A59-AF46-EE59CA29CD96}" presName="spaceRect" presStyleCnt="0"/>
      <dgm:spPr/>
    </dgm:pt>
    <dgm:pt modelId="{ABB249CB-FA07-4426-981F-F1B88A2970D8}" type="pres">
      <dgm:prSet presAssocID="{C72911B8-2603-4A59-AF46-EE59CA29CD96}" presName="textRect" presStyleLbl="revTx" presStyleIdx="1" presStyleCnt="4" custScaleX="110095">
        <dgm:presLayoutVars>
          <dgm:chMax val="1"/>
          <dgm:chPref val="1"/>
        </dgm:presLayoutVars>
      </dgm:prSet>
      <dgm:spPr/>
    </dgm:pt>
    <dgm:pt modelId="{0382FBE7-5A8F-49FA-9DFE-D24C02016083}" type="pres">
      <dgm:prSet presAssocID="{EBBC3B1B-B121-4481-B4F8-C5B821ACE223}" presName="sibTrans" presStyleLbl="sibTrans2D1" presStyleIdx="0" presStyleCnt="0"/>
      <dgm:spPr/>
    </dgm:pt>
    <dgm:pt modelId="{37256B7F-85EE-430F-A3FE-BB2BC1C5E43C}" type="pres">
      <dgm:prSet presAssocID="{84A2D0E4-B22E-4C38-A94E-BE412AC119B7}" presName="compNode" presStyleCnt="0"/>
      <dgm:spPr/>
    </dgm:pt>
    <dgm:pt modelId="{E3F6430B-AC6D-4F01-8E2A-DA7604349AB4}" type="pres">
      <dgm:prSet presAssocID="{84A2D0E4-B22E-4C38-A94E-BE412AC119B7}" presName="iconBgRect" presStyleLbl="bgShp" presStyleIdx="2" presStyleCnt="4"/>
      <dgm:spPr/>
    </dgm:pt>
    <dgm:pt modelId="{07ACD039-158D-43DB-B865-A5D6E7D0011B}" type="pres">
      <dgm:prSet presAssocID="{84A2D0E4-B22E-4C38-A94E-BE412AC119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4D3AC5B2-B2E4-49D1-9AC0-FE38E8419616}" type="pres">
      <dgm:prSet presAssocID="{84A2D0E4-B22E-4C38-A94E-BE412AC119B7}" presName="spaceRect" presStyleCnt="0"/>
      <dgm:spPr/>
    </dgm:pt>
    <dgm:pt modelId="{D5D4533F-8982-444E-AFF2-90979610498D}" type="pres">
      <dgm:prSet presAssocID="{84A2D0E4-B22E-4C38-A94E-BE412AC119B7}" presName="textRect" presStyleLbl="revTx" presStyleIdx="2" presStyleCnt="4" custScaleX="109596">
        <dgm:presLayoutVars>
          <dgm:chMax val="1"/>
          <dgm:chPref val="1"/>
        </dgm:presLayoutVars>
      </dgm:prSet>
      <dgm:spPr/>
    </dgm:pt>
    <dgm:pt modelId="{0C162782-9C54-4729-9BF6-F277F4BBD2FA}" type="pres">
      <dgm:prSet presAssocID="{8D4DCB4D-64CA-4FE5-BE40-87BE844E3E24}" presName="sibTrans" presStyleLbl="sibTrans2D1" presStyleIdx="0" presStyleCnt="0"/>
      <dgm:spPr/>
    </dgm:pt>
    <dgm:pt modelId="{398C4DAA-31F5-47C9-82FE-4CA1ABD89C48}" type="pres">
      <dgm:prSet presAssocID="{48AEB949-41DB-4FA6-8675-B1945833E3D7}" presName="compNode" presStyleCnt="0"/>
      <dgm:spPr/>
    </dgm:pt>
    <dgm:pt modelId="{E3752A95-66C1-42F7-A2EE-23D601C57462}" type="pres">
      <dgm:prSet presAssocID="{48AEB949-41DB-4FA6-8675-B1945833E3D7}" presName="iconBgRect" presStyleLbl="bgShp" presStyleIdx="3" presStyleCnt="4"/>
      <dgm:spPr/>
    </dgm:pt>
    <dgm:pt modelId="{18366835-C998-4730-998A-EA8707D0D164}" type="pres">
      <dgm:prSet presAssocID="{48AEB949-41DB-4FA6-8675-B1945833E3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E7A0A0AC-2CF7-474E-B863-FC7332DE8D95}" type="pres">
      <dgm:prSet presAssocID="{48AEB949-41DB-4FA6-8675-B1945833E3D7}" presName="spaceRect" presStyleCnt="0"/>
      <dgm:spPr/>
    </dgm:pt>
    <dgm:pt modelId="{D69A2A84-7258-42F5-A01C-76BB82BE8A99}" type="pres">
      <dgm:prSet presAssocID="{48AEB949-41DB-4FA6-8675-B1945833E3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30F314-8430-4E00-8846-7F190559B82D}" type="presOf" srcId="{8D4DCB4D-64CA-4FE5-BE40-87BE844E3E24}" destId="{0C162782-9C54-4729-9BF6-F277F4BBD2FA}" srcOrd="0" destOrd="0" presId="urn:microsoft.com/office/officeart/2018/2/layout/IconCircleList"/>
    <dgm:cxn modelId="{585C842A-1EF8-4433-A6A5-2693A6CF65DD}" srcId="{2B3C4C3F-9727-4BD7-8F80-7C42FD00435F}" destId="{C72911B8-2603-4A59-AF46-EE59CA29CD96}" srcOrd="1" destOrd="0" parTransId="{EF690F57-29BA-4F1D-B96D-C2BBDA2EC707}" sibTransId="{EBBC3B1B-B121-4481-B4F8-C5B821ACE223}"/>
    <dgm:cxn modelId="{5809492E-B8C8-4EE9-BF3C-A3EBD38B50AF}" type="presOf" srcId="{2A141B9C-1EBF-413C-88E2-390AFB3FAC12}" destId="{DD763C63-F914-4DA1-AEF9-7142B0F68781}" srcOrd="0" destOrd="0" presId="urn:microsoft.com/office/officeart/2018/2/layout/IconCircleList"/>
    <dgm:cxn modelId="{0313F633-7B13-41CF-95C1-4CB977F45DFD}" type="presOf" srcId="{2B3C4C3F-9727-4BD7-8F80-7C42FD00435F}" destId="{76940B85-9B90-48DB-8742-402423933844}" srcOrd="0" destOrd="0" presId="urn:microsoft.com/office/officeart/2018/2/layout/IconCircleList"/>
    <dgm:cxn modelId="{4EE12B68-521C-410D-95D4-DD95F15E476C}" srcId="{2B3C4C3F-9727-4BD7-8F80-7C42FD00435F}" destId="{48AEB949-41DB-4FA6-8675-B1945833E3D7}" srcOrd="3" destOrd="0" parTransId="{70B8D39D-7946-4BBB-9F41-D545E43C37CC}" sibTransId="{D6A65DA5-B44A-48B2-9C2B-0AB7E88EAE1A}"/>
    <dgm:cxn modelId="{8685C34E-77C6-4893-97E7-40506C65456F}" type="presOf" srcId="{48AEB949-41DB-4FA6-8675-B1945833E3D7}" destId="{D69A2A84-7258-42F5-A01C-76BB82BE8A99}" srcOrd="0" destOrd="0" presId="urn:microsoft.com/office/officeart/2018/2/layout/IconCircleList"/>
    <dgm:cxn modelId="{4F2C8C74-6E7C-4B77-B996-B68465B2BB25}" srcId="{2B3C4C3F-9727-4BD7-8F80-7C42FD00435F}" destId="{FDBD6E5C-4B6E-47B4-9FC1-D9CA38E2CBC5}" srcOrd="0" destOrd="0" parTransId="{42F0DA5F-39A4-4941-AC00-57F799707387}" sibTransId="{2A141B9C-1EBF-413C-88E2-390AFB3FAC12}"/>
    <dgm:cxn modelId="{72B5A054-279D-48AC-9D8C-B113921B2017}" srcId="{2B3C4C3F-9727-4BD7-8F80-7C42FD00435F}" destId="{84A2D0E4-B22E-4C38-A94E-BE412AC119B7}" srcOrd="2" destOrd="0" parTransId="{B981087C-CF7A-419A-9984-969D378419DC}" sibTransId="{8D4DCB4D-64CA-4FE5-BE40-87BE844E3E24}"/>
    <dgm:cxn modelId="{B59EE391-0DBF-45E0-9B40-ABE007925CBB}" type="presOf" srcId="{84A2D0E4-B22E-4C38-A94E-BE412AC119B7}" destId="{D5D4533F-8982-444E-AFF2-90979610498D}" srcOrd="0" destOrd="0" presId="urn:microsoft.com/office/officeart/2018/2/layout/IconCircleList"/>
    <dgm:cxn modelId="{66A8BC9D-4501-4478-B54A-AB01BE4D91E7}" type="presOf" srcId="{C72911B8-2603-4A59-AF46-EE59CA29CD96}" destId="{ABB249CB-FA07-4426-981F-F1B88A2970D8}" srcOrd="0" destOrd="0" presId="urn:microsoft.com/office/officeart/2018/2/layout/IconCircleList"/>
    <dgm:cxn modelId="{B26368BC-96BF-458A-9F39-8B32CC2784E3}" type="presOf" srcId="{FDBD6E5C-4B6E-47B4-9FC1-D9CA38E2CBC5}" destId="{8514ECB0-1030-40C3-8D3F-3F7580E3FB94}" srcOrd="0" destOrd="0" presId="urn:microsoft.com/office/officeart/2018/2/layout/IconCircleList"/>
    <dgm:cxn modelId="{1ED47ED4-A193-4BF2-8C55-5059005751A1}" type="presOf" srcId="{EBBC3B1B-B121-4481-B4F8-C5B821ACE223}" destId="{0382FBE7-5A8F-49FA-9DFE-D24C02016083}" srcOrd="0" destOrd="0" presId="urn:microsoft.com/office/officeart/2018/2/layout/IconCircleList"/>
    <dgm:cxn modelId="{C748B1F8-2F0F-40B4-903F-5530B172C0EF}" type="presParOf" srcId="{76940B85-9B90-48DB-8742-402423933844}" destId="{C7D0FCFE-9F22-4724-B5F3-D07551D2957A}" srcOrd="0" destOrd="0" presId="urn:microsoft.com/office/officeart/2018/2/layout/IconCircleList"/>
    <dgm:cxn modelId="{DB34ECEE-AB56-4D66-AFF5-C2483309ACC1}" type="presParOf" srcId="{C7D0FCFE-9F22-4724-B5F3-D07551D2957A}" destId="{A66A0361-8297-447E-985C-5B802C382C0C}" srcOrd="0" destOrd="0" presId="urn:microsoft.com/office/officeart/2018/2/layout/IconCircleList"/>
    <dgm:cxn modelId="{85996B86-4E9A-491C-A9EB-18ED4489876B}" type="presParOf" srcId="{A66A0361-8297-447E-985C-5B802C382C0C}" destId="{128609E4-E05F-43DF-B6A1-96C3E9AE96C5}" srcOrd="0" destOrd="0" presId="urn:microsoft.com/office/officeart/2018/2/layout/IconCircleList"/>
    <dgm:cxn modelId="{A725C70C-69FB-49E9-8EFF-7747CB26DAD0}" type="presParOf" srcId="{A66A0361-8297-447E-985C-5B802C382C0C}" destId="{4A9194F4-1C2C-463A-B6D4-0A1362079B76}" srcOrd="1" destOrd="0" presId="urn:microsoft.com/office/officeart/2018/2/layout/IconCircleList"/>
    <dgm:cxn modelId="{D8303061-8A8A-4D8E-AC8B-5EECC74C0450}" type="presParOf" srcId="{A66A0361-8297-447E-985C-5B802C382C0C}" destId="{00E0968D-74E0-413D-9ACF-84BC18CB8388}" srcOrd="2" destOrd="0" presId="urn:microsoft.com/office/officeart/2018/2/layout/IconCircleList"/>
    <dgm:cxn modelId="{8A5CB0B3-F1F5-4AB3-9C95-BEF74277D2EF}" type="presParOf" srcId="{A66A0361-8297-447E-985C-5B802C382C0C}" destId="{8514ECB0-1030-40C3-8D3F-3F7580E3FB94}" srcOrd="3" destOrd="0" presId="urn:microsoft.com/office/officeart/2018/2/layout/IconCircleList"/>
    <dgm:cxn modelId="{1171CE67-4FF7-4375-845E-7995D6CD9609}" type="presParOf" srcId="{C7D0FCFE-9F22-4724-B5F3-D07551D2957A}" destId="{DD763C63-F914-4DA1-AEF9-7142B0F68781}" srcOrd="1" destOrd="0" presId="urn:microsoft.com/office/officeart/2018/2/layout/IconCircleList"/>
    <dgm:cxn modelId="{1A48A2C5-DBC2-4810-B771-E95DA8617DB1}" type="presParOf" srcId="{C7D0FCFE-9F22-4724-B5F3-D07551D2957A}" destId="{7C811CB4-9C82-446D-8A0E-0D045C27D3F9}" srcOrd="2" destOrd="0" presId="urn:microsoft.com/office/officeart/2018/2/layout/IconCircleList"/>
    <dgm:cxn modelId="{6B787215-46E5-4118-BC12-F59C70A985FC}" type="presParOf" srcId="{7C811CB4-9C82-446D-8A0E-0D045C27D3F9}" destId="{2B518119-90F3-4F73-9524-9BAD95ECF822}" srcOrd="0" destOrd="0" presId="urn:microsoft.com/office/officeart/2018/2/layout/IconCircleList"/>
    <dgm:cxn modelId="{05C6381B-B39C-42C7-B23A-F812C3CE04BA}" type="presParOf" srcId="{7C811CB4-9C82-446D-8A0E-0D045C27D3F9}" destId="{C40FB12B-1073-4DAD-A8B6-E8F66A9BB76C}" srcOrd="1" destOrd="0" presId="urn:microsoft.com/office/officeart/2018/2/layout/IconCircleList"/>
    <dgm:cxn modelId="{CDBBABDB-28EF-4545-9F2D-BF27F6734C26}" type="presParOf" srcId="{7C811CB4-9C82-446D-8A0E-0D045C27D3F9}" destId="{285DE9B8-58D8-45FA-A23A-9A5AEA227D18}" srcOrd="2" destOrd="0" presId="urn:microsoft.com/office/officeart/2018/2/layout/IconCircleList"/>
    <dgm:cxn modelId="{7318DF5C-3F7A-4797-AD4E-84119187FB0D}" type="presParOf" srcId="{7C811CB4-9C82-446D-8A0E-0D045C27D3F9}" destId="{ABB249CB-FA07-4426-981F-F1B88A2970D8}" srcOrd="3" destOrd="0" presId="urn:microsoft.com/office/officeart/2018/2/layout/IconCircleList"/>
    <dgm:cxn modelId="{4F4BD2F7-A5E7-4460-BAA8-5F4093292094}" type="presParOf" srcId="{C7D0FCFE-9F22-4724-B5F3-D07551D2957A}" destId="{0382FBE7-5A8F-49FA-9DFE-D24C02016083}" srcOrd="3" destOrd="0" presId="urn:microsoft.com/office/officeart/2018/2/layout/IconCircleList"/>
    <dgm:cxn modelId="{9067FB8A-9ABC-49A1-9468-81BB5C3F63DD}" type="presParOf" srcId="{C7D0FCFE-9F22-4724-B5F3-D07551D2957A}" destId="{37256B7F-85EE-430F-A3FE-BB2BC1C5E43C}" srcOrd="4" destOrd="0" presId="urn:microsoft.com/office/officeart/2018/2/layout/IconCircleList"/>
    <dgm:cxn modelId="{78CCB3C3-5E37-4E37-8532-3B5B65F6AE6A}" type="presParOf" srcId="{37256B7F-85EE-430F-A3FE-BB2BC1C5E43C}" destId="{E3F6430B-AC6D-4F01-8E2A-DA7604349AB4}" srcOrd="0" destOrd="0" presId="urn:microsoft.com/office/officeart/2018/2/layout/IconCircleList"/>
    <dgm:cxn modelId="{31123047-4C51-4A42-812A-2EB2A545F139}" type="presParOf" srcId="{37256B7F-85EE-430F-A3FE-BB2BC1C5E43C}" destId="{07ACD039-158D-43DB-B865-A5D6E7D0011B}" srcOrd="1" destOrd="0" presId="urn:microsoft.com/office/officeart/2018/2/layout/IconCircleList"/>
    <dgm:cxn modelId="{7430C2A9-12E5-42AD-B6BC-8E2C92664CFA}" type="presParOf" srcId="{37256B7F-85EE-430F-A3FE-BB2BC1C5E43C}" destId="{4D3AC5B2-B2E4-49D1-9AC0-FE38E8419616}" srcOrd="2" destOrd="0" presId="urn:microsoft.com/office/officeart/2018/2/layout/IconCircleList"/>
    <dgm:cxn modelId="{7E313A5C-9B00-463D-A60B-4165E8727173}" type="presParOf" srcId="{37256B7F-85EE-430F-A3FE-BB2BC1C5E43C}" destId="{D5D4533F-8982-444E-AFF2-90979610498D}" srcOrd="3" destOrd="0" presId="urn:microsoft.com/office/officeart/2018/2/layout/IconCircleList"/>
    <dgm:cxn modelId="{2214CD47-DEBD-4840-9CBE-28F4DBDE0749}" type="presParOf" srcId="{C7D0FCFE-9F22-4724-B5F3-D07551D2957A}" destId="{0C162782-9C54-4729-9BF6-F277F4BBD2FA}" srcOrd="5" destOrd="0" presId="urn:microsoft.com/office/officeart/2018/2/layout/IconCircleList"/>
    <dgm:cxn modelId="{68B47E70-8C49-4D75-93A7-F6E3296F00E6}" type="presParOf" srcId="{C7D0FCFE-9F22-4724-B5F3-D07551D2957A}" destId="{398C4DAA-31F5-47C9-82FE-4CA1ABD89C48}" srcOrd="6" destOrd="0" presId="urn:microsoft.com/office/officeart/2018/2/layout/IconCircleList"/>
    <dgm:cxn modelId="{06FD0DB6-3A12-4E7F-8F8B-3C861E050C99}" type="presParOf" srcId="{398C4DAA-31F5-47C9-82FE-4CA1ABD89C48}" destId="{E3752A95-66C1-42F7-A2EE-23D601C57462}" srcOrd="0" destOrd="0" presId="urn:microsoft.com/office/officeart/2018/2/layout/IconCircleList"/>
    <dgm:cxn modelId="{8E620802-D52B-47E7-864D-44F5B69E54C7}" type="presParOf" srcId="{398C4DAA-31F5-47C9-82FE-4CA1ABD89C48}" destId="{18366835-C998-4730-998A-EA8707D0D164}" srcOrd="1" destOrd="0" presId="urn:microsoft.com/office/officeart/2018/2/layout/IconCircleList"/>
    <dgm:cxn modelId="{E58C49EA-B1CC-41D9-8F5C-896F67087B0A}" type="presParOf" srcId="{398C4DAA-31F5-47C9-82FE-4CA1ABD89C48}" destId="{E7A0A0AC-2CF7-474E-B863-FC7332DE8D95}" srcOrd="2" destOrd="0" presId="urn:microsoft.com/office/officeart/2018/2/layout/IconCircleList"/>
    <dgm:cxn modelId="{BAF203CA-B0FC-40D0-BE80-FDE12F12C529}" type="presParOf" srcId="{398C4DAA-31F5-47C9-82FE-4CA1ABD89C48}" destId="{D69A2A84-7258-42F5-A01C-76BB82BE8A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609E4-E05F-43DF-B6A1-96C3E9AE96C5}">
      <dsp:nvSpPr>
        <dsp:cNvPr id="0" name=""/>
        <dsp:cNvSpPr/>
      </dsp:nvSpPr>
      <dsp:spPr>
        <a:xfrm>
          <a:off x="244921" y="954791"/>
          <a:ext cx="1229344" cy="12293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194F4-1C2C-463A-B6D4-0A1362079B76}">
      <dsp:nvSpPr>
        <dsp:cNvPr id="0" name=""/>
        <dsp:cNvSpPr/>
      </dsp:nvSpPr>
      <dsp:spPr>
        <a:xfrm>
          <a:off x="503083" y="1212953"/>
          <a:ext cx="713019" cy="7130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4ECB0-1030-40C3-8D3F-3F7580E3FB94}">
      <dsp:nvSpPr>
        <dsp:cNvPr id="0" name=""/>
        <dsp:cNvSpPr/>
      </dsp:nvSpPr>
      <dsp:spPr>
        <a:xfrm>
          <a:off x="1569019" y="954791"/>
          <a:ext cx="3235096" cy="122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the aftermath of a natural disaster the distribution of pharmaceutical supplies to affected areas becomes a critical challenge. </a:t>
          </a:r>
        </a:p>
      </dsp:txBody>
      <dsp:txXfrm>
        <a:off x="1569019" y="954791"/>
        <a:ext cx="3235096" cy="1229344"/>
      </dsp:txXfrm>
    </dsp:sp>
    <dsp:sp modelId="{2B518119-90F3-4F73-9524-9BAD95ECF822}">
      <dsp:nvSpPr>
        <dsp:cNvPr id="0" name=""/>
        <dsp:cNvSpPr/>
      </dsp:nvSpPr>
      <dsp:spPr>
        <a:xfrm>
          <a:off x="5309025" y="954791"/>
          <a:ext cx="1229344" cy="12293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FB12B-1073-4DAD-A8B6-E8F66A9BB76C}">
      <dsp:nvSpPr>
        <dsp:cNvPr id="0" name=""/>
        <dsp:cNvSpPr/>
      </dsp:nvSpPr>
      <dsp:spPr>
        <a:xfrm>
          <a:off x="5567187" y="1212953"/>
          <a:ext cx="713019" cy="7130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B249CB-FA07-4426-981F-F1B88A2970D8}">
      <dsp:nvSpPr>
        <dsp:cNvPr id="0" name=""/>
        <dsp:cNvSpPr/>
      </dsp:nvSpPr>
      <dsp:spPr>
        <a:xfrm>
          <a:off x="6655537" y="954791"/>
          <a:ext cx="3190268" cy="122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 address this, we have developed a stochastic programming model for optimizing the distribution network, where mobile pharmacies and hospitals serve as the primary suppliers of essential medications. </a:t>
          </a:r>
        </a:p>
      </dsp:txBody>
      <dsp:txXfrm>
        <a:off x="6655537" y="954791"/>
        <a:ext cx="3190268" cy="1229344"/>
      </dsp:txXfrm>
    </dsp:sp>
    <dsp:sp modelId="{E3F6430B-AC6D-4F01-8E2A-DA7604349AB4}">
      <dsp:nvSpPr>
        <dsp:cNvPr id="0" name=""/>
        <dsp:cNvSpPr/>
      </dsp:nvSpPr>
      <dsp:spPr>
        <a:xfrm>
          <a:off x="244921" y="3078842"/>
          <a:ext cx="1229344" cy="12293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CD039-158D-43DB-B865-A5D6E7D0011B}">
      <dsp:nvSpPr>
        <dsp:cNvPr id="0" name=""/>
        <dsp:cNvSpPr/>
      </dsp:nvSpPr>
      <dsp:spPr>
        <a:xfrm>
          <a:off x="503083" y="3337005"/>
          <a:ext cx="713019" cy="7130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4533F-8982-444E-AFF2-90979610498D}">
      <dsp:nvSpPr>
        <dsp:cNvPr id="0" name=""/>
        <dsp:cNvSpPr/>
      </dsp:nvSpPr>
      <dsp:spPr>
        <a:xfrm>
          <a:off x="1598663" y="3078842"/>
          <a:ext cx="3175808" cy="122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The model considers factors such as demand uncertainty and inventory limitations to minimize delivery costs while ensuring that the demand for pharmaceutical supplies is met in disaster-stricken regions.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1598663" y="3078842"/>
        <a:ext cx="3175808" cy="1229344"/>
      </dsp:txXfrm>
    </dsp:sp>
    <dsp:sp modelId="{E3752A95-66C1-42F7-A2EE-23D601C57462}">
      <dsp:nvSpPr>
        <dsp:cNvPr id="0" name=""/>
        <dsp:cNvSpPr/>
      </dsp:nvSpPr>
      <dsp:spPr>
        <a:xfrm>
          <a:off x="5279381" y="3078842"/>
          <a:ext cx="1229344" cy="122934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366835-C998-4730-998A-EA8707D0D164}">
      <dsp:nvSpPr>
        <dsp:cNvPr id="0" name=""/>
        <dsp:cNvSpPr/>
      </dsp:nvSpPr>
      <dsp:spPr>
        <a:xfrm>
          <a:off x="5537543" y="3337005"/>
          <a:ext cx="713019" cy="7130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A2A84-7258-42F5-A01C-76BB82BE8A99}">
      <dsp:nvSpPr>
        <dsp:cNvPr id="0" name=""/>
        <dsp:cNvSpPr/>
      </dsp:nvSpPr>
      <dsp:spPr>
        <a:xfrm>
          <a:off x="6772157" y="3078842"/>
          <a:ext cx="2897741" cy="1229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This simplified yet effective stochastic model and aims to allocate resources efficiently, focusing on both cost reduction</a:t>
          </a:r>
          <a:r>
            <a:rPr lang="en-US" sz="1700" kern="1200"/>
            <a:t>.</a:t>
          </a:r>
          <a:endParaRPr lang="en-US" sz="1700" kern="1200" dirty="0"/>
        </a:p>
      </dsp:txBody>
      <dsp:txXfrm>
        <a:off x="6772157" y="3078842"/>
        <a:ext cx="2897741" cy="1229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2089-2FD4-5C2B-B89F-91ACE1102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92F09-BCAF-73A5-5673-EB91C5A34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DDF4-63B7-40F9-22E2-4EEBF51A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9416-DF73-C68B-CBEE-1415D5C98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BF018-9AC2-30D8-81F2-41F3CF62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4AF6-066F-C8B6-D1C6-97835411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61F75-F44F-913B-2CE3-24C0479DD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0BCE-872B-88B3-1249-BF056268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1C0BD-4C96-AB7E-F41B-3650ED25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8911-44A8-C8C3-69EA-0C4EC318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0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5DB48-CF73-9AB2-E7C9-E96DC092C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EDBB1-9DD4-677A-5095-2EB2FE094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9BCC5-EB4D-521B-F80D-194EBFCB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2AD7-FA3D-FA3C-BCD2-4BF8716A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55F9-39C7-E299-438B-8199542D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0B8D-A101-5DEF-3792-ADA8CB2F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6F032-8523-E910-75E9-0A38D27A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3436-F840-FD4D-3A2D-B7955E18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E3C29-E48C-F1C1-9763-586F24D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087B-4375-D307-D645-A413BAB7D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FCC0-7C1A-112A-098E-A0EEA81C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4A1D1-BB01-5688-066C-E3511A62C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AA6D-4280-DC11-A2E2-B3EDE4CAE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A1B9-58FD-CCED-22BF-3B85FBE2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F008-CA57-CEE4-D409-18BB94C4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77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4243-695C-82B3-C644-6E755817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C2A4-A1AC-E4BF-07EB-33550B122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363E8-E38D-A7D3-C962-25E4900AC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27093-D6CE-BD00-4269-2830D80B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DFB50-937D-ADA7-7FD3-402C1D65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1B173-D484-6172-D7E3-ED9DD45C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416AC-AF8E-ECD1-4285-AA5EA1B1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05AF-E769-7545-C757-5B38FB3FB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6459B-BD38-798C-151E-BB55CF2A5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F8AEA-AFFA-F94F-FD25-C49CAD193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68ABA-CEF1-6C4D-C107-FD356D6916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F52FE-1878-DFF2-5C89-D23776AE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E6C63-93A2-AF8C-32FD-9294BD6F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CC8C95-21E4-27AB-84B4-8D77E791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C4D6-7968-ACB8-2468-A4CEE325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0F57A-A444-E8A4-D76E-FD862948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BB73E-73C5-283D-ED56-E5859DDE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B71E9C-3EBD-020F-1379-95A8A2B4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565FC-2616-6885-971F-E77E4D40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0372E5-AD69-7861-102F-C1C73057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09242-7314-E5FD-CA8D-EBDF8B21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4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7674-41A5-F108-7CEC-96165E5E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2AEC6-5C91-7CB1-E5CF-B3CB8B33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04B23-FD21-E5DB-3083-CD8045B8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2627F-AAC3-C5A9-31B9-A78C9EF16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C5627-077F-E07F-8058-FA3AB7C3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9C735-17A1-BE43-ED9E-B8FB0000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0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9C36-E397-6708-D2C5-AE0E5201D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6B8036-9254-E39C-4021-B2DA1E8A2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F692-253C-AA1E-BD68-9C2C1975E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8A121-2205-B939-4070-0BC8892E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9B5BE-17FE-E61C-70BB-E4583327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7BC80-0A49-81EB-A7D9-877C44EF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A63504-900D-3BD7-D880-310D551E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F775-1EEC-A0DD-C030-6394D9D0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C38D1-9862-649E-2F77-F4A1982F6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C8911-15CC-4FAC-8718-5D3CCB7558BF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044E-A384-93A0-1038-3658A60DE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79B83-A3F2-94D1-2500-B56F6380E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10A0D-6683-4CE9-8A74-351E18967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0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9C7A4A-FC5E-B607-B9FF-128250B089F0}"/>
              </a:ext>
            </a:extLst>
          </p:cNvPr>
          <p:cNvSpPr txBox="1"/>
          <p:nvPr/>
        </p:nvSpPr>
        <p:spPr>
          <a:xfrm>
            <a:off x="5551055" y="1128094"/>
            <a:ext cx="5691969" cy="14152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A Stochastic Programming Approach In Managing Demand Uncertainty Due to Natural Disaster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Colorful lights on the road">
            <a:extLst>
              <a:ext uri="{FF2B5EF4-FFF2-40B4-BE49-F238E27FC236}">
                <a16:creationId xmlns:a16="http://schemas.microsoft.com/office/drawing/2014/main" id="{C41438C2-DB74-2F08-46CD-62161A03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81"/>
          <a:stretch/>
        </p:blipFill>
        <p:spPr>
          <a:xfrm>
            <a:off x="82608" y="349885"/>
            <a:ext cx="5262386" cy="628995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214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10D69A-712B-33D3-970F-4AE9A6FBA83A}"/>
              </a:ext>
            </a:extLst>
          </p:cNvPr>
          <p:cNvSpPr txBox="1"/>
          <p:nvPr/>
        </p:nvSpPr>
        <p:spPr>
          <a:xfrm>
            <a:off x="5980638" y="2543364"/>
            <a:ext cx="526238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  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            Presented 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DFB31-3BA8-F452-A8E0-297522EBA982}"/>
              </a:ext>
            </a:extLst>
          </p:cNvPr>
          <p:cNvSpPr txBox="1"/>
          <p:nvPr/>
        </p:nvSpPr>
        <p:spPr>
          <a:xfrm>
            <a:off x="6463683" y="3758098"/>
            <a:ext cx="2491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Imtiajur Rahman </a:t>
            </a:r>
          </a:p>
        </p:txBody>
      </p:sp>
    </p:spTree>
    <p:extLst>
      <p:ext uri="{BB962C8B-B14F-4D97-AF65-F5344CB8AC3E}">
        <p14:creationId xmlns:p14="http://schemas.microsoft.com/office/powerpoint/2010/main" val="395202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8A981-0826-8E60-900D-5A5953A3F630}"/>
                  </a:ext>
                </a:extLst>
              </p:cNvPr>
              <p:cNvSpPr txBox="1"/>
              <p:nvPr/>
            </p:nvSpPr>
            <p:spPr>
              <a:xfrm>
                <a:off x="379276" y="69072"/>
                <a:ext cx="11600288" cy="8390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b="1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Objective function 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𝑂𝑏𝑗𝑒𝑐𝑡𝑖𝑣𝑒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𝐹𝑢𝑛𝑐𝑡𝑖𝑜𝑛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𝑂𝑝𝑒𝑟𝑎𝑡𝑖𝑜𝑛𝑎𝑙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𝑆𝑡𝑟𝑎𝑡𝑒𝑔𝑖𝑐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𝑂𝑝𝑒𝑟𝑎𝑡𝑖𝑜𝑛𝑎𝑙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𝐶𝑜𝑠𝑡</m:t>
                      </m:r>
                      <m:r>
                        <a:rPr lang="en-US" sz="1800" i="1" kern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𝜔𝜀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1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i="1" ker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40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400" i="1" smtClean="0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400" i="1" smtClean="0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𝑠h𝑝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𝑃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𝑠𝑏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𝑠𝑏𝑝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nary>
                                            <m:naryPr>
                                              <m:chr m:val="∑"/>
                                              <m:sup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naryPr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𝑏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𝐵</m:t>
                                              </m:r>
                                            </m:sub>
                                            <m:sup/>
                                            <m:e>
                                              <m:nary>
                                                <m:naryPr>
                                                  <m:chr m:val="∑"/>
                                                  <m:supHide m:val="on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𝑑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Times New Roman" panose="020206030504050203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𝐷</m:t>
                                                  </m:r>
                                                </m:sub>
                                                <m:sup/>
                                                <m:e>
                                                  <m:nary>
                                                    <m:naryPr>
                                                      <m:chr m:val="∑"/>
                                                      <m:supHide m:val="on"/>
                                                      <m:ctrlPr>
                                                        <a:rPr lang="en-US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∈</m:t>
                                                      </m:r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  <a:ea typeface="Times New Roman" panose="020206030504050203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sub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𝜁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𝑏𝑑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∗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𝜆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𝑏𝑑𝑝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nary>
                                                        <m:naryPr>
                                                          <m:chr m:val="∑"/>
                                                          <m:supHide m:val="on"/>
                                                          <m:ctrlPr>
                                                            <a:rPr lang="en-US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en-US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𝑚</m:t>
                                                          </m:r>
                                                          <m:r>
                                                            <a:rPr lang="en-US" i="1"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𝜀</m:t>
                                                          </m:r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en-US" b="0" i="0" smtClean="0">
                                                              <a:latin typeface="Cambria Math" panose="02040503050406030204" pitchFamily="18" charset="0"/>
                                                              <a:ea typeface="Times New Roman" panose="02020603050405020304" pitchFamily="18" charset="0"/>
                                                              <a:cs typeface="Times New Roman" panose="02020603050405020304" pitchFamily="18" charset="0"/>
                                                            </a:rPr>
                                                            <m:t>M</m:t>
                                                          </m:r>
                                                        </m:sub>
                                                        <m:sup/>
                                                        <m:e>
                                                          <m:nary>
                                                            <m:naryPr>
                                                              <m:chr m:val="∑"/>
                                                              <m:supHide m:val="on"/>
                                                              <m:ctrlPr>
                                                                <a:rPr lang="en-US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naryPr>
                                                            <m:sub>
                                                              <m:r>
                                                                <m:rPr>
                                                                  <m:brk m:alnAt="7"/>
                                                                </m:rPr>
                                                                <a:rPr lang="en-US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  <m:r>
                                                                <a:rPr lang="en-US" i="1"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𝜀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b="0" i="0" smtClean="0">
                                                                  <a:latin typeface="Cambria Math" panose="02040503050406030204" pitchFamily="18" charset="0"/>
                                                                  <a:ea typeface="Times New Roman" panose="02020603050405020304" pitchFamily="18" charset="0"/>
                                                                  <a:cs typeface="Times New Roman" panose="02020603050405020304" pitchFamily="18" charset="0"/>
                                                                </a:rPr>
                                                                <m:t>B</m:t>
                                                              </m:r>
                                                            </m:sub>
                                                            <m:sup/>
                                                            <m:e>
                                                              <m:nary>
                                                                <m:naryPr>
                                                                  <m:chr m:val="∑"/>
                                                                  <m:supHide m:val="on"/>
                                                                  <m:ctrlPr>
                                                                    <a:rPr lang="en-US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naryPr>
                                                                <m:sub>
                                                                  <m:r>
                                                                    <m:rPr>
                                                                      <m:brk m:alnAt="7"/>
                                                                    </m:rPr>
                                                                    <a:rPr lang="en-US" b="0" i="1" smtClean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𝑏</m:t>
                                                                  </m:r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𝜀</m:t>
                                                                  </m:r>
                                                                  <m:r>
                                                                    <m:rPr>
                                                                      <m:sty m:val="p"/>
                                                                    </m:rPr>
                                                                    <a:rPr lang="en-US" b="0" i="0" smtClean="0">
                                                                      <a:latin typeface="Cambria Math" panose="02040503050406030204" pitchFamily="18" charset="0"/>
                                                                      <a:ea typeface="Times New Roman" panose="02020603050405020304" pitchFamily="18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B</m:t>
                                                                  </m:r>
                                                                </m:sub>
                                                                <m:sup/>
                                                                <m:e>
                                                                  <m:sSub>
                                                                    <m:sSubPr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Pr>
                                                                    <m:e>
                                                                      <m: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𝜉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𝑚𝑎𝑏</m:t>
                                                                      </m:r>
                                                                    </m:sub>
                                                                  </m:sSub>
                                                                  <m:r>
                                                                    <a:rPr 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∗</m:t>
                                                                  </m:r>
                                                                  <m:sSubSup>
                                                                    <m:sSubSupPr>
                                                                      <m:ctrlP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</m:ctrlPr>
                                                                    </m:sSubSupPr>
                                                                    <m:e>
                                                                      <m: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𝛼</m:t>
                                                                      </m:r>
                                                                    </m:e>
                                                                    <m:sub>
                                                                      <m: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𝑚𝑎𝑏</m:t>
                                                                      </m:r>
                                                                    </m:sub>
                                                                    <m:sup>
                                                                      <m:r>
                                                                        <a:rPr lang="en-US" i="1">
                                                                          <a:latin typeface="Cambria Math" panose="02040503050406030204" pitchFamily="18" charset="0"/>
                                                                        </a:rPr>
                                                                        <m:t>𝜔</m:t>
                                                                      </m:r>
                                                                    </m:sup>
                                                                  </m:sSubSup>
                                                                </m:e>
                                                              </m:nary>
                                                            </m:e>
                                                          </m:nary>
                                                        </m:e>
                                                      </m:nary>
                                                    </m:e>
                                                  </m:nary>
                                                </m:e>
                                              </m:nary>
                                            </m:e>
                                          </m:nary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𝑆𝑡𝑟𝑎𝑡𝑒𝑔𝑖𝑐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𝐶𝑜𝑠𝑡</m:t>
                      </m:r>
                      <m:r>
                        <a:rPr lang="en-US" sz="1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𝜔𝜀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Ω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p>
                                      <m:r>
                                        <a:rPr lang="en-US" sz="1600" i="1" ker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  <m:r>
                                    <a:rPr lang="en-US" sz="1600" b="0" i="1" kern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kern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𝑀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16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600" b="0" i="1" kern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a:rPr lang="en-US" sz="1600" b="0" i="1" kern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𝜖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𝑚𝑏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nary>
                                  <m:r>
                                    <a:rPr lang="en-US" sz="1600" b="0" i="1" kern="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ts val="2143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endParaRPr lang="en-US" sz="1600" b="0" i="1" dirty="0">
                  <a:solidFill>
                    <a:srgbClr val="404040"/>
                  </a:solidFill>
                  <a:effectLst/>
                  <a:latin typeface="KaTeX_Math"/>
                </a:endParaRPr>
              </a:p>
              <a:p>
                <a:pPr algn="ctr">
                  <a:lnSpc>
                    <a:spcPts val="2143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US" sz="1600" b="0" i="1" dirty="0">
                    <a:solidFill>
                      <a:srgbClr val="404040"/>
                    </a:solidFill>
                    <a:effectLst/>
                    <a:latin typeface="KaTeX_Math"/>
                  </a:rPr>
                  <a:t>w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1​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DeepSeek-CJK-patch"/>
                  </a:rPr>
                  <a:t>: Weight for operational costs (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0.70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DeepSeek-CJK-patch"/>
                  </a:rPr>
                  <a:t>).</a:t>
                </a:r>
              </a:p>
              <a:p>
                <a:pPr algn="ctr">
                  <a:lnSpc>
                    <a:spcPts val="2143"/>
                  </a:lnSpc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US" sz="1600" b="0" i="1" dirty="0">
                    <a:solidFill>
                      <a:srgbClr val="404040"/>
                    </a:solidFill>
                    <a:effectLst/>
                    <a:latin typeface="KaTeX_Math"/>
                  </a:rPr>
                  <a:t>w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2​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DeepSeek-CJK-patch"/>
                  </a:rPr>
                  <a:t>: Weight for strategic costs (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KaTeX_Main"/>
                  </a:rPr>
                  <a:t>0.3</a:t>
                </a:r>
                <a:r>
                  <a:rPr lang="en-US" sz="1600" b="0" i="0" dirty="0">
                    <a:solidFill>
                      <a:srgbClr val="404040"/>
                    </a:solidFill>
                    <a:effectLst/>
                    <a:latin typeface="DeepSeek-CJK-patch"/>
                  </a:rPr>
                  <a:t>).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Parameters: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𝑠𝑝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/>
                      <m:t>Unit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inventory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cost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item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 i="1"/>
                      <m:t>p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supplier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s</m:t>
                    </m:r>
                  </m:oMath>
                </a14:m>
                <a:endParaRPr 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𝑇𝑟𝑎𝑛𝑠𝑝𝑜𝑟𝑡𝑎𝑖𝑜𝑛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𝑠𝑢𝑝𝑝𝑙𝑖𝑒𝑟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𝑙𝑜𝑐𝑎𝑡𝑖𝑜𝑛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𝑏𝑑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​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𝑇𝑟𝑎𝑛𝑠𝑝𝑜𝑟𝑡𝑎𝑡𝑖𝑜𝑛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𝑙𝑜𝑐𝑎𝑡𝑖𝑜𝑛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𝑎𝑓𝑓𝑒𝑐𝑡𝑒𝑑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𝑎𝑟𝑒𝑎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𝑚𝑎𝑏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​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𝑀𝑜𝑣𝑒𝑚𝑒𝑛𝑡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𝑚𝑜𝑣𝑖𝑛𝑔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𝑚𝑜𝑏𝑖𝑙𝑒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𝑝h𝑎𝑟𝑚𝑎𝑐𝑦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𝑓𝑟𝑜𝑚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𝑙𝑜𝑐𝑎𝑡𝑖𝑜𝑛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​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𝐹𝑖𝑥𝑒𝑑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𝑠𝑒𝑙𝑒𝑐𝑡𝑖𝑛𝑔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𝑠𝑢𝑝𝑝𝑙𝑖𝑒𝑟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​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𝐸𝑠𝑡𝑎𝑏𝑙𝑖𝑠h𝑚𝑒𝑛𝑡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𝑐𝑜𝑠𝑡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𝑓𝑜𝑟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𝑚𝑜𝑏𝑖𝑙𝑒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𝑝h𝑎𝑟𝑚𝑎𝑐𝑦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Cambria Math" panose="020405030504060302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𝑠𝑡𝑎𝑔𝑒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2)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b="1" u="sng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38A981-0826-8E60-900D-5A5953A3F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6" y="69072"/>
                <a:ext cx="11600288" cy="8390630"/>
              </a:xfrm>
              <a:prstGeom prst="rect">
                <a:avLst/>
              </a:prstGeom>
              <a:blipFill>
                <a:blip r:embed="rId2"/>
                <a:stretch>
                  <a:fillRect l="-263" t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850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C1F06-42BF-8C5D-8AE1-0738437B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3AE851-2804-E014-CDD0-8B01F6819F4C}"/>
                  </a:ext>
                </a:extLst>
              </p:cNvPr>
              <p:cNvSpPr txBox="1"/>
              <p:nvPr/>
            </p:nvSpPr>
            <p:spPr>
              <a:xfrm>
                <a:off x="905749" y="1676199"/>
                <a:ext cx="10408796" cy="4028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Constraints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1 Constraints (Before uncertainty is realized)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Supplier Capacity: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𝑠h𝑝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𝑠𝑏𝑝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𝑠𝑝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𝜔𝜀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pharmacy deployment limit (Only 3 mobile pharmacies can be deployed in the first stage):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3AE851-2804-E014-CDD0-8B01F681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49" y="1676199"/>
                <a:ext cx="10408796" cy="4028410"/>
              </a:xfrm>
              <a:prstGeom prst="rect">
                <a:avLst/>
              </a:prstGeom>
              <a:blipFill>
                <a:blip r:embed="rId2"/>
                <a:stretch>
                  <a:fillRect l="-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77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0F9225-CDED-0B32-C5B0-D8A045B5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165A3-29D7-B7D2-57F4-C663DF5BEB46}"/>
                  </a:ext>
                </a:extLst>
              </p:cNvPr>
              <p:cNvSpPr txBox="1"/>
              <p:nvPr/>
            </p:nvSpPr>
            <p:spPr>
              <a:xfrm>
                <a:off x="379276" y="69072"/>
                <a:ext cx="11600288" cy="689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Constraints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2 Constraints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Hospital Demand Fulfillment: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𝑠h𝑝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bSup>
                        </m:e>
                      </m:nary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h𝑜𝑠𝑝𝑖𝑡𝑎𝑙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𝜔𝜀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Affected Area Coverage: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𝑏𝑑𝑝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 </m:t>
                          </m:r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𝑎𝑓𝑓𝑒𝑐𝑡𝑒𝑑𝑎𝑟𝑒𝑎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𝜔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∀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Pharmacy Single Location: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𝑚𝑏</m:t>
                              </m:r>
                            </m:sub>
                            <m:sup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bSup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≤1,  ∀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6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2 setup condition for MP </a:t>
                </a:r>
                <a:endParaRPr lang="en-US" sz="16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𝑚𝑏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𝑚𝑏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B165A3-29D7-B7D2-57F4-C663DF5BE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6" y="69072"/>
                <a:ext cx="11600288" cy="6895927"/>
              </a:xfrm>
              <a:prstGeom prst="rect">
                <a:avLst/>
              </a:prstGeom>
              <a:blipFill>
                <a:blip r:embed="rId2"/>
                <a:stretch>
                  <a:fillRect l="-263" t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64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3BE6C-CB61-A422-6065-51717C21F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D8DC27-E59D-1CDC-6F9B-8ED24A977329}"/>
                  </a:ext>
                </a:extLst>
              </p:cNvPr>
              <p:cNvSpPr txBox="1"/>
              <p:nvPr/>
            </p:nvSpPr>
            <p:spPr>
              <a:xfrm>
                <a:off x="379276" y="69072"/>
                <a:ext cx="11600288" cy="6493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Constraints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2 Constraints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Flow conservation: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𝑏𝑑𝑝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𝑏𝑑𝑝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MP Storage Capacity: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𝑏𝑑𝑝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𝑚𝑏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sup>
                              </m:sSub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MP Delivery Limit 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𝑚𝑏</m:t>
                              </m:r>
                            </m:sub>
                            <m:sup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sup>
                          </m:sSubSup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≤1,  ∀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1800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CD8DC27-E59D-1CDC-6F9B-8ED24A97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6" y="69072"/>
                <a:ext cx="11600288" cy="6493765"/>
              </a:xfrm>
              <a:prstGeom prst="rect">
                <a:avLst/>
              </a:prstGeom>
              <a:blipFill>
                <a:blip r:embed="rId2"/>
                <a:stretch>
                  <a:fillRect l="-263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488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5E13B-B67F-2140-1D1B-87139E97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B9F7DA-4B4C-FDC2-EB54-0DB525C834FA}"/>
                  </a:ext>
                </a:extLst>
              </p:cNvPr>
              <p:cNvSpPr txBox="1"/>
              <p:nvPr/>
            </p:nvSpPr>
            <p:spPr>
              <a:xfrm>
                <a:off x="379276" y="69072"/>
                <a:ext cx="11600288" cy="617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b="1" u="sng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Constraints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2 Constraints </a:t>
                </a: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Fixed Hospital/Affected Area Coverage:</a:t>
                </a:r>
                <a:endParaRPr lang="en-US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=1 , 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=1, </m:t>
                      </m:r>
                      <m:r>
                        <a:rPr lang="en-US" sz="18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Aft>
                    <a:spcPts val="800"/>
                  </a:spcAft>
                </a:pPr>
                <a:r>
                  <a:rPr lang="en-US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Movement Logic::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𝑚𝑎𝑏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sz="1800" i="1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𝑚𝑎𝑏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B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=!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𝑆𝑖𝑔𝑛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𝐶𝑜𝑛𝑠𝑡𝑟𝑎𝑖𝑛𝑡𝑠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𝑏𝑑𝑝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𝑠h𝑝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1800" i="1" dirty="0">
                    <a:effectLst/>
                    <a:latin typeface="Cambria Math" panose="020405030504060302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𝑠𝑏𝑝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≥0</m:t>
                    </m:r>
                  </m:oMath>
                </a14:m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9B9F7DA-4B4C-FDC2-EB54-0DB525C83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76" y="69072"/>
                <a:ext cx="11600288" cy="6170087"/>
              </a:xfrm>
              <a:prstGeom prst="rect">
                <a:avLst/>
              </a:prstGeom>
              <a:blipFill>
                <a:blip r:embed="rId2"/>
                <a:stretch>
                  <a:fillRect l="-263" t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7FA3D0-3B71-D82B-938C-DB34EC935202}"/>
              </a:ext>
            </a:extLst>
          </p:cNvPr>
          <p:cNvSpPr txBox="1"/>
          <p:nvPr/>
        </p:nvSpPr>
        <p:spPr>
          <a:xfrm>
            <a:off x="490113" y="4493059"/>
            <a:ext cx="6746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Decision Variables and Constraints: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11C76-88CB-D50B-E50B-1057A3B291C6}"/>
              </a:ext>
            </a:extLst>
          </p:cNvPr>
          <p:cNvSpPr txBox="1"/>
          <p:nvPr/>
        </p:nvSpPr>
        <p:spPr>
          <a:xfrm>
            <a:off x="490113" y="4588493"/>
            <a:ext cx="10368656" cy="169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000" dirty="0"/>
              <a:t>Variable types: 984 continuous, 1827 integer (1827 binary)</a:t>
            </a:r>
          </a:p>
          <a:p>
            <a:pPr>
              <a:lnSpc>
                <a:spcPct val="3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13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FE4F-34D8-43E9-94D7-FC5249E8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253" y="1733216"/>
            <a:ext cx="10942983" cy="1325563"/>
          </a:xfrm>
        </p:spPr>
        <p:txBody>
          <a:bodyPr>
            <a:noAutofit/>
          </a:bodyPr>
          <a:lstStyle/>
          <a:p>
            <a:r>
              <a:rPr lang="en-US" sz="2800" b="1"/>
              <a:t>Cost Breakdown</a:t>
            </a:r>
            <a:br>
              <a:rPr lang="en-US" sz="2800"/>
            </a:br>
            <a:br>
              <a:rPr lang="en-US" sz="2800"/>
            </a:br>
            <a:r>
              <a:rPr lang="en-US" sz="2800" b="1"/>
              <a:t>Operational cost (weight 0.7)=$275,204.13</a:t>
            </a:r>
            <a:br>
              <a:rPr lang="en-US" sz="2800" b="1"/>
            </a:br>
            <a:r>
              <a:rPr lang="en-US" sz="2800" b="1"/>
              <a:t>Strategic cost (weight 0.3)=$3,113.40)</a:t>
            </a:r>
            <a:br>
              <a:rPr lang="en-US" sz="2800"/>
            </a:br>
            <a:r>
              <a:rPr lang="en-US" sz="2800"/>
              <a:t>	 </a:t>
            </a:r>
            <a:br>
              <a:rPr lang="en-US" sz="2800"/>
            </a:br>
            <a:br>
              <a:rPr lang="en-US" sz="2800"/>
            </a:br>
            <a:r>
              <a:rPr lang="en-US" sz="2800"/>
              <a:t>	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AD04-273E-4ECB-8E21-F7723D2CC7EF}"/>
              </a:ext>
            </a:extLst>
          </p:cNvPr>
          <p:cNvSpPr txBox="1"/>
          <p:nvPr/>
        </p:nvSpPr>
        <p:spPr>
          <a:xfrm>
            <a:off x="775253" y="151806"/>
            <a:ext cx="789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 = $278,317.53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75C8D9-FF92-43DA-B4C0-7A53BEF056E6}"/>
              </a:ext>
            </a:extLst>
          </p:cNvPr>
          <p:cNvSpPr txBox="1">
            <a:spLocks/>
          </p:cNvSpPr>
          <p:nvPr/>
        </p:nvSpPr>
        <p:spPr>
          <a:xfrm>
            <a:off x="624508" y="3486727"/>
            <a:ext cx="10942983" cy="2324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========== STAGE 1 DECISIONS ==========</a:t>
            </a:r>
          </a:p>
          <a:p>
            <a:endParaRPr lang="en-US" sz="2800" dirty="0"/>
          </a:p>
          <a:p>
            <a:r>
              <a:rPr lang="en-US" sz="2800" dirty="0"/>
              <a:t>Suppliers Selected:</a:t>
            </a:r>
          </a:p>
          <a:p>
            <a:r>
              <a:rPr lang="en-US" sz="2800" dirty="0"/>
              <a:t>- S3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S4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Mobile Pharmacies Deployed in Stage 1: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- MP1 (Deployment cost: $1,800.00)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- MP2 (Deployment cost: $2,000.00)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- MP3 (Deployment cost: $1,800.00)</a:t>
            </a:r>
          </a:p>
        </p:txBody>
      </p:sp>
    </p:spTree>
    <p:extLst>
      <p:ext uri="{BB962C8B-B14F-4D97-AF65-F5344CB8AC3E}">
        <p14:creationId xmlns:p14="http://schemas.microsoft.com/office/powerpoint/2010/main" val="341796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44C94-DF1A-D768-0931-9610C5BA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31353CA-7B70-A5E1-B6A9-1DD84185BECB}"/>
              </a:ext>
            </a:extLst>
          </p:cNvPr>
          <p:cNvSpPr txBox="1">
            <a:spLocks/>
          </p:cNvSpPr>
          <p:nvPr/>
        </p:nvSpPr>
        <p:spPr>
          <a:xfrm>
            <a:off x="476726" y="229228"/>
            <a:ext cx="5768110" cy="370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========== STAGE 2 DECISIONS BY SCENARIO ==========</a:t>
            </a:r>
          </a:p>
          <a:p>
            <a:endParaRPr lang="en-US" sz="1800"/>
          </a:p>
          <a:p>
            <a:r>
              <a:rPr lang="en-US" sz="1800"/>
              <a:t>--- Scenario: LOW (Probability: 20.0%) ---</a:t>
            </a:r>
          </a:p>
          <a:p>
            <a:r>
              <a:rPr lang="en-US" sz="1800"/>
              <a:t>Mobile Pharmacy Locations:</a:t>
            </a:r>
          </a:p>
          <a:p>
            <a:r>
              <a:rPr lang="en-US" sz="1800"/>
              <a:t>- MP1 located at CL9 (initially deployed)</a:t>
            </a:r>
          </a:p>
          <a:p>
            <a:r>
              <a:rPr lang="en-US" sz="1800"/>
              <a:t>- MP2 located at CL8 (initially deployed)</a:t>
            </a:r>
          </a:p>
          <a:p>
            <a:r>
              <a:rPr lang="en-US" sz="1800"/>
              <a:t>- MP3 located at CL2 (initially deployed)</a:t>
            </a:r>
            <a:endParaRPr lang="en-US"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E69A40-D65B-2075-6F05-F16271B74FE6}"/>
              </a:ext>
            </a:extLst>
          </p:cNvPr>
          <p:cNvSpPr txBox="1">
            <a:spLocks/>
          </p:cNvSpPr>
          <p:nvPr/>
        </p:nvSpPr>
        <p:spPr>
          <a:xfrm>
            <a:off x="6244836" y="340063"/>
            <a:ext cx="5768110" cy="37054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========== STAGE 2 DECISIONS BY SCENARIO ==========</a:t>
            </a:r>
          </a:p>
          <a:p>
            <a:endParaRPr lang="en-US" sz="1800"/>
          </a:p>
          <a:p>
            <a:r>
              <a:rPr lang="en-US" sz="1800"/>
              <a:t>--- Scenario: MEDIUM (Probability: 50.0%) ---</a:t>
            </a:r>
          </a:p>
          <a:p>
            <a:r>
              <a:rPr lang="en-US" sz="1800"/>
              <a:t>Mobile Pharmacy Locations:</a:t>
            </a:r>
          </a:p>
          <a:p>
            <a:r>
              <a:rPr lang="en-US" sz="1800"/>
              <a:t>- MP1 located at CL9 (initially deployed)</a:t>
            </a:r>
          </a:p>
          <a:p>
            <a:r>
              <a:rPr lang="en-US" sz="1800"/>
              <a:t>- MP2 located at CL8 (initially deployed)</a:t>
            </a:r>
          </a:p>
          <a:p>
            <a:r>
              <a:rPr lang="en-US" sz="1800"/>
              <a:t>- MP3 located at CL2 (initially deployed)</a:t>
            </a:r>
          </a:p>
          <a:p>
            <a:r>
              <a:rPr lang="en-US" sz="1800"/>
              <a:t>- MP5 located at CL1 (additionally deployed)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90E238-CFED-955B-E23D-621446212F58}"/>
              </a:ext>
            </a:extLst>
          </p:cNvPr>
          <p:cNvSpPr txBox="1">
            <a:spLocks/>
          </p:cNvSpPr>
          <p:nvPr/>
        </p:nvSpPr>
        <p:spPr>
          <a:xfrm>
            <a:off x="2878383" y="3269674"/>
            <a:ext cx="5768110" cy="3248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========== STAGE 2 DECISIONS BY SCENARIO ==========</a:t>
            </a:r>
          </a:p>
          <a:p>
            <a:endParaRPr lang="en-US" sz="1800"/>
          </a:p>
          <a:p>
            <a:r>
              <a:rPr lang="en-US" sz="1800"/>
              <a:t>--- Scenario: High (Probability: 30.0%) ---</a:t>
            </a:r>
          </a:p>
          <a:p>
            <a:r>
              <a:rPr lang="en-US" sz="1800"/>
              <a:t>Mobile Pharmacy Locations:</a:t>
            </a:r>
          </a:p>
          <a:p>
            <a:r>
              <a:rPr lang="en-US" sz="1800"/>
              <a:t>- MP1 located at CL9 (initially deployed)</a:t>
            </a:r>
          </a:p>
          <a:p>
            <a:r>
              <a:rPr lang="en-US" sz="1800"/>
              <a:t>- MP2 located at CL8 (initially deployed)</a:t>
            </a:r>
          </a:p>
          <a:p>
            <a:r>
              <a:rPr lang="en-US" sz="1800"/>
              <a:t>- MP3 located at CL2 (initially deployed)</a:t>
            </a:r>
          </a:p>
          <a:p>
            <a:r>
              <a:rPr lang="en-US" sz="1800"/>
              <a:t>- MP4 located at CL7 (additionally deployed)</a:t>
            </a:r>
          </a:p>
          <a:p>
            <a:r>
              <a:rPr lang="en-US" sz="1800"/>
              <a:t>- MP5 located at CL1 (additionally deployed)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311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421F3E-FB9E-43AC-B6A8-3C9C0287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 of Decision Variables (IDE)</a:t>
            </a:r>
            <a:br>
              <a:rPr lang="en-US" sz="3400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E57788-905A-B1B4-F28A-4EA3409CB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165239"/>
              </p:ext>
            </p:extLst>
          </p:nvPr>
        </p:nvGraphicFramePr>
        <p:xfrm>
          <a:off x="157019" y="1902691"/>
          <a:ext cx="11794834" cy="4054764"/>
        </p:xfrm>
        <a:graphic>
          <a:graphicData uri="http://schemas.openxmlformats.org/drawingml/2006/table">
            <a:tbl>
              <a:tblPr/>
              <a:tblGrid>
                <a:gridCol w="806808">
                  <a:extLst>
                    <a:ext uri="{9D8B030D-6E8A-4147-A177-3AD203B41FA5}">
                      <a16:colId xmlns:a16="http://schemas.microsoft.com/office/drawing/2014/main" val="1964618803"/>
                    </a:ext>
                  </a:extLst>
                </a:gridCol>
                <a:gridCol w="952306">
                  <a:extLst>
                    <a:ext uri="{9D8B030D-6E8A-4147-A177-3AD203B41FA5}">
                      <a16:colId xmlns:a16="http://schemas.microsoft.com/office/drawing/2014/main" val="2420299540"/>
                    </a:ext>
                  </a:extLst>
                </a:gridCol>
                <a:gridCol w="1534302">
                  <a:extLst>
                    <a:ext uri="{9D8B030D-6E8A-4147-A177-3AD203B41FA5}">
                      <a16:colId xmlns:a16="http://schemas.microsoft.com/office/drawing/2014/main" val="312752110"/>
                    </a:ext>
                  </a:extLst>
                </a:gridCol>
                <a:gridCol w="2014829">
                  <a:extLst>
                    <a:ext uri="{9D8B030D-6E8A-4147-A177-3AD203B41FA5}">
                      <a16:colId xmlns:a16="http://schemas.microsoft.com/office/drawing/2014/main" val="1444796307"/>
                    </a:ext>
                  </a:extLst>
                </a:gridCol>
                <a:gridCol w="1957397">
                  <a:extLst>
                    <a:ext uri="{9D8B030D-6E8A-4147-A177-3AD203B41FA5}">
                      <a16:colId xmlns:a16="http://schemas.microsoft.com/office/drawing/2014/main" val="4103019853"/>
                    </a:ext>
                  </a:extLst>
                </a:gridCol>
                <a:gridCol w="4529192">
                  <a:extLst>
                    <a:ext uri="{9D8B030D-6E8A-4147-A177-3AD203B41FA5}">
                      <a16:colId xmlns:a16="http://schemas.microsoft.com/office/drawing/2014/main" val="1088233495"/>
                    </a:ext>
                  </a:extLst>
                </a:gridCol>
              </a:tblGrid>
              <a:tr h="116029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Pharmacy Locations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Supplier to Hospital Flows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Supplier to Mobile Pharmacy Flows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Pharmacy to Affected Area Flows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983495"/>
                  </a:ext>
                </a:extLst>
              </a:tr>
              <a:tr h="289447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20.0%</a:t>
                      </a: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MP1 at CL9, MP2 at CL8, MP3 at CL2</a:t>
                      </a: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units each of PI3 and PI4 from S3 to H1, H2, H3; 80 units each of PI1 and PI2 from S4 to H1, H2, H3</a:t>
                      </a: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units each of PI4 from S3 to CL2, CL8, CL9; 96 units of PI1, PI2, PI3 from S4 to CL2, CL8, CL9</a:t>
                      </a: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 units each of PI1, PI2, PI3, PI4 from CL2 to AF1; 96 units each of PI1, PI2, PI3, PI4 from CL8 to AF3; 96 units each of PI1, PI2, PI3, PI4 from CL9 to AF2</a:t>
                      </a:r>
                    </a:p>
                  </a:txBody>
                  <a:tcPr marL="14885" marR="14885" marT="7442" marB="74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3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90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4515B-D0EB-D79B-E6A0-F8BC9B383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FFF275D-F40C-A929-7C26-DEFC6930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03B5C41-308D-E2E6-286A-6BCCAE32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B27C7C-B9E9-AB0A-CF10-DBB18DB0A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BAA19F-6837-24A1-C179-A10765982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0AD9B3-F01F-7F54-8934-F3CFA8133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Value of Decision Variables (IDE)</a:t>
            </a:r>
            <a:br>
              <a:rPr lang="en-US" sz="34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4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8DE3EB-DA09-6B7A-AC95-BC23A509C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96580"/>
              </p:ext>
            </p:extLst>
          </p:nvPr>
        </p:nvGraphicFramePr>
        <p:xfrm>
          <a:off x="295564" y="1655276"/>
          <a:ext cx="11360725" cy="5054667"/>
        </p:xfrm>
        <a:graphic>
          <a:graphicData uri="http://schemas.openxmlformats.org/drawingml/2006/table">
            <a:tbl>
              <a:tblPr/>
              <a:tblGrid>
                <a:gridCol w="1156298">
                  <a:extLst>
                    <a:ext uri="{9D8B030D-6E8A-4147-A177-3AD203B41FA5}">
                      <a16:colId xmlns:a16="http://schemas.microsoft.com/office/drawing/2014/main" val="1964618803"/>
                    </a:ext>
                  </a:extLst>
                </a:gridCol>
                <a:gridCol w="1156298">
                  <a:extLst>
                    <a:ext uri="{9D8B030D-6E8A-4147-A177-3AD203B41FA5}">
                      <a16:colId xmlns:a16="http://schemas.microsoft.com/office/drawing/2014/main" val="3450270038"/>
                    </a:ext>
                  </a:extLst>
                </a:gridCol>
                <a:gridCol w="1156298">
                  <a:extLst>
                    <a:ext uri="{9D8B030D-6E8A-4147-A177-3AD203B41FA5}">
                      <a16:colId xmlns:a16="http://schemas.microsoft.com/office/drawing/2014/main" val="3122088379"/>
                    </a:ext>
                  </a:extLst>
                </a:gridCol>
                <a:gridCol w="2198927">
                  <a:extLst>
                    <a:ext uri="{9D8B030D-6E8A-4147-A177-3AD203B41FA5}">
                      <a16:colId xmlns:a16="http://schemas.microsoft.com/office/drawing/2014/main" val="312752110"/>
                    </a:ext>
                  </a:extLst>
                </a:gridCol>
                <a:gridCol w="2887607">
                  <a:extLst>
                    <a:ext uri="{9D8B030D-6E8A-4147-A177-3AD203B41FA5}">
                      <a16:colId xmlns:a16="http://schemas.microsoft.com/office/drawing/2014/main" val="1444796307"/>
                    </a:ext>
                  </a:extLst>
                </a:gridCol>
                <a:gridCol w="2805297">
                  <a:extLst>
                    <a:ext uri="{9D8B030D-6E8A-4147-A177-3AD203B41FA5}">
                      <a16:colId xmlns:a16="http://schemas.microsoft.com/office/drawing/2014/main" val="4103019853"/>
                    </a:ext>
                  </a:extLst>
                </a:gridCol>
              </a:tblGrid>
              <a:tr h="218664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MP1 at CL9, MP2 at CL8, MP3 at CL2, MP5 at CL1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units each of PI3 from S3 to H1, H2, H3; 100 units each of PI1, PI2, PI4 from S4 to H1, H2, H3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80-120 units each of PI1, PI2, PI3, PI4 from S4 to CL1, CL2, CL8, CL9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80-120 units each of PI1, PI2, PI3, PI4 from CL1 to AF1; 120 units each of PI1, PI2, PI3 from CL2 to AF1; 120 units each of PI1, PI2, PI3 from CL8 to AF3; 120 units each of PI1, PI2, PI3 from CL9 to AF2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088847"/>
                  </a:ext>
                </a:extLst>
              </a:tr>
              <a:tr h="276866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MP1 at CL9, MP2 at CL8, MP3 at CL2, MP4 at CL7, MP5 at CL1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 units each of PI3 from S3 to H1, H2, H3; 120 units each of PI1, PI2, PI4 from S4 to H1, H2, H3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76-144 units of PI1, PI4 from S3 to CL7, CL1, CL8, CL9; 112-144 units of PI1, PI2, PI3 from S4 to CL2, CL8, CL9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 units of PI1 from CL1 to AF1; 144 units of PI4 from CL1 to AF1; 144 units of PI1, PI2, PI3 from CL2 to AF1; 144 units of PI2, PI3 from CL8 to AF3; 144 units of PI4 from CL9 to AF2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6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89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57CA1-B57C-5D3F-2E56-42B150A8E5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126"/>
          <a:stretch/>
        </p:blipFill>
        <p:spPr>
          <a:xfrm>
            <a:off x="2817090" y="886732"/>
            <a:ext cx="11471564" cy="645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8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B0526A-5FAE-1DA5-9E21-1D1F205AB8EC}"/>
              </a:ext>
            </a:extLst>
          </p:cNvPr>
          <p:cNvSpPr txBox="1"/>
          <p:nvPr/>
        </p:nvSpPr>
        <p:spPr>
          <a:xfrm>
            <a:off x="535709" y="591250"/>
            <a:ext cx="173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4715055B-424F-6FA9-0419-618AD4A55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3652961"/>
              </p:ext>
            </p:extLst>
          </p:nvPr>
        </p:nvGraphicFramePr>
        <p:xfrm>
          <a:off x="447963" y="1133080"/>
          <a:ext cx="10090727" cy="5262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620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8CF35-5054-505B-4F73-0E1F8BD34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10" y="643467"/>
            <a:ext cx="4470780" cy="557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69C66-863C-5571-A2EA-09AAE957E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87" y="643467"/>
            <a:ext cx="469362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6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1587B1-6D62-316C-81B9-AA80CD279738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66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Change-1: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3CC270-DC50-F536-5612-1C8930D81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286654"/>
              </p:ext>
            </p:extLst>
          </p:nvPr>
        </p:nvGraphicFramePr>
        <p:xfrm>
          <a:off x="176737" y="2122252"/>
          <a:ext cx="11833928" cy="36727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85609">
                  <a:extLst>
                    <a:ext uri="{9D8B030D-6E8A-4147-A177-3AD203B41FA5}">
                      <a16:colId xmlns:a16="http://schemas.microsoft.com/office/drawing/2014/main" val="4246861191"/>
                    </a:ext>
                  </a:extLst>
                </a:gridCol>
                <a:gridCol w="1333503">
                  <a:extLst>
                    <a:ext uri="{9D8B030D-6E8A-4147-A177-3AD203B41FA5}">
                      <a16:colId xmlns:a16="http://schemas.microsoft.com/office/drawing/2014/main" val="4264421950"/>
                    </a:ext>
                  </a:extLst>
                </a:gridCol>
                <a:gridCol w="1730239">
                  <a:extLst>
                    <a:ext uri="{9D8B030D-6E8A-4147-A177-3AD203B41FA5}">
                      <a16:colId xmlns:a16="http://schemas.microsoft.com/office/drawing/2014/main" val="2797901822"/>
                    </a:ext>
                  </a:extLst>
                </a:gridCol>
                <a:gridCol w="2354093">
                  <a:extLst>
                    <a:ext uri="{9D8B030D-6E8A-4147-A177-3AD203B41FA5}">
                      <a16:colId xmlns:a16="http://schemas.microsoft.com/office/drawing/2014/main" val="679240490"/>
                    </a:ext>
                  </a:extLst>
                </a:gridCol>
                <a:gridCol w="2430484">
                  <a:extLst>
                    <a:ext uri="{9D8B030D-6E8A-4147-A177-3AD203B41FA5}">
                      <a16:colId xmlns:a16="http://schemas.microsoft.com/office/drawing/2014/main" val="4193253800"/>
                    </a:ext>
                  </a:extLst>
                </a:gridCol>
              </a:tblGrid>
              <a:tr h="8143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Name of parameter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 Cost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Effect on MP limit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effectLst/>
                        </a:rPr>
                        <a:t>MP Deployed location in medium Demand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MP Deployed location in High Demand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extLst>
                  <a:ext uri="{0D108BD9-81ED-4DB2-BD59-A6C34878D82A}">
                    <a16:rowId xmlns:a16="http://schemas.microsoft.com/office/drawing/2014/main" val="333760482"/>
                  </a:ext>
                </a:extLst>
              </a:tr>
              <a:tr h="8143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in Demand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Scenario Hospital-120, Affected Area 150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Scenario Hospital-200, Affected Area 250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Scenario Hospital-320, Affected Area 380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$566,561.75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 capacity must be increased 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MP1 located at CL8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MP3 located at CL2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MP5 located at CL9</a:t>
                      </a: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MP1 located at CL2 </a:t>
                      </a:r>
                    </a:p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MP3 located at CL9</a:t>
                      </a:r>
                    </a:p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MP5 located at CL8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extLst>
                  <a:ext uri="{0D108BD9-81ED-4DB2-BD59-A6C34878D82A}">
                    <a16:rowId xmlns:a16="http://schemas.microsoft.com/office/drawing/2014/main" val="1679920125"/>
                  </a:ext>
                </a:extLst>
              </a:tr>
              <a:tr h="287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in Demand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Scenario Hospital-220, Affected Area 250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Scenario Hospital-300, Affected Area 350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Scenario Hospital-420, Affected Area 480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$812,814.18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 capacity must be increased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-MP1 located at CL2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MP3 located at CL9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MP5 located at CL8</a:t>
                      </a:r>
                    </a:p>
                  </a:txBody>
                  <a:tcPr marL="133556" marR="133556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MP1 located at CL2</a:t>
                      </a:r>
                    </a:p>
                    <a:p>
                      <a:pPr marL="171450" marR="0" indent="-1714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MP2 located at CL8 </a:t>
                      </a:r>
                    </a:p>
                    <a:p>
                      <a:pPr marL="171450" marR="0" indent="-17145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MP3 located at CL9 </a:t>
                      </a:r>
                    </a:p>
                    <a:p>
                      <a:pPr marL="0" marR="0" indent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 MP4 located at CL3</a:t>
                      </a:r>
                    </a:p>
                  </a:txBody>
                  <a:tcPr marL="133556" marR="133556" marT="0" marB="0"/>
                </a:tc>
                <a:extLst>
                  <a:ext uri="{0D108BD9-81ED-4DB2-BD59-A6C34878D82A}">
                    <a16:rowId xmlns:a16="http://schemas.microsoft.com/office/drawing/2014/main" val="2416036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398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6A267-5910-A8C1-64BF-BAF67C052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154545"/>
            <a:ext cx="10455564" cy="4961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C60BE-3835-FD9D-2D56-697661C19AC0}"/>
              </a:ext>
            </a:extLst>
          </p:cNvPr>
          <p:cNvSpPr txBox="1"/>
          <p:nvPr/>
        </p:nvSpPr>
        <p:spPr>
          <a:xfrm>
            <a:off x="646544" y="281816"/>
            <a:ext cx="839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Objective value and different costs Vs The extra deployment cost </a:t>
            </a:r>
          </a:p>
        </p:txBody>
      </p:sp>
    </p:spTree>
    <p:extLst>
      <p:ext uri="{BB962C8B-B14F-4D97-AF65-F5344CB8AC3E}">
        <p14:creationId xmlns:p14="http://schemas.microsoft.com/office/powerpoint/2010/main" val="3163745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C67C9A-7681-BA1B-9FC3-F37188FCE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37568"/>
              </p:ext>
            </p:extLst>
          </p:nvPr>
        </p:nvGraphicFramePr>
        <p:xfrm>
          <a:off x="1468582" y="332509"/>
          <a:ext cx="9439563" cy="5634177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1013883">
                  <a:extLst>
                    <a:ext uri="{9D8B030D-6E8A-4147-A177-3AD203B41FA5}">
                      <a16:colId xmlns:a16="http://schemas.microsoft.com/office/drawing/2014/main" val="398365980"/>
                    </a:ext>
                  </a:extLst>
                </a:gridCol>
                <a:gridCol w="2867390">
                  <a:extLst>
                    <a:ext uri="{9D8B030D-6E8A-4147-A177-3AD203B41FA5}">
                      <a16:colId xmlns:a16="http://schemas.microsoft.com/office/drawing/2014/main" val="2059348355"/>
                    </a:ext>
                  </a:extLst>
                </a:gridCol>
                <a:gridCol w="1485719">
                  <a:extLst>
                    <a:ext uri="{9D8B030D-6E8A-4147-A177-3AD203B41FA5}">
                      <a16:colId xmlns:a16="http://schemas.microsoft.com/office/drawing/2014/main" val="1245304663"/>
                    </a:ext>
                  </a:extLst>
                </a:gridCol>
                <a:gridCol w="1674076">
                  <a:extLst>
                    <a:ext uri="{9D8B030D-6E8A-4147-A177-3AD203B41FA5}">
                      <a16:colId xmlns:a16="http://schemas.microsoft.com/office/drawing/2014/main" val="476078285"/>
                    </a:ext>
                  </a:extLst>
                </a:gridCol>
                <a:gridCol w="2398495">
                  <a:extLst>
                    <a:ext uri="{9D8B030D-6E8A-4147-A177-3AD203B41FA5}">
                      <a16:colId xmlns:a16="http://schemas.microsoft.com/office/drawing/2014/main" val="1669241222"/>
                    </a:ext>
                  </a:extLst>
                </a:gridCol>
              </a:tblGrid>
              <a:tr h="614367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Scenario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Testing Probability Distribution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Objective Value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Selected Suppliers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Selected Mobile Pharmacies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335719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low=0.10, medium=0.56, high=0.34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$285,713.78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087101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low=0.30, medium=0.44, high=0.26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$270,681.27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651120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low=0.50, medium=0.31, high=0.19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$255,648.75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0454248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low=0.70, medium=0.19, high=0.11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$240,616.24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455579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low=0.90, medium=0.06, high=0.04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$225,583.72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845389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low=0.36, medium=0.10, high=0.54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$282,762.40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552928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low=0.28, medium=0.30, high=0.42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$280,479.96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851574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low=0.20, medium=0.50, high=0.30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$278,197.53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977818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low=0.12, medium=0.70, high=0.18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$275,915.09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855004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low=0.04, medium=0.90, high=0.06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$273,632.65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858413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low=0.26, medium=0.64, high=0.10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$264,026.99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02659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low=0.20, medium=0.50, high=0.30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$278,197.53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359101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low=0.14, medium=0.36, high=0.50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$292,368.06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268750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low=0.09, medium=0.21, high=0.70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$306,538.59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082122"/>
                  </a:ext>
                </a:extLst>
              </a:tr>
              <a:tr h="334654"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marL="77588" marR="18090" marT="59683" marB="5968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low=0.03, medium=0.07, high=0.90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$320,709.13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>
                          <a:solidFill>
                            <a:schemeClr val="tx1"/>
                          </a:solidFill>
                        </a:rPr>
                        <a:t>S3, S4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cap="none" spc="0" dirty="0">
                          <a:solidFill>
                            <a:schemeClr val="tx1"/>
                          </a:solidFill>
                        </a:rPr>
                        <a:t>MP1, MP3</a:t>
                      </a:r>
                    </a:p>
                  </a:txBody>
                  <a:tcPr marL="77588" marR="18090" marT="59683" marB="5968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89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50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80CA546-A480-131B-3F36-B45BA587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699788"/>
            <a:ext cx="10122854" cy="54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1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94AA60-4AD8-A7FA-F44B-072416979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37762"/>
              </p:ext>
            </p:extLst>
          </p:nvPr>
        </p:nvGraphicFramePr>
        <p:xfrm>
          <a:off x="842257" y="1301354"/>
          <a:ext cx="5719113" cy="3753753"/>
        </p:xfrm>
        <a:graphic>
          <a:graphicData uri="http://schemas.openxmlformats.org/drawingml/2006/table">
            <a:tbl>
              <a:tblPr>
                <a:solidFill>
                  <a:schemeClr val="accent1">
                    <a:lumMod val="20000"/>
                    <a:lumOff val="80000"/>
                  </a:schemeClr>
                </a:solidFill>
              </a:tblPr>
              <a:tblGrid>
                <a:gridCol w="2082909">
                  <a:extLst>
                    <a:ext uri="{9D8B030D-6E8A-4147-A177-3AD203B41FA5}">
                      <a16:colId xmlns:a16="http://schemas.microsoft.com/office/drawing/2014/main" val="2495423229"/>
                    </a:ext>
                  </a:extLst>
                </a:gridCol>
                <a:gridCol w="2082909">
                  <a:extLst>
                    <a:ext uri="{9D8B030D-6E8A-4147-A177-3AD203B41FA5}">
                      <a16:colId xmlns:a16="http://schemas.microsoft.com/office/drawing/2014/main" val="1172036405"/>
                    </a:ext>
                  </a:extLst>
                </a:gridCol>
                <a:gridCol w="1553295">
                  <a:extLst>
                    <a:ext uri="{9D8B030D-6E8A-4147-A177-3AD203B41FA5}">
                      <a16:colId xmlns:a16="http://schemas.microsoft.com/office/drawing/2014/main" val="2137390208"/>
                    </a:ext>
                  </a:extLst>
                </a:gridCol>
              </a:tblGrid>
              <a:tr h="720581"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Coverage Requirement (r)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 dirty="0">
                          <a:solidFill>
                            <a:schemeClr val="tx1"/>
                          </a:solidFill>
                        </a:rPr>
                        <a:t>Objective Value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Change in Objective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966426"/>
                  </a:ext>
                </a:extLst>
              </a:tr>
              <a:tr h="439788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r = 0.60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$259,307.50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-6.8%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33087"/>
                  </a:ext>
                </a:extLst>
              </a:tr>
              <a:tr h="439788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r = 0.65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$263,964.47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-5.1%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119267"/>
                  </a:ext>
                </a:extLst>
              </a:tr>
              <a:tr h="439788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r = 0.70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$268,524.27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-3.5%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561790"/>
                  </a:ext>
                </a:extLst>
              </a:tr>
              <a:tr h="439788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r = 0.75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$273,264.99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-1.8%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977809"/>
                  </a:ext>
                </a:extLst>
              </a:tr>
              <a:tr h="720581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r = 0.80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$278,197.53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0.0% (Base Case)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902426"/>
                  </a:ext>
                </a:extLst>
              </a:tr>
              <a:tr h="439788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r = 0.85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$282,981.17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+1.7%</a:t>
                      </a:r>
                    </a:p>
                  </a:txBody>
                  <a:tcPr marL="109306" marR="109306" marT="54653" marB="10930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311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AD33CB-8384-97B4-952C-EC1CEA25336D}"/>
              </a:ext>
            </a:extLst>
          </p:cNvPr>
          <p:cNvSpPr txBox="1"/>
          <p:nvPr/>
        </p:nvSpPr>
        <p:spPr>
          <a:xfrm>
            <a:off x="653814" y="1363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Sensitivity Analysis for Coverage Requirement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4B0110-9D34-6BD2-56DC-67D11FF0D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15264"/>
              </p:ext>
            </p:extLst>
          </p:nvPr>
        </p:nvGraphicFramePr>
        <p:xfrm>
          <a:off x="6997966" y="1301354"/>
          <a:ext cx="4261161" cy="3520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0387">
                  <a:extLst>
                    <a:ext uri="{9D8B030D-6E8A-4147-A177-3AD203B41FA5}">
                      <a16:colId xmlns:a16="http://schemas.microsoft.com/office/drawing/2014/main" val="796050469"/>
                    </a:ext>
                  </a:extLst>
                </a:gridCol>
                <a:gridCol w="1420387">
                  <a:extLst>
                    <a:ext uri="{9D8B030D-6E8A-4147-A177-3AD203B41FA5}">
                      <a16:colId xmlns:a16="http://schemas.microsoft.com/office/drawing/2014/main" val="2557854750"/>
                    </a:ext>
                  </a:extLst>
                </a:gridCol>
                <a:gridCol w="1420387">
                  <a:extLst>
                    <a:ext uri="{9D8B030D-6E8A-4147-A177-3AD203B41FA5}">
                      <a16:colId xmlns:a16="http://schemas.microsoft.com/office/drawing/2014/main" val="2202280867"/>
                    </a:ext>
                  </a:extLst>
                </a:gridCol>
              </a:tblGrid>
              <a:tr h="4793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Transport Cost Change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Objective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Change in Objective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9258129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-30%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$256,426.25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-7.8%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88370713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-20%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$263,683.34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-5.2%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1292754"/>
                  </a:ext>
                </a:extLst>
              </a:tr>
              <a:tr h="441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-10%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$270,940.43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-2.6%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711248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+0%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$278,197.53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+0.0%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742363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+10%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$285,454.62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+2.6%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9623639"/>
                  </a:ext>
                </a:extLst>
              </a:tr>
              <a:tr h="4314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+20%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$292,711.71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+5.2%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1161806"/>
                  </a:ext>
                </a:extLst>
              </a:tr>
              <a:tr h="441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+30%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effectLst/>
                        </a:rPr>
                        <a:t>$299,968.80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effectLst/>
                        </a:rPr>
                        <a:t>+7.8%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6246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86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E93A-E7FA-40B0-9E29-D26C00CB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5743-C9CF-47E1-9DA1-775BF129D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The analysis conducted in this project focuses on optimizing the </a:t>
            </a:r>
            <a:r>
              <a:rPr lang="en-US" b="1" dirty="0"/>
              <a:t>pharmaceutical supply chain</a:t>
            </a:r>
            <a:r>
              <a:rPr lang="en-US" dirty="0"/>
              <a:t> under different scenarios, incorporating </a:t>
            </a:r>
            <a:r>
              <a:rPr lang="en-US" b="1" dirty="0"/>
              <a:t>sensitivity analysis</a:t>
            </a:r>
            <a:r>
              <a:rPr lang="en-US" dirty="0"/>
              <a:t> to explore the impact of various parameters. The model considers factors such as </a:t>
            </a:r>
            <a:r>
              <a:rPr lang="en-US" b="1" dirty="0"/>
              <a:t>supplier selection</a:t>
            </a:r>
            <a:r>
              <a:rPr lang="en-US" dirty="0"/>
              <a:t>, </a:t>
            </a:r>
            <a:r>
              <a:rPr lang="en-US" b="1" dirty="0"/>
              <a:t>mobile pharmacy deployment</a:t>
            </a:r>
            <a:r>
              <a:rPr lang="en-US" dirty="0"/>
              <a:t>, and </a:t>
            </a:r>
            <a:r>
              <a:rPr lang="en-US" b="1" dirty="0"/>
              <a:t>coverage requirements</a:t>
            </a:r>
            <a:r>
              <a:rPr lang="en-US" dirty="0"/>
              <a:t> in a </a:t>
            </a:r>
            <a:r>
              <a:rPr lang="en-US" b="1" dirty="0"/>
              <a:t>multi-objective optimization framework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86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0B38-9657-4F1B-BDB6-DA0D47CD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9023"/>
            <a:ext cx="10515600" cy="3159953"/>
          </a:xfrm>
        </p:spPr>
        <p:txBody>
          <a:bodyPr/>
          <a:lstStyle/>
          <a:p>
            <a:pPr algn="ctr"/>
            <a:r>
              <a:rPr lang="en-US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9156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4F8F09-E5D7-3B33-822C-5794439F2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9855" y="574963"/>
            <a:ext cx="10132289" cy="5708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61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50504-54B6-C837-CC40-FE7D3B9FD49A}"/>
              </a:ext>
            </a:extLst>
          </p:cNvPr>
          <p:cNvSpPr txBox="1"/>
          <p:nvPr/>
        </p:nvSpPr>
        <p:spPr>
          <a:xfrm>
            <a:off x="556730" y="654756"/>
            <a:ext cx="1145799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best location for facility and optimal quantity to satisfy the demand.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Cost Minimization: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Inventory Cost 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Transportation Cost 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Movement Cost 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Supplier Selection Cost </a:t>
            </a:r>
          </a:p>
          <a:p>
            <a:pPr marL="2228850" lvl="4" indent="-400050">
              <a:buFont typeface="+mj-lt"/>
              <a:buAutoNum type="romanU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Facility deployment Cost.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58213-66FA-8071-D08E-3093487ECA92}"/>
              </a:ext>
            </a:extLst>
          </p:cNvPr>
          <p:cNvSpPr txBox="1"/>
          <p:nvPr/>
        </p:nvSpPr>
        <p:spPr>
          <a:xfrm>
            <a:off x="419215" y="285424"/>
            <a:ext cx="2034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5811D4-5EF5-D553-4323-2B12F8CEE8D1}"/>
              </a:ext>
            </a:extLst>
          </p:cNvPr>
          <p:cNvSpPr txBox="1"/>
          <p:nvPr/>
        </p:nvSpPr>
        <p:spPr>
          <a:xfrm>
            <a:off x="4391372" y="100758"/>
            <a:ext cx="288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A1003-23E5-7ABD-27FD-9A0D24E8FB59}"/>
              </a:ext>
            </a:extLst>
          </p:cNvPr>
          <p:cNvSpPr txBox="1"/>
          <p:nvPr/>
        </p:nvSpPr>
        <p:spPr>
          <a:xfrm>
            <a:off x="3402706" y="2751892"/>
            <a:ext cx="774676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weighted sum of operational and strategic costs.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w1*(E[operational costs]) + w2*(strategic costs)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Operational costs = inventory + transportation + movement costs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Strategic costs = supplier selection + MP deployment + extra deployment costs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0235-35CD-65AA-83EE-3E95E18B8D44}"/>
              </a:ext>
            </a:extLst>
          </p:cNvPr>
          <p:cNvSpPr txBox="1"/>
          <p:nvPr/>
        </p:nvSpPr>
        <p:spPr>
          <a:xfrm>
            <a:off x="554182" y="4171920"/>
            <a:ext cx="11385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Decisions: Made before scenario realization (supplier/MP selection)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Decisions: Made after scenario realization (flows, movements)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Stochastic Programming: Accounts for uncertainty in demand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Objective: Balances immediate operational costs with long-term strategic costs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Pharmacy Flexibility: Allows relocation in different scenarios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81E21F-44C9-B8ED-B7F3-D5898C60D131}"/>
              </a:ext>
            </a:extLst>
          </p:cNvPr>
          <p:cNvSpPr txBox="1"/>
          <p:nvPr/>
        </p:nvSpPr>
        <p:spPr>
          <a:xfrm>
            <a:off x="4707293" y="546859"/>
            <a:ext cx="2777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A3D0-3B71-D82B-938C-DB34EC935202}"/>
              </a:ext>
            </a:extLst>
          </p:cNvPr>
          <p:cNvSpPr txBox="1"/>
          <p:nvPr/>
        </p:nvSpPr>
        <p:spPr>
          <a:xfrm>
            <a:off x="323273" y="1275948"/>
            <a:ext cx="11702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a two-stage stochastic program with finite number of scenarios and  with two objectives in the form of a weighted sum. Thus, the formulation provided is the extensive form (i.e.,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equivalent) of the two-stage stochastic model. The solver will use methods appropriate to solve this type of problems such as branch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bround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branch and cut.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811C76-88CB-D50B-E50B-1057A3B291C6}"/>
              </a:ext>
            </a:extLst>
          </p:cNvPr>
          <p:cNvSpPr txBox="1"/>
          <p:nvPr/>
        </p:nvSpPr>
        <p:spPr>
          <a:xfrm>
            <a:off x="559057" y="3366061"/>
            <a:ext cx="1107388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determine: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Mobile Pharmacy to open?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Candidate location to select?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amount of the product to be shipped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9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61CB5-7A8E-C4B3-3E62-52273974AA71}"/>
              </a:ext>
            </a:extLst>
          </p:cNvPr>
          <p:cNvSpPr txBox="1"/>
          <p:nvPr/>
        </p:nvSpPr>
        <p:spPr>
          <a:xfrm>
            <a:off x="838200" y="1929384"/>
            <a:ext cx="10515600" cy="4251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Assumption 1: </a:t>
            </a:r>
          </a:p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We assumed that demand at hospitals and affected areas is known for a limited number of predefined scenarios (e.g., low, medium, high), with fixed probabilities.</a:t>
            </a:r>
          </a:p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>
              <a:effectLst/>
            </a:endParaRPr>
          </a:p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Assumption 2:</a:t>
            </a:r>
          </a:p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We allowed extra mobile pharmacies (&gt;3) to be placed or moved after a scenario is realized, with additional cost but no time or logistics delay.</a:t>
            </a:r>
          </a:p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>
              <a:effectLst/>
            </a:endParaRPr>
          </a:p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Assumption 3:</a:t>
            </a:r>
          </a:p>
          <a:p>
            <a:pPr marL="0" marR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We treated all items as fully deliverable and usable without accounting for expiration, compatibility, or storage complexity across locations.</a:t>
            </a:r>
          </a:p>
        </p:txBody>
      </p:sp>
    </p:spTree>
    <p:extLst>
      <p:ext uri="{BB962C8B-B14F-4D97-AF65-F5344CB8AC3E}">
        <p14:creationId xmlns:p14="http://schemas.microsoft.com/office/powerpoint/2010/main" val="142847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215B44-12A8-0776-93CD-1619E847D14E}"/>
              </a:ext>
            </a:extLst>
          </p:cNvPr>
          <p:cNvSpPr txBox="1"/>
          <p:nvPr/>
        </p:nvSpPr>
        <p:spPr>
          <a:xfrm>
            <a:off x="4710401" y="163913"/>
            <a:ext cx="277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67391A-FBE3-2CF3-E66E-E734F41BCDCA}"/>
                  </a:ext>
                </a:extLst>
              </p:cNvPr>
              <p:cNvSpPr txBox="1"/>
              <p:nvPr/>
            </p:nvSpPr>
            <p:spPr>
              <a:xfrm>
                <a:off x="342548" y="888609"/>
                <a:ext cx="11506903" cy="5522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First-Stage (Here-and-now)</a:t>
                </a: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 variables: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𝑠𝑢𝑝𝑝𝑙𝑖𝑒𝑟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𝑠𝑒𝑙𝑒𝑐𝑡𝑒𝑑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∀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𝑆𝑢𝑝𝑝𝑙𝑖𝑒𝑟𝑠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 variables: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𝑚𝑜𝑏𝑖𝑙𝑒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𝑝h𝑎𝑟𝑚𝑎𝑐𝑦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𝑑𝑒𝑝𝑙𝑜𝑦𝑒𝑑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𝑠𝑡𝑎𝑔𝑒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 m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𝑀𝑜𝑏𝑖𝑙𝑒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𝑃h𝑎𝑟𝑚𝑎𝑐𝑦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Second-Stage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 variables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𝑚𝑎𝑏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𝑀𝑜𝑏𝑖𝑙𝑒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𝑃h𝑎𝑟𝑚𝑎𝑐𝑦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𝑚𝑜𝑣𝑒𝑠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𝑓𝑟𝑜𝑚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𝑡𝑜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𝑠𝑐𝑒𝑛𝑎𝑟𝑖𝑜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,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 sz="140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𝑀𝑜𝑏𝑖𝑙𝑒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𝑃h𝑎𝑟𝑚𝑎𝑐𝑦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𝑐𝑎𝑛𝑑𝑖𝑑𝑎𝑡𝑒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𝑙𝑜𝑐𝑎𝑡𝑖𝑜𝑛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=!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 variables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𝑚𝑀𝑜𝑏𝑖𝑙𝑒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𝑝𝑃h𝑎𝑟𝑚𝑎𝑐𝑦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𝑑𝑒𝑝𝑙𝑜𝑦𝑒𝑑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𝑙𝑜𝑐𝑎𝑡𝑖𝑜𝑛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𝑠𝑐𝑒𝑛𝑎𝑟𝑖𝑜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,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 sz="140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𝑀𝑜𝑏𝑖𝑙𝑒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𝑃h𝑎𝑟𝑚𝑎𝑐𝑦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𝑐𝑎𝑛𝑑𝑖𝑑𝑎𝑡𝑒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𝑙𝑜𝑐𝑎𝑡𝑖𝑜𝑛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367391A-FBE3-2CF3-E66E-E734F41B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48" y="888609"/>
                <a:ext cx="11506903" cy="5522987"/>
              </a:xfrm>
              <a:prstGeom prst="rect">
                <a:avLst/>
              </a:prstGeom>
              <a:blipFill>
                <a:blip r:embed="rId2"/>
                <a:stretch>
                  <a:fillRect l="-159" t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27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B1A48-CAE7-EC00-04C8-372A3946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6C060-58ED-C79F-E1BD-511429D595A1}"/>
              </a:ext>
            </a:extLst>
          </p:cNvPr>
          <p:cNvSpPr txBox="1"/>
          <p:nvPr/>
        </p:nvSpPr>
        <p:spPr>
          <a:xfrm>
            <a:off x="4710401" y="163913"/>
            <a:ext cx="277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2760DE-2345-4C07-397E-FF08F27B2BD2}"/>
                  </a:ext>
                </a:extLst>
              </p:cNvPr>
              <p:cNvSpPr txBox="1"/>
              <p:nvPr/>
            </p:nvSpPr>
            <p:spPr>
              <a:xfrm>
                <a:off x="500371" y="467728"/>
                <a:ext cx="11349885" cy="781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Second-Stage</a:t>
                </a:r>
                <a:endPara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Binary variables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1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𝑀𝑜𝑏𝑖𝑙𝑒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𝑃h𝑎𝑟𝑚𝑎𝑐𝑦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𝑎𝑑𝑑𝑖𝑡𝑖𝑜𝑛𝑎𝑙𝑦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𝑑𝑒𝑝𝑙𝑜𝑦𝑒𝑑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𝑆𝑡𝑎𝑔𝑒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2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𝑙𝑜𝑐𝑎𝑡𝑖𝑜𝑛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,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en-US" sz="1400" dirty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𝑀𝑜𝑏𝑖𝑙𝑒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𝑃h𝑎𝑟𝑚𝑎𝑐𝑦</m:t>
                    </m:r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US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𝑐𝑎𝑛𝑑𝑖𝑑𝑎𝑡𝑒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𝑙𝑜𝑐𝑎𝑡𝑖𝑜𝑛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b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{1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hospital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served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under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scenario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0 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𝑜𝑡h𝑒𝑟𝑤𝑖𝑠𝑒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Hospital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</a:pPr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Binary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b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1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={1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if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area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hlinkClick r:id="" action="ppaction://noaction">
                          <a:extLst>
                            <a:ext uri="{A12FA001-AC4F-418D-AE19-62706E023703}">
                              <ahyp:hlinkClr xmlns:ahyp="http://schemas.microsoft.com/office/drawing/2018/hyperlinkcolor" val="tx"/>
                            </a:ext>
                          </a:extLst>
                        </a:hlinkClick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covered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under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scenario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 0 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𝑜𝑡h𝑒𝑟𝑤𝑖𝑠𝑒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𝐴𝑓𝑓𝑒𝑐𝑡𝑒𝑑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𝐴𝑟𝑒𝑎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Continuous  variable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𝑠h𝑝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Units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product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𝑠𝑢𝑝𝑝𝑙𝑦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from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supplier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hospital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Hospital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Suppliers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;∀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Items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Continuous  variable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𝑠𝑏𝑝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Units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product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𝑠𝑢𝑝𝑝𝑙𝑦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from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supplier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location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enario</m:t>
                    </m:r>
                    <m: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Candidate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Locations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Suppliers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;∀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Items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Continuous  variable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𝑏𝑑𝑝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bSup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Units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of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product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𝑠𝑢𝑝𝑝𝑙𝑦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from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location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to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the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area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in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enario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}.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𝑆𝑐𝑒𝑛𝑎𝑟𝑖𝑜𝑠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b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∈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Candidate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Locations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  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Affected</m:t>
                    </m:r>
                    <m: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Area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;∀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Items</m:t>
                    </m:r>
                    <m:r>
                      <a:rPr lang="en-US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4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2760DE-2345-4C07-397E-FF08F27B2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1" y="467728"/>
                <a:ext cx="11349885" cy="7816242"/>
              </a:xfrm>
              <a:prstGeom prst="rect">
                <a:avLst/>
              </a:prstGeom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91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12048-3812-8EFA-8BBB-7F7DA5EA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A5D03-FBE3-AC22-9D63-6433D37AA0D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Table with list of </a:t>
            </a:r>
            <a:r>
              <a:rPr lang="en-US" sz="36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Indexes</a:t>
            </a:r>
            <a:endParaRPr lang="en-US" sz="3600" u="sng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600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A6F629-1567-CEF4-4928-30A5C3185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0535"/>
              </p:ext>
            </p:extLst>
          </p:nvPr>
        </p:nvGraphicFramePr>
        <p:xfrm>
          <a:off x="4777316" y="1403686"/>
          <a:ext cx="6780701" cy="4125333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45098"/>
                  </a:srgbClr>
                </a:solidFill>
                <a:tableStyleId>{5C22544A-7EE6-4342-B048-85BDC9FD1C3A}</a:tableStyleId>
              </a:tblPr>
              <a:tblGrid>
                <a:gridCol w="3441752">
                  <a:extLst>
                    <a:ext uri="{9D8B030D-6E8A-4147-A177-3AD203B41FA5}">
                      <a16:colId xmlns:a16="http://schemas.microsoft.com/office/drawing/2014/main" val="1498378262"/>
                    </a:ext>
                  </a:extLst>
                </a:gridCol>
                <a:gridCol w="3338949">
                  <a:extLst>
                    <a:ext uri="{9D8B030D-6E8A-4147-A177-3AD203B41FA5}">
                      <a16:colId xmlns:a16="http://schemas.microsoft.com/office/drawing/2014/main" val="4072360673"/>
                    </a:ext>
                  </a:extLst>
                </a:gridCol>
              </a:tblGrid>
              <a:tr h="5343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cap="none" spc="0" dirty="0">
                          <a:solidFill>
                            <a:schemeClr val="bg1"/>
                          </a:solidFill>
                          <a:effectLst/>
                        </a:rPr>
                        <a:t>Set name</a:t>
                      </a:r>
                      <a:endParaRPr lang="en-US" sz="2200" b="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200" b="0" cap="none" spc="0">
                          <a:solidFill>
                            <a:schemeClr val="bg1"/>
                          </a:solidFill>
                          <a:effectLst/>
                        </a:rPr>
                        <a:t>Elements</a:t>
                      </a:r>
                      <a:endParaRPr lang="en-US" sz="2200" b="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496826"/>
                  </a:ext>
                </a:extLst>
              </a:tr>
              <a:tr h="486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Set of suppliers S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S1', 'S2', 'S3', 'S4’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994313"/>
                  </a:ext>
                </a:extLst>
              </a:tr>
              <a:tr h="787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Set of mobile pharmacies M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'MP1', 'MP2', 'MP3', 'MP4', 'MP5'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3113"/>
                  </a:ext>
                </a:extLst>
              </a:tr>
              <a:tr h="486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Set of hospitals H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'H1', 'H2', 'H3'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24328"/>
                  </a:ext>
                </a:extLst>
              </a:tr>
              <a:tr h="4862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Set of affected areas D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'AF1', 'AF2', 'AF3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761666"/>
                  </a:ext>
                </a:extLst>
              </a:tr>
              <a:tr h="7879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b="1" cap="none" spc="0" dirty="0">
                          <a:solidFill>
                            <a:schemeClr val="tx1"/>
                          </a:solidFill>
                          <a:effectLst/>
                        </a:rPr>
                        <a:t>Set of pharmaceutical products P</a:t>
                      </a:r>
                      <a:endParaRPr lang="en-US" sz="1900" b="1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'PI1', 'PI2', 'PI3', 'PI4</a:t>
                      </a:r>
                      <a:endParaRPr lang="en-US" sz="19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077127"/>
                  </a:ext>
                </a:extLst>
              </a:tr>
              <a:tr h="4793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Set of demand scenarios </a:t>
                      </a:r>
                      <a:endParaRPr lang="en-US" sz="19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211625" marR="211625" marT="140987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['low', 'medium', 'high']</a:t>
                      </a:r>
                      <a:endParaRPr lang="en-US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82168" marR="282168" marT="140987" marB="1410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57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64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4DF999430E342833F8825BADCE876" ma:contentTypeVersion="2" ma:contentTypeDescription="Create a new document." ma:contentTypeScope="" ma:versionID="45fc9547819e8abb841f6869beabd0e0">
  <xsd:schema xmlns:xsd="http://www.w3.org/2001/XMLSchema" xmlns:xs="http://www.w3.org/2001/XMLSchema" xmlns:p="http://schemas.microsoft.com/office/2006/metadata/properties" xmlns:ns2="0370dc08-4f3c-4be1-8a98-93f3ad55fb73" targetNamespace="http://schemas.microsoft.com/office/2006/metadata/properties" ma:root="true" ma:fieldsID="1c006c86aa5bc2ff37b73dca515509c6" ns2:_="">
    <xsd:import namespace="0370dc08-4f3c-4be1-8a98-93f3ad55fb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0dc08-4f3c-4be1-8a98-93f3ad55fb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40F7AC-4277-4FFD-B199-A2766B73D2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0dc08-4f3c-4be1-8a98-93f3ad55fb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167D732-2DC8-483F-8049-66D453BB26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2516</Words>
  <Application>Microsoft Office PowerPoint</Application>
  <PresentationFormat>Widescreen</PresentationFormat>
  <Paragraphs>403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Cambria Math</vt:lpstr>
      <vt:lpstr>DeepSeek-CJK-patch</vt:lpstr>
      <vt:lpstr>KaTeX_Main</vt:lpstr>
      <vt:lpstr>KaTeX_Math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Breakdown  Operational cost (weight 0.7)=$275,204.13 Strategic cost (weight 0.3)=$3,113.40)      </vt:lpstr>
      <vt:lpstr>PowerPoint Presentation</vt:lpstr>
      <vt:lpstr>Value of Decision Variables (IDE) </vt:lpstr>
      <vt:lpstr>Value of Decision Variables (IDE)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Jakir Hassan</dc:creator>
  <cp:lastModifiedBy>Imtiajur Rahman</cp:lastModifiedBy>
  <cp:revision>8</cp:revision>
  <dcterms:created xsi:type="dcterms:W3CDTF">2022-11-10T00:56:11Z</dcterms:created>
  <dcterms:modified xsi:type="dcterms:W3CDTF">2025-04-30T14:12:46Z</dcterms:modified>
</cp:coreProperties>
</file>