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1" r:id="rId1"/>
  </p:sldMasterIdLst>
  <p:notesMasterIdLst>
    <p:notesMasterId r:id="rId16"/>
  </p:notesMasterIdLst>
  <p:sldIdLst>
    <p:sldId id="286" r:id="rId2"/>
    <p:sldId id="269" r:id="rId3"/>
    <p:sldId id="270" r:id="rId4"/>
    <p:sldId id="274" r:id="rId5"/>
    <p:sldId id="267" r:id="rId6"/>
    <p:sldId id="271" r:id="rId7"/>
    <p:sldId id="257" r:id="rId8"/>
    <p:sldId id="284" r:id="rId9"/>
    <p:sldId id="279" r:id="rId10"/>
    <p:sldId id="278" r:id="rId11"/>
    <p:sldId id="280" r:id="rId12"/>
    <p:sldId id="281" r:id="rId13"/>
    <p:sldId id="268" r:id="rId14"/>
    <p:sldId id="27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d. Kishor Morol" userId="79dd9cda-b701-4e54-9d1d-ec89df7ac823" providerId="ADAL" clId="{48676E0B-FCD1-4DD4-9F52-65FC24CCFF9A}"/>
    <pc:docChg chg="undo custSel addSld delSld modSld sldOrd">
      <pc:chgData name="Md. Kishor Morol" userId="79dd9cda-b701-4e54-9d1d-ec89df7ac823" providerId="ADAL" clId="{48676E0B-FCD1-4DD4-9F52-65FC24CCFF9A}" dt="2018-09-18T03:22:26.259" v="1049" actId="20577"/>
      <pc:docMkLst>
        <pc:docMk/>
      </pc:docMkLst>
      <pc:sldChg chg="delSp modSp modAnim">
        <pc:chgData name="Md. Kishor Morol" userId="79dd9cda-b701-4e54-9d1d-ec89df7ac823" providerId="ADAL" clId="{48676E0B-FCD1-4DD4-9F52-65FC24CCFF9A}" dt="2018-09-15T18:32:43.716" v="923" actId="478"/>
        <pc:sldMkLst>
          <pc:docMk/>
          <pc:sldMk cId="3637277008" sldId="257"/>
        </pc:sldMkLst>
        <pc:spChg chg="mod">
          <ac:chgData name="Md. Kishor Morol" userId="79dd9cda-b701-4e54-9d1d-ec89df7ac823" providerId="ADAL" clId="{48676E0B-FCD1-4DD4-9F52-65FC24CCFF9A}" dt="2018-09-15T18:20:45.179" v="577" actId="20577"/>
          <ac:spMkLst>
            <pc:docMk/>
            <pc:sldMk cId="3637277008" sldId="257"/>
            <ac:spMk id="3" creationId="{00000000-0000-0000-0000-000000000000}"/>
          </ac:spMkLst>
        </pc:spChg>
        <pc:spChg chg="mod">
          <ac:chgData name="Md. Kishor Morol" userId="79dd9cda-b701-4e54-9d1d-ec89df7ac823" providerId="ADAL" clId="{48676E0B-FCD1-4DD4-9F52-65FC24CCFF9A}" dt="2018-09-15T18:21:36.574" v="581" actId="20577"/>
          <ac:spMkLst>
            <pc:docMk/>
            <pc:sldMk cId="3637277008" sldId="257"/>
            <ac:spMk id="4" creationId="{00000000-0000-0000-0000-000000000000}"/>
          </ac:spMkLst>
        </pc:spChg>
        <pc:spChg chg="del">
          <ac:chgData name="Md. Kishor Morol" userId="79dd9cda-b701-4e54-9d1d-ec89df7ac823" providerId="ADAL" clId="{48676E0B-FCD1-4DD4-9F52-65FC24CCFF9A}" dt="2018-09-15T18:32:43.716" v="923" actId="478"/>
          <ac:spMkLst>
            <pc:docMk/>
            <pc:sldMk cId="3637277008" sldId="257"/>
            <ac:spMk id="7" creationId="{00000000-0000-0000-0000-000000000000}"/>
          </ac:spMkLst>
        </pc:spChg>
        <pc:spChg chg="del">
          <ac:chgData name="Md. Kishor Morol" userId="79dd9cda-b701-4e54-9d1d-ec89df7ac823" providerId="ADAL" clId="{48676E0B-FCD1-4DD4-9F52-65FC24CCFF9A}" dt="2018-09-15T18:32:42.495" v="922" actId="478"/>
          <ac:spMkLst>
            <pc:docMk/>
            <pc:sldMk cId="3637277008" sldId="257"/>
            <ac:spMk id="8" creationId="{00000000-0000-0000-0000-000000000000}"/>
          </ac:spMkLst>
        </pc:spChg>
      </pc:sldChg>
      <pc:sldChg chg="delSp modSp">
        <pc:chgData name="Md. Kishor Morol" userId="79dd9cda-b701-4e54-9d1d-ec89df7ac823" providerId="ADAL" clId="{48676E0B-FCD1-4DD4-9F52-65FC24CCFF9A}" dt="2018-09-18T03:22:06.527" v="1042" actId="27636"/>
        <pc:sldMkLst>
          <pc:docMk/>
          <pc:sldMk cId="3069369399" sldId="267"/>
        </pc:sldMkLst>
        <pc:spChg chg="mod">
          <ac:chgData name="Md. Kishor Morol" userId="79dd9cda-b701-4e54-9d1d-ec89df7ac823" providerId="ADAL" clId="{48676E0B-FCD1-4DD4-9F52-65FC24CCFF9A}" dt="2018-09-18T03:22:06.527" v="1042" actId="27636"/>
          <ac:spMkLst>
            <pc:docMk/>
            <pc:sldMk cId="3069369399" sldId="267"/>
            <ac:spMk id="3" creationId="{00000000-0000-0000-0000-000000000000}"/>
          </ac:spMkLst>
        </pc:spChg>
        <pc:spChg chg="del mod">
          <ac:chgData name="Md. Kishor Morol" userId="79dd9cda-b701-4e54-9d1d-ec89df7ac823" providerId="ADAL" clId="{48676E0B-FCD1-4DD4-9F52-65FC24CCFF9A}" dt="2018-09-15T18:31:34.700" v="914" actId="478"/>
          <ac:spMkLst>
            <pc:docMk/>
            <pc:sldMk cId="3069369399" sldId="267"/>
            <ac:spMk id="7" creationId="{00000000-0000-0000-0000-000000000000}"/>
          </ac:spMkLst>
        </pc:spChg>
        <pc:spChg chg="del">
          <ac:chgData name="Md. Kishor Morol" userId="79dd9cda-b701-4e54-9d1d-ec89df7ac823" providerId="ADAL" clId="{48676E0B-FCD1-4DD4-9F52-65FC24CCFF9A}" dt="2018-09-15T18:31:36.195" v="915" actId="478"/>
          <ac:spMkLst>
            <pc:docMk/>
            <pc:sldMk cId="3069369399" sldId="267"/>
            <ac:spMk id="8" creationId="{00000000-0000-0000-0000-000000000000}"/>
          </ac:spMkLst>
        </pc:spChg>
      </pc:sldChg>
      <pc:sldChg chg="delSp ord">
        <pc:chgData name="Md. Kishor Morol" userId="79dd9cda-b701-4e54-9d1d-ec89df7ac823" providerId="ADAL" clId="{48676E0B-FCD1-4DD4-9F52-65FC24CCFF9A}" dt="2018-09-15T18:32:29.131" v="919" actId="20577"/>
        <pc:sldMkLst>
          <pc:docMk/>
          <pc:sldMk cId="3129024365" sldId="268"/>
        </pc:sldMkLst>
        <pc:spChg chg="del">
          <ac:chgData name="Md. Kishor Morol" userId="79dd9cda-b701-4e54-9d1d-ec89df7ac823" providerId="ADAL" clId="{48676E0B-FCD1-4DD4-9F52-65FC24CCFF9A}" dt="2018-09-15T18:31:43.643" v="916" actId="478"/>
          <ac:spMkLst>
            <pc:docMk/>
            <pc:sldMk cId="3129024365" sldId="268"/>
            <ac:spMk id="7" creationId="{00000000-0000-0000-0000-000000000000}"/>
          </ac:spMkLst>
        </pc:spChg>
        <pc:spChg chg="del">
          <ac:chgData name="Md. Kishor Morol" userId="79dd9cda-b701-4e54-9d1d-ec89df7ac823" providerId="ADAL" clId="{48676E0B-FCD1-4DD4-9F52-65FC24CCFF9A}" dt="2018-09-15T18:31:45.267" v="917" actId="478"/>
          <ac:spMkLst>
            <pc:docMk/>
            <pc:sldMk cId="3129024365" sldId="268"/>
            <ac:spMk id="8" creationId="{00000000-0000-0000-0000-000000000000}"/>
          </ac:spMkLst>
        </pc:spChg>
        <pc:spChg chg="del">
          <ac:chgData name="Md. Kishor Morol" userId="79dd9cda-b701-4e54-9d1d-ec89df7ac823" providerId="ADAL" clId="{48676E0B-FCD1-4DD4-9F52-65FC24CCFF9A}" dt="2018-09-15T18:31:47.012" v="918" actId="478"/>
          <ac:spMkLst>
            <pc:docMk/>
            <pc:sldMk cId="3129024365" sldId="268"/>
            <ac:spMk id="11" creationId="{00000000-0000-0000-0000-000000000000}"/>
          </ac:spMkLst>
        </pc:spChg>
      </pc:sldChg>
      <pc:sldChg chg="delSp modSp">
        <pc:chgData name="Md. Kishor Morol" userId="79dd9cda-b701-4e54-9d1d-ec89df7ac823" providerId="ADAL" clId="{48676E0B-FCD1-4DD4-9F52-65FC24CCFF9A}" dt="2018-09-15T18:31:20.757" v="908" actId="478"/>
        <pc:sldMkLst>
          <pc:docMk/>
          <pc:sldMk cId="1642356873" sldId="269"/>
        </pc:sldMkLst>
        <pc:spChg chg="mod">
          <ac:chgData name="Md. Kishor Morol" userId="79dd9cda-b701-4e54-9d1d-ec89df7ac823" providerId="ADAL" clId="{48676E0B-FCD1-4DD4-9F52-65FC24CCFF9A}" dt="2018-09-15T18:06:56.894" v="156" actId="5793"/>
          <ac:spMkLst>
            <pc:docMk/>
            <pc:sldMk cId="1642356873" sldId="269"/>
            <ac:spMk id="3" creationId="{00000000-0000-0000-0000-000000000000}"/>
          </ac:spMkLst>
        </pc:spChg>
        <pc:spChg chg="del mod">
          <ac:chgData name="Md. Kishor Morol" userId="79dd9cda-b701-4e54-9d1d-ec89df7ac823" providerId="ADAL" clId="{48676E0B-FCD1-4DD4-9F52-65FC24CCFF9A}" dt="2018-09-15T18:31:18.644" v="907" actId="478"/>
          <ac:spMkLst>
            <pc:docMk/>
            <pc:sldMk cId="1642356873" sldId="269"/>
            <ac:spMk id="7" creationId="{00000000-0000-0000-0000-000000000000}"/>
          </ac:spMkLst>
        </pc:spChg>
        <pc:spChg chg="del">
          <ac:chgData name="Md. Kishor Morol" userId="79dd9cda-b701-4e54-9d1d-ec89df7ac823" providerId="ADAL" clId="{48676E0B-FCD1-4DD4-9F52-65FC24CCFF9A}" dt="2018-09-15T18:31:20.757" v="908" actId="478"/>
          <ac:spMkLst>
            <pc:docMk/>
            <pc:sldMk cId="1642356873" sldId="269"/>
            <ac:spMk id="8" creationId="{00000000-0000-0000-0000-000000000000}"/>
          </ac:spMkLst>
        </pc:spChg>
      </pc:sldChg>
      <pc:sldChg chg="delSp modSp">
        <pc:chgData name="Md. Kishor Morol" userId="79dd9cda-b701-4e54-9d1d-ec89df7ac823" providerId="ADAL" clId="{48676E0B-FCD1-4DD4-9F52-65FC24CCFF9A}" dt="2018-09-15T18:37:36.454" v="1024" actId="5793"/>
        <pc:sldMkLst>
          <pc:docMk/>
          <pc:sldMk cId="1109786" sldId="270"/>
        </pc:sldMkLst>
        <pc:spChg chg="mod">
          <ac:chgData name="Md. Kishor Morol" userId="79dd9cda-b701-4e54-9d1d-ec89df7ac823" providerId="ADAL" clId="{48676E0B-FCD1-4DD4-9F52-65FC24CCFF9A}" dt="2018-09-15T18:37:36.454" v="1024" actId="5793"/>
          <ac:spMkLst>
            <pc:docMk/>
            <pc:sldMk cId="1109786" sldId="270"/>
            <ac:spMk id="3" creationId="{00000000-0000-0000-0000-000000000000}"/>
          </ac:spMkLst>
        </pc:spChg>
        <pc:spChg chg="del mod">
          <ac:chgData name="Md. Kishor Morol" userId="79dd9cda-b701-4e54-9d1d-ec89df7ac823" providerId="ADAL" clId="{48676E0B-FCD1-4DD4-9F52-65FC24CCFF9A}" dt="2018-09-15T18:31:26.308" v="910" actId="478"/>
          <ac:spMkLst>
            <pc:docMk/>
            <pc:sldMk cId="1109786" sldId="270"/>
            <ac:spMk id="7" creationId="{00000000-0000-0000-0000-000000000000}"/>
          </ac:spMkLst>
        </pc:spChg>
        <pc:spChg chg="del">
          <ac:chgData name="Md. Kishor Morol" userId="79dd9cda-b701-4e54-9d1d-ec89df7ac823" providerId="ADAL" clId="{48676E0B-FCD1-4DD4-9F52-65FC24CCFF9A}" dt="2018-09-15T18:31:27.907" v="911" actId="478"/>
          <ac:spMkLst>
            <pc:docMk/>
            <pc:sldMk cId="1109786" sldId="270"/>
            <ac:spMk id="8" creationId="{00000000-0000-0000-0000-000000000000}"/>
          </ac:spMkLst>
        </pc:spChg>
      </pc:sldChg>
      <pc:sldChg chg="delSp modSp">
        <pc:chgData name="Md. Kishor Morol" userId="79dd9cda-b701-4e54-9d1d-ec89df7ac823" providerId="ADAL" clId="{48676E0B-FCD1-4DD4-9F52-65FC24CCFF9A}" dt="2018-09-15T18:32:39.964" v="921" actId="478"/>
        <pc:sldMkLst>
          <pc:docMk/>
          <pc:sldMk cId="4122203284" sldId="271"/>
        </pc:sldMkLst>
        <pc:spChg chg="del">
          <ac:chgData name="Md. Kishor Morol" userId="79dd9cda-b701-4e54-9d1d-ec89df7ac823" providerId="ADAL" clId="{48676E0B-FCD1-4DD4-9F52-65FC24CCFF9A}" dt="2018-09-15T18:32:38.156" v="920" actId="478"/>
          <ac:spMkLst>
            <pc:docMk/>
            <pc:sldMk cId="4122203284" sldId="271"/>
            <ac:spMk id="8" creationId="{00000000-0000-0000-0000-000000000000}"/>
          </ac:spMkLst>
        </pc:spChg>
        <pc:spChg chg="del">
          <ac:chgData name="Md. Kishor Morol" userId="79dd9cda-b701-4e54-9d1d-ec89df7ac823" providerId="ADAL" clId="{48676E0B-FCD1-4DD4-9F52-65FC24CCFF9A}" dt="2018-09-15T18:32:39.964" v="921" actId="478"/>
          <ac:spMkLst>
            <pc:docMk/>
            <pc:sldMk cId="4122203284" sldId="271"/>
            <ac:spMk id="9" creationId="{00000000-0000-0000-0000-000000000000}"/>
          </ac:spMkLst>
        </pc:spChg>
        <pc:graphicFrameChg chg="mod modGraphic">
          <ac:chgData name="Md. Kishor Morol" userId="79dd9cda-b701-4e54-9d1d-ec89df7ac823" providerId="ADAL" clId="{48676E0B-FCD1-4DD4-9F52-65FC24CCFF9A}" dt="2018-09-15T18:24:15.067" v="695" actId="20577"/>
          <ac:graphicFrameMkLst>
            <pc:docMk/>
            <pc:sldMk cId="4122203284" sldId="271"/>
            <ac:graphicFrameMk id="7" creationId="{00000000-0000-0000-0000-000000000000}"/>
          </ac:graphicFrameMkLst>
        </pc:graphicFrameChg>
      </pc:sldChg>
      <pc:sldChg chg="delSp modSp">
        <pc:chgData name="Md. Kishor Morol" userId="79dd9cda-b701-4e54-9d1d-ec89df7ac823" providerId="ADAL" clId="{48676E0B-FCD1-4DD4-9F52-65FC24CCFF9A}" dt="2018-09-15T18:31:31.907" v="913" actId="478"/>
        <pc:sldMkLst>
          <pc:docMk/>
          <pc:sldMk cId="2883747305" sldId="274"/>
        </pc:sldMkLst>
        <pc:spChg chg="mod">
          <ac:chgData name="Md. Kishor Morol" userId="79dd9cda-b701-4e54-9d1d-ec89df7ac823" providerId="ADAL" clId="{48676E0B-FCD1-4DD4-9F52-65FC24CCFF9A}" dt="2018-09-15T18:12:19.975" v="289" actId="20577"/>
          <ac:spMkLst>
            <pc:docMk/>
            <pc:sldMk cId="2883747305" sldId="274"/>
            <ac:spMk id="3" creationId="{00000000-0000-0000-0000-000000000000}"/>
          </ac:spMkLst>
        </pc:spChg>
        <pc:spChg chg="del">
          <ac:chgData name="Md. Kishor Morol" userId="79dd9cda-b701-4e54-9d1d-ec89df7ac823" providerId="ADAL" clId="{48676E0B-FCD1-4DD4-9F52-65FC24CCFF9A}" dt="2018-09-15T18:31:30.636" v="912" actId="478"/>
          <ac:spMkLst>
            <pc:docMk/>
            <pc:sldMk cId="2883747305" sldId="274"/>
            <ac:spMk id="7" creationId="{00000000-0000-0000-0000-000000000000}"/>
          </ac:spMkLst>
        </pc:spChg>
        <pc:spChg chg="del">
          <ac:chgData name="Md. Kishor Morol" userId="79dd9cda-b701-4e54-9d1d-ec89df7ac823" providerId="ADAL" clId="{48676E0B-FCD1-4DD4-9F52-65FC24CCFF9A}" dt="2018-09-15T18:31:31.907" v="913" actId="478"/>
          <ac:spMkLst>
            <pc:docMk/>
            <pc:sldMk cId="2883747305" sldId="274"/>
            <ac:spMk id="8" creationId="{00000000-0000-0000-0000-000000000000}"/>
          </ac:spMkLst>
        </pc:spChg>
      </pc:sldChg>
      <pc:sldChg chg="delSp">
        <pc:chgData name="Md. Kishor Morol" userId="79dd9cda-b701-4e54-9d1d-ec89df7ac823" providerId="ADAL" clId="{48676E0B-FCD1-4DD4-9F52-65FC24CCFF9A}" dt="2018-09-15T18:34:01.588" v="964" actId="478"/>
        <pc:sldMkLst>
          <pc:docMk/>
          <pc:sldMk cId="1232335411" sldId="276"/>
        </pc:sldMkLst>
        <pc:spChg chg="del">
          <ac:chgData name="Md. Kishor Morol" userId="79dd9cda-b701-4e54-9d1d-ec89df7ac823" providerId="ADAL" clId="{48676E0B-FCD1-4DD4-9F52-65FC24CCFF9A}" dt="2018-09-15T18:34:00.426" v="963" actId="478"/>
          <ac:spMkLst>
            <pc:docMk/>
            <pc:sldMk cId="1232335411" sldId="276"/>
            <ac:spMk id="6" creationId="{00000000-0000-0000-0000-000000000000}"/>
          </ac:spMkLst>
        </pc:spChg>
        <pc:spChg chg="del">
          <ac:chgData name="Md. Kishor Morol" userId="79dd9cda-b701-4e54-9d1d-ec89df7ac823" providerId="ADAL" clId="{48676E0B-FCD1-4DD4-9F52-65FC24CCFF9A}" dt="2018-09-15T18:34:01.588" v="964" actId="478"/>
          <ac:spMkLst>
            <pc:docMk/>
            <pc:sldMk cId="1232335411" sldId="276"/>
            <ac:spMk id="9" creationId="{00000000-0000-0000-0000-000000000000}"/>
          </ac:spMkLst>
        </pc:spChg>
      </pc:sldChg>
      <pc:sldChg chg="delSp">
        <pc:chgData name="Md. Kishor Morol" userId="79dd9cda-b701-4e54-9d1d-ec89df7ac823" providerId="ADAL" clId="{48676E0B-FCD1-4DD4-9F52-65FC24CCFF9A}" dt="2018-09-15T18:33:48.300" v="958" actId="478"/>
        <pc:sldMkLst>
          <pc:docMk/>
          <pc:sldMk cId="4042748666" sldId="278"/>
        </pc:sldMkLst>
        <pc:spChg chg="del">
          <ac:chgData name="Md. Kishor Morol" userId="79dd9cda-b701-4e54-9d1d-ec89df7ac823" providerId="ADAL" clId="{48676E0B-FCD1-4DD4-9F52-65FC24CCFF9A}" dt="2018-09-15T18:33:47.036" v="957" actId="478"/>
          <ac:spMkLst>
            <pc:docMk/>
            <pc:sldMk cId="4042748666" sldId="278"/>
            <ac:spMk id="7" creationId="{00000000-0000-0000-0000-000000000000}"/>
          </ac:spMkLst>
        </pc:spChg>
        <pc:spChg chg="del">
          <ac:chgData name="Md. Kishor Morol" userId="79dd9cda-b701-4e54-9d1d-ec89df7ac823" providerId="ADAL" clId="{48676E0B-FCD1-4DD4-9F52-65FC24CCFF9A}" dt="2018-09-15T18:33:48.300" v="958" actId="478"/>
          <ac:spMkLst>
            <pc:docMk/>
            <pc:sldMk cId="4042748666" sldId="278"/>
            <ac:spMk id="8" creationId="{00000000-0000-0000-0000-000000000000}"/>
          </ac:spMkLst>
        </pc:spChg>
      </pc:sldChg>
      <pc:sldChg chg="delSp">
        <pc:chgData name="Md. Kishor Morol" userId="79dd9cda-b701-4e54-9d1d-ec89df7ac823" providerId="ADAL" clId="{48676E0B-FCD1-4DD4-9F52-65FC24CCFF9A}" dt="2018-09-15T18:33:06.466" v="927" actId="478"/>
        <pc:sldMkLst>
          <pc:docMk/>
          <pc:sldMk cId="1017178027" sldId="279"/>
        </pc:sldMkLst>
        <pc:spChg chg="del">
          <ac:chgData name="Md. Kishor Morol" userId="79dd9cda-b701-4e54-9d1d-ec89df7ac823" providerId="ADAL" clId="{48676E0B-FCD1-4DD4-9F52-65FC24CCFF9A}" dt="2018-09-15T18:33:04.412" v="926" actId="478"/>
          <ac:spMkLst>
            <pc:docMk/>
            <pc:sldMk cId="1017178027" sldId="279"/>
            <ac:spMk id="7" creationId="{00000000-0000-0000-0000-000000000000}"/>
          </ac:spMkLst>
        </pc:spChg>
        <pc:spChg chg="del">
          <ac:chgData name="Md. Kishor Morol" userId="79dd9cda-b701-4e54-9d1d-ec89df7ac823" providerId="ADAL" clId="{48676E0B-FCD1-4DD4-9F52-65FC24CCFF9A}" dt="2018-09-15T18:33:06.466" v="927" actId="478"/>
          <ac:spMkLst>
            <pc:docMk/>
            <pc:sldMk cId="1017178027" sldId="279"/>
            <ac:spMk id="8" creationId="{00000000-0000-0000-0000-000000000000}"/>
          </ac:spMkLst>
        </pc:spChg>
      </pc:sldChg>
      <pc:sldChg chg="delSp modSp">
        <pc:chgData name="Md. Kishor Morol" userId="79dd9cda-b701-4e54-9d1d-ec89df7ac823" providerId="ADAL" clId="{48676E0B-FCD1-4DD4-9F52-65FC24CCFF9A}" dt="2018-09-15T18:38:17.858" v="1033" actId="20577"/>
        <pc:sldMkLst>
          <pc:docMk/>
          <pc:sldMk cId="4177976806" sldId="280"/>
        </pc:sldMkLst>
        <pc:spChg chg="mod">
          <ac:chgData name="Md. Kishor Morol" userId="79dd9cda-b701-4e54-9d1d-ec89df7ac823" providerId="ADAL" clId="{48676E0B-FCD1-4DD4-9F52-65FC24CCFF9A}" dt="2018-09-15T18:38:17.858" v="1033" actId="20577"/>
          <ac:spMkLst>
            <pc:docMk/>
            <pc:sldMk cId="4177976806" sldId="280"/>
            <ac:spMk id="3" creationId="{00000000-0000-0000-0000-000000000000}"/>
          </ac:spMkLst>
        </pc:spChg>
        <pc:spChg chg="del">
          <ac:chgData name="Md. Kishor Morol" userId="79dd9cda-b701-4e54-9d1d-ec89df7ac823" providerId="ADAL" clId="{48676E0B-FCD1-4DD4-9F52-65FC24CCFF9A}" dt="2018-09-15T18:33:50.236" v="959" actId="478"/>
          <ac:spMkLst>
            <pc:docMk/>
            <pc:sldMk cId="4177976806" sldId="280"/>
            <ac:spMk id="7" creationId="{00000000-0000-0000-0000-000000000000}"/>
          </ac:spMkLst>
        </pc:spChg>
        <pc:spChg chg="del">
          <ac:chgData name="Md. Kishor Morol" userId="79dd9cda-b701-4e54-9d1d-ec89df7ac823" providerId="ADAL" clId="{48676E0B-FCD1-4DD4-9F52-65FC24CCFF9A}" dt="2018-09-15T18:33:51.636" v="960" actId="478"/>
          <ac:spMkLst>
            <pc:docMk/>
            <pc:sldMk cId="4177976806" sldId="280"/>
            <ac:spMk id="8" creationId="{00000000-0000-0000-0000-000000000000}"/>
          </ac:spMkLst>
        </pc:spChg>
      </pc:sldChg>
      <pc:sldChg chg="delSp modSp">
        <pc:chgData name="Md. Kishor Morol" userId="79dd9cda-b701-4e54-9d1d-ec89df7ac823" providerId="ADAL" clId="{48676E0B-FCD1-4DD4-9F52-65FC24CCFF9A}" dt="2018-09-18T03:22:26.259" v="1049" actId="20577"/>
        <pc:sldMkLst>
          <pc:docMk/>
          <pc:sldMk cId="1582850643" sldId="281"/>
        </pc:sldMkLst>
        <pc:spChg chg="mod">
          <ac:chgData name="Md. Kishor Morol" userId="79dd9cda-b701-4e54-9d1d-ec89df7ac823" providerId="ADAL" clId="{48676E0B-FCD1-4DD4-9F52-65FC24CCFF9A}" dt="2018-09-18T03:22:26.259" v="1049" actId="20577"/>
          <ac:spMkLst>
            <pc:docMk/>
            <pc:sldMk cId="1582850643" sldId="281"/>
            <ac:spMk id="3" creationId="{00000000-0000-0000-0000-000000000000}"/>
          </ac:spMkLst>
        </pc:spChg>
        <pc:spChg chg="del">
          <ac:chgData name="Md. Kishor Morol" userId="79dd9cda-b701-4e54-9d1d-ec89df7ac823" providerId="ADAL" clId="{48676E0B-FCD1-4DD4-9F52-65FC24CCFF9A}" dt="2018-09-15T18:33:54.124" v="961" actId="478"/>
          <ac:spMkLst>
            <pc:docMk/>
            <pc:sldMk cId="1582850643" sldId="281"/>
            <ac:spMk id="7" creationId="{00000000-0000-0000-0000-000000000000}"/>
          </ac:spMkLst>
        </pc:spChg>
        <pc:spChg chg="del">
          <ac:chgData name="Md. Kishor Morol" userId="79dd9cda-b701-4e54-9d1d-ec89df7ac823" providerId="ADAL" clId="{48676E0B-FCD1-4DD4-9F52-65FC24CCFF9A}" dt="2018-09-15T18:33:55.347" v="962" actId="478"/>
          <ac:spMkLst>
            <pc:docMk/>
            <pc:sldMk cId="1582850643" sldId="281"/>
            <ac:spMk id="8" creationId="{00000000-0000-0000-0000-000000000000}"/>
          </ac:spMkLst>
        </pc:spChg>
      </pc:sldChg>
      <pc:sldChg chg="delSp modSp ord">
        <pc:chgData name="Md. Kishor Morol" userId="79dd9cda-b701-4e54-9d1d-ec89df7ac823" providerId="ADAL" clId="{48676E0B-FCD1-4DD4-9F52-65FC24CCFF9A}" dt="2018-09-15T18:33:21.413" v="955" actId="20577"/>
        <pc:sldMkLst>
          <pc:docMk/>
          <pc:sldMk cId="3637739643" sldId="284"/>
        </pc:sldMkLst>
        <pc:spChg chg="mod">
          <ac:chgData name="Md. Kishor Morol" userId="79dd9cda-b701-4e54-9d1d-ec89df7ac823" providerId="ADAL" clId="{48676E0B-FCD1-4DD4-9F52-65FC24CCFF9A}" dt="2018-09-15T18:33:21.413" v="955" actId="20577"/>
          <ac:spMkLst>
            <pc:docMk/>
            <pc:sldMk cId="3637739643" sldId="284"/>
            <ac:spMk id="3" creationId="{00000000-0000-0000-0000-000000000000}"/>
          </ac:spMkLst>
        </pc:spChg>
        <pc:spChg chg="del">
          <ac:chgData name="Md. Kishor Morol" userId="79dd9cda-b701-4e54-9d1d-ec89df7ac823" providerId="ADAL" clId="{48676E0B-FCD1-4DD4-9F52-65FC24CCFF9A}" dt="2018-09-15T18:33:01.444" v="925" actId="478"/>
          <ac:spMkLst>
            <pc:docMk/>
            <pc:sldMk cId="3637739643" sldId="284"/>
            <ac:spMk id="7" creationId="{00000000-0000-0000-0000-000000000000}"/>
          </ac:spMkLst>
        </pc:spChg>
        <pc:spChg chg="del">
          <ac:chgData name="Md. Kishor Morol" userId="79dd9cda-b701-4e54-9d1d-ec89df7ac823" providerId="ADAL" clId="{48676E0B-FCD1-4DD4-9F52-65FC24CCFF9A}" dt="2018-09-15T18:32:59.492" v="924" actId="478"/>
          <ac:spMkLst>
            <pc:docMk/>
            <pc:sldMk cId="3637739643" sldId="284"/>
            <ac:spMk id="8" creationId="{00000000-0000-0000-0000-000000000000}"/>
          </ac:spMkLst>
        </pc:spChg>
      </pc:sldChg>
      <pc:sldChg chg="modSp">
        <pc:chgData name="Md. Kishor Morol" userId="79dd9cda-b701-4e54-9d1d-ec89df7ac823" providerId="ADAL" clId="{48676E0B-FCD1-4DD4-9F52-65FC24CCFF9A}" dt="2018-09-15T18:30:59.074" v="888" actId="20577"/>
        <pc:sldMkLst>
          <pc:docMk/>
          <pc:sldMk cId="863253693" sldId="286"/>
        </pc:sldMkLst>
        <pc:spChg chg="mod">
          <ac:chgData name="Md. Kishor Morol" userId="79dd9cda-b701-4e54-9d1d-ec89df7ac823" providerId="ADAL" clId="{48676E0B-FCD1-4DD4-9F52-65FC24CCFF9A}" dt="2018-09-15T18:30:59.074" v="888" actId="20577"/>
          <ac:spMkLst>
            <pc:docMk/>
            <pc:sldMk cId="863253693" sldId="286"/>
            <ac:spMk id="2" creationId="{00000000-0000-0000-0000-000000000000}"/>
          </ac:spMkLst>
        </pc:spChg>
        <pc:spChg chg="mod">
          <ac:chgData name="Md. Kishor Morol" userId="79dd9cda-b701-4e54-9d1d-ec89df7ac823" providerId="ADAL" clId="{48676E0B-FCD1-4DD4-9F52-65FC24CCFF9A}" dt="2018-09-15T18:30:37.938" v="870" actId="20577"/>
          <ac:spMkLst>
            <pc:docMk/>
            <pc:sldMk cId="863253693" sldId="286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15D478-A33E-41B7-BA00-30F2321FB56B}" type="datetimeFigureOut">
              <a:rPr lang="en-US" smtClean="0"/>
              <a:pPr/>
              <a:t>9/18/2018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D6A810-8C04-49C1-AF75-26581013DA2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7707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D6A810-8C04-49C1-AF75-26581013DA20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804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D6A810-8C04-49C1-AF75-26581013DA20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8578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182880"/>
            <a:ext cx="11643360" cy="3527730"/>
          </a:xfrm>
        </p:spPr>
        <p:txBody>
          <a:bodyPr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1800"/>
              </a:spcAft>
              <a:buClrTx/>
              <a:buSzTx/>
              <a:buFontTx/>
              <a:buNone/>
              <a:tabLst/>
              <a:defRPr sz="6000" b="1">
                <a:latin typeface="Book Antiqua" panose="02040602050305030304" pitchFamily="18" charset="0"/>
              </a:defRPr>
            </a:lvl1pPr>
          </a:lstStyle>
          <a:p>
            <a:pPr algn="ctr"/>
            <a:r>
              <a:rPr lang="en-US" sz="5400" b="0" dirty="0"/>
              <a:t>Course Code: Title</a:t>
            </a:r>
            <a:br>
              <a:rPr lang="en-US" sz="5400" b="0" dirty="0"/>
            </a:br>
            <a:r>
              <a:rPr lang="en-US" dirty="0"/>
              <a:t>Chapter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04800" y="3756329"/>
            <a:ext cx="11643360" cy="2379041"/>
          </a:xfrm>
        </p:spPr>
        <p:txBody>
          <a:bodyPr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Prepared by</a:t>
            </a:r>
          </a:p>
        </p:txBody>
      </p:sp>
    </p:spTree>
    <p:extLst>
      <p:ext uri="{BB962C8B-B14F-4D97-AF65-F5344CB8AC3E}">
        <p14:creationId xmlns:p14="http://schemas.microsoft.com/office/powerpoint/2010/main" val="413300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 marL="228600" indent="-228600">
              <a:defRPr lang="en-US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>
              <a:defRPr lang="en-US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396875" lvl="0" indent="-396875" algn="just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Wingdings 2" panose="05020102010507070707" pitchFamily="18" charset="2"/>
              <a:buChar char="õ"/>
            </a:pPr>
            <a:r>
              <a:rPr lang="en-US" dirty="0"/>
              <a:t>Click to edit Master text styles</a:t>
            </a:r>
          </a:p>
          <a:p>
            <a:pPr marL="862013" lvl="1" indent="-40481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¯"/>
            </a:pPr>
            <a:r>
              <a:rPr lang="en-US" dirty="0"/>
              <a:t>Second level</a:t>
            </a:r>
          </a:p>
          <a:p>
            <a:pPr marL="1206500" lvl="2" indent="-3444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anose="05020102010507070707" pitchFamily="18" charset="2"/>
              <a:buChar char="ô"/>
              <a:tabLst>
                <a:tab pos="1258888" algn="l"/>
              </a:tabLst>
            </a:pPr>
            <a:r>
              <a:rPr lang="en-US" dirty="0"/>
              <a:t>Third level</a:t>
            </a:r>
          </a:p>
          <a:p>
            <a:pPr marL="1655763" lvl="3" indent="-3444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anose="05020102010507070707" pitchFamily="18" charset="2"/>
              <a:buChar char="ò"/>
            </a:pPr>
            <a:r>
              <a:rPr lang="en-US" dirty="0"/>
              <a:t>Fourth level</a:t>
            </a:r>
          </a:p>
          <a:p>
            <a:pPr marL="2120900" lvl="4" indent="-3444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anose="05020102010507070707" pitchFamily="18" charset="2"/>
              <a:buChar char="ñ"/>
            </a:pPr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Fahad Ahmed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 2105: Data Structures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Introduction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</a:t>
            </a:r>
            <a:fld id="{4A983969-37C5-4618-A16D-59AABA52C7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8134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3830" y="119270"/>
            <a:ext cx="2628900" cy="622327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9330" y="119270"/>
            <a:ext cx="9332843" cy="6223276"/>
          </a:xfrm>
        </p:spPr>
        <p:txBody>
          <a:bodyPr vert="eaVert"/>
          <a:lstStyle>
            <a:lvl1pPr marL="228600" indent="-228600">
              <a:defRPr lang="en-US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>
              <a:defRPr lang="en-US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396875" lvl="0" indent="-396875" algn="just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Wingdings 2" panose="05020102010507070707" pitchFamily="18" charset="2"/>
              <a:buChar char="õ"/>
            </a:pPr>
            <a:r>
              <a:rPr lang="en-US" dirty="0"/>
              <a:t>Click to edit Master text styles</a:t>
            </a:r>
          </a:p>
          <a:p>
            <a:pPr marL="862013" lvl="1" indent="-40481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¯"/>
            </a:pPr>
            <a:r>
              <a:rPr lang="en-US" dirty="0"/>
              <a:t>Second level</a:t>
            </a:r>
          </a:p>
          <a:p>
            <a:pPr marL="1206500" lvl="2" indent="-3444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anose="05020102010507070707" pitchFamily="18" charset="2"/>
              <a:buChar char="ô"/>
              <a:tabLst>
                <a:tab pos="1258888" algn="l"/>
              </a:tabLst>
            </a:pPr>
            <a:r>
              <a:rPr lang="en-US" dirty="0"/>
              <a:t>Third level</a:t>
            </a:r>
          </a:p>
          <a:p>
            <a:pPr marL="1655763" lvl="3" indent="-3444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anose="05020102010507070707" pitchFamily="18" charset="2"/>
              <a:buChar char="ò"/>
            </a:pPr>
            <a:r>
              <a:rPr lang="en-US" dirty="0"/>
              <a:t>Fourth level</a:t>
            </a:r>
          </a:p>
          <a:p>
            <a:pPr marL="2120900" lvl="4" indent="-3444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anose="05020102010507070707" pitchFamily="18" charset="2"/>
              <a:buChar char="ñ"/>
            </a:pPr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330" y="6358421"/>
            <a:ext cx="2743200" cy="365125"/>
          </a:xfrm>
        </p:spPr>
        <p:txBody>
          <a:bodyPr/>
          <a:lstStyle/>
          <a:p>
            <a:r>
              <a:rPr lang="en-US"/>
              <a:t>Fahad Ahmed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8421"/>
            <a:ext cx="4114800" cy="365125"/>
          </a:xfrm>
        </p:spPr>
        <p:txBody>
          <a:bodyPr/>
          <a:lstStyle/>
          <a:p>
            <a:r>
              <a:rPr lang="en-US"/>
              <a:t>CSC 2105: Data Structures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Introduction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</a:t>
            </a:r>
            <a:fld id="{4A983969-37C5-4618-A16D-59AABA52C7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2024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" y="98425"/>
            <a:ext cx="11976100" cy="866775"/>
          </a:xfrm>
        </p:spPr>
        <p:txBody>
          <a:bodyPr/>
          <a:lstStyle>
            <a:lvl1pPr>
              <a:defRPr b="1" cap="sm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900" y="1063624"/>
            <a:ext cx="11976100" cy="5172075"/>
          </a:xfrm>
        </p:spPr>
        <p:txBody>
          <a:bodyPr/>
          <a:lstStyle>
            <a:lvl1pPr marL="396875" indent="-396875" algn="just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Wingdings 2" panose="05020102010507070707" pitchFamily="18" charset="2"/>
              <a:buChar char="õ"/>
              <a:defRPr lang="en-US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95338" indent="-338138" algn="just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Char char="¯"/>
              <a:defRPr/>
            </a:lvl2pPr>
            <a:lvl3pPr marL="1258888" indent="-344488" algn="just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Wingdings 2" panose="05020102010507070707" pitchFamily="18" charset="2"/>
              <a:buChar char="ô"/>
              <a:defRPr/>
            </a:lvl3pPr>
            <a:lvl4pPr marL="1655763" indent="-284163" algn="just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Wingdings 2" panose="05020102010507070707" pitchFamily="18" charset="2"/>
              <a:buChar char="ò"/>
              <a:defRPr/>
            </a:lvl4pPr>
            <a:lvl5pPr marL="2120900" indent="-292100" algn="just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Wingdings 2" panose="05020102010507070707" pitchFamily="18" charset="2"/>
              <a:buChar char="ñ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8900" y="6356350"/>
            <a:ext cx="2203726" cy="365125"/>
          </a:xfrm>
        </p:spPr>
        <p:txBody>
          <a:bodyPr/>
          <a:lstStyle>
            <a:lvl1pPr>
              <a:defRPr sz="1600"/>
            </a:lvl1pPr>
          </a:lstStyle>
          <a:p>
            <a:r>
              <a:rPr lang="en-US"/>
              <a:t>Fahad Ahmed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56000" y="6356350"/>
            <a:ext cx="3073400" cy="365125"/>
          </a:xfrm>
        </p:spPr>
        <p:txBody>
          <a:bodyPr/>
          <a:lstStyle>
            <a:lvl1pPr>
              <a:defRPr sz="1600"/>
            </a:lvl1pPr>
          </a:lstStyle>
          <a:p>
            <a:r>
              <a:rPr lang="en-US"/>
              <a:t>CSC 2105: Data Structures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48500" y="6356350"/>
            <a:ext cx="5016500" cy="365125"/>
          </a:xfrm>
        </p:spPr>
        <p:txBody>
          <a:bodyPr/>
          <a:lstStyle>
            <a:lvl1pPr>
              <a:defRPr sz="1600"/>
            </a:lvl1pPr>
          </a:lstStyle>
          <a:p>
            <a:r>
              <a:rPr lang="en-US" dirty="0"/>
              <a:t>Introduction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</a:t>
            </a:r>
            <a:fld id="{4A983969-37C5-4618-A16D-59AABA52C7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0405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182880"/>
            <a:ext cx="11643360" cy="3527730"/>
          </a:xfrm>
        </p:spPr>
        <p:txBody>
          <a:bodyPr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1800"/>
              </a:spcAft>
              <a:buClrTx/>
              <a:buSzTx/>
              <a:buFontTx/>
              <a:buNone/>
              <a:tabLst/>
              <a:defRPr sz="6000" b="1">
                <a:latin typeface="Book Antiqua" panose="02040602050305030304" pitchFamily="18" charset="0"/>
              </a:defRPr>
            </a:lvl1pPr>
          </a:lstStyle>
          <a:p>
            <a:pPr algn="ctr"/>
            <a:r>
              <a:rPr lang="en-US" sz="5400" b="0" dirty="0"/>
              <a:t>Course Code: Title</a:t>
            </a:r>
            <a:br>
              <a:rPr lang="en-US" sz="5400" b="0" dirty="0"/>
            </a:br>
            <a:r>
              <a:rPr lang="en-US" dirty="0"/>
              <a:t>Chapter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04800" y="3756329"/>
            <a:ext cx="11643360" cy="2379041"/>
          </a:xfrm>
        </p:spPr>
        <p:txBody>
          <a:bodyPr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Prepared by</a:t>
            </a:r>
          </a:p>
        </p:txBody>
      </p:sp>
    </p:spTree>
    <p:extLst>
      <p:ext uri="{BB962C8B-B14F-4D97-AF65-F5344CB8AC3E}">
        <p14:creationId xmlns:p14="http://schemas.microsoft.com/office/powerpoint/2010/main" val="1707901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591" y="179595"/>
            <a:ext cx="11817625" cy="880580"/>
          </a:xfrm>
        </p:spPr>
        <p:txBody>
          <a:bodyPr/>
          <a:lstStyle>
            <a:lvl1pPr>
              <a:defRPr b="1" i="0" cap="sm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5591" y="1196629"/>
            <a:ext cx="5801139" cy="4980333"/>
          </a:xfrm>
        </p:spPr>
        <p:txBody>
          <a:bodyPr/>
          <a:lstStyle>
            <a:lvl1pPr marL="228600" indent="-228600">
              <a:buFont typeface="Wingdings 2" panose="05020102010507070707" pitchFamily="18" charset="2"/>
              <a:buChar char="õ"/>
              <a:defRPr/>
            </a:lvl1pPr>
            <a:lvl2pPr marL="685800" indent="-228600">
              <a:buFont typeface="Wingdings" panose="05000000000000000000" pitchFamily="2" charset="2"/>
              <a:buChar char="¯"/>
              <a:defRPr/>
            </a:lvl2pPr>
            <a:lvl3pPr marL="1143000" indent="-228600">
              <a:buFont typeface="Wingdings 2" panose="05020102010507070707" pitchFamily="18" charset="2"/>
              <a:buChar char="ô"/>
              <a:defRPr/>
            </a:lvl3pPr>
            <a:lvl4pPr marL="1600200" indent="-228600">
              <a:buFont typeface="Wingdings 2" panose="05020102010507070707" pitchFamily="18" charset="2"/>
              <a:buChar char="ò"/>
              <a:defRPr/>
            </a:lvl4pPr>
            <a:lvl5pPr marL="2057400" indent="-228600">
              <a:buFont typeface="Wingdings 2" panose="05020102010507070707" pitchFamily="18" charset="2"/>
              <a:buChar char="ñ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69497" y="1196630"/>
            <a:ext cx="5923720" cy="4980332"/>
          </a:xfrm>
        </p:spPr>
        <p:txBody>
          <a:bodyPr/>
          <a:lstStyle>
            <a:lvl1pPr marL="228600" indent="-228600">
              <a:buFont typeface="Wingdings 2" panose="05020102010507070707" pitchFamily="18" charset="2"/>
              <a:buChar char="õ"/>
              <a:defRPr/>
            </a:lvl1pPr>
            <a:lvl2pPr marL="685800" indent="-228600">
              <a:buFont typeface="Wingdings" panose="05000000000000000000" pitchFamily="2" charset="2"/>
              <a:buChar char="¯"/>
              <a:defRPr/>
            </a:lvl2pPr>
            <a:lvl3pPr marL="1143000" indent="-228600">
              <a:buFont typeface="Wingdings 2" panose="05020102010507070707" pitchFamily="18" charset="2"/>
              <a:buChar char="ô"/>
              <a:defRPr/>
            </a:lvl3pPr>
            <a:lvl4pPr marL="1600200" indent="-228600">
              <a:buFont typeface="Wingdings 2" panose="05020102010507070707" pitchFamily="18" charset="2"/>
              <a:buChar char="ò"/>
              <a:defRPr/>
            </a:lvl4pPr>
            <a:lvl5pPr marL="2057400" indent="-228600">
              <a:buFont typeface="Wingdings 2" panose="05020102010507070707" pitchFamily="18" charset="2"/>
              <a:buChar char="ñ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75591" y="6373468"/>
            <a:ext cx="2743200" cy="365125"/>
          </a:xfrm>
        </p:spPr>
        <p:txBody>
          <a:bodyPr/>
          <a:lstStyle/>
          <a:p>
            <a:r>
              <a:rPr lang="en-US"/>
              <a:t>Fahad Ahmed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 2105: Data Structures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250016" y="6364909"/>
            <a:ext cx="2743200" cy="365125"/>
          </a:xfrm>
        </p:spPr>
        <p:txBody>
          <a:bodyPr/>
          <a:lstStyle/>
          <a:p>
            <a:r>
              <a:rPr lang="en-US" dirty="0"/>
              <a:t>Introduction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</a:t>
            </a:r>
            <a:fld id="{4A983969-37C5-4618-A16D-59AABA52C7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152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179" y="175661"/>
            <a:ext cx="11816038" cy="858009"/>
          </a:xfrm>
        </p:spPr>
        <p:txBody>
          <a:bodyPr/>
          <a:lstStyle>
            <a:lvl1pPr>
              <a:defRPr b="1" i="0" cap="sm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179" y="1158737"/>
            <a:ext cx="5839308" cy="823912"/>
          </a:xfrm>
        </p:spPr>
        <p:txBody>
          <a:bodyPr anchor="b"/>
          <a:lstStyle>
            <a:lvl1pPr marL="0" indent="0">
              <a:buNone/>
              <a:defRPr sz="2400" b="1">
                <a:latin typeface="Book Antiqua" panose="0204060205030503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7179" y="1982649"/>
            <a:ext cx="5839308" cy="4207014"/>
          </a:xfrm>
        </p:spPr>
        <p:txBody>
          <a:bodyPr/>
          <a:lstStyle>
            <a:lvl1pPr marL="396875" indent="-396875">
              <a:buFont typeface="Wingdings 2" panose="05020102010507070707" pitchFamily="18" charset="2"/>
              <a:buChar char="õ"/>
              <a:defRPr/>
            </a:lvl1pPr>
            <a:lvl2pPr marL="795338" indent="-338138">
              <a:buFont typeface="Wingdings" panose="05000000000000000000" pitchFamily="2" charset="2"/>
              <a:buChar char="¯"/>
              <a:defRPr/>
            </a:lvl2pPr>
            <a:lvl3pPr marL="1206500" indent="-344488">
              <a:buFont typeface="Wingdings 2" panose="05020102010507070707" pitchFamily="18" charset="2"/>
              <a:buChar char="ô"/>
              <a:defRPr/>
            </a:lvl3pPr>
            <a:lvl4pPr marL="1655763" indent="-344488">
              <a:buFont typeface="Wingdings 2" panose="05020102010507070707" pitchFamily="18" charset="2"/>
              <a:buChar char="ò"/>
              <a:defRPr/>
            </a:lvl4pPr>
            <a:lvl5pPr marL="2120900" indent="-344488">
              <a:buFont typeface="Wingdings 2" panose="05020102010507070707" pitchFamily="18" charset="2"/>
              <a:buChar char="ñ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2261" y="1158737"/>
            <a:ext cx="5830956" cy="823912"/>
          </a:xfrm>
        </p:spPr>
        <p:txBody>
          <a:bodyPr anchor="b"/>
          <a:lstStyle>
            <a:lvl1pPr marL="0" indent="0">
              <a:buNone/>
              <a:defRPr sz="2400" b="1">
                <a:latin typeface="Book Antiqua" panose="0204060205030503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62261" y="1982649"/>
            <a:ext cx="5830956" cy="4207014"/>
          </a:xfrm>
        </p:spPr>
        <p:txBody>
          <a:bodyPr/>
          <a:lstStyle>
            <a:lvl1pPr marL="396875" indent="-396875">
              <a:buFont typeface="Wingdings 2" panose="05020102010507070707" pitchFamily="18" charset="2"/>
              <a:buChar char="õ"/>
              <a:defRPr/>
            </a:lvl1pPr>
            <a:lvl2pPr marL="795338" indent="-338138">
              <a:buFont typeface="Wingdings" panose="05000000000000000000" pitchFamily="2" charset="2"/>
              <a:buChar char="¯"/>
              <a:defRPr/>
            </a:lvl2pPr>
            <a:lvl3pPr marL="1206500" indent="-292100">
              <a:buFont typeface="Wingdings 2" panose="05020102010507070707" pitchFamily="18" charset="2"/>
              <a:buChar char="ô"/>
              <a:defRPr/>
            </a:lvl3pPr>
            <a:lvl4pPr marL="1655763" indent="-344488">
              <a:buFont typeface="Wingdings 2" panose="05020102010507070707" pitchFamily="18" charset="2"/>
              <a:buChar char="ò"/>
              <a:defRPr/>
            </a:lvl4pPr>
            <a:lvl5pPr marL="2120900" indent="-344488">
              <a:buFont typeface="Wingdings 2" panose="05020102010507070707" pitchFamily="18" charset="2"/>
              <a:buChar char="ñ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98783" y="6360216"/>
            <a:ext cx="2743200" cy="365125"/>
          </a:xfrm>
        </p:spPr>
        <p:txBody>
          <a:bodyPr/>
          <a:lstStyle/>
          <a:p>
            <a:r>
              <a:rPr lang="en-US"/>
              <a:t>Fahad Ahmed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 2105: Data Structures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9250017" y="6351657"/>
            <a:ext cx="2743200" cy="365125"/>
          </a:xfrm>
        </p:spPr>
        <p:txBody>
          <a:bodyPr/>
          <a:lstStyle/>
          <a:p>
            <a:r>
              <a:rPr lang="en-US" dirty="0"/>
              <a:t>Introduction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</a:t>
            </a:r>
            <a:fld id="{4A983969-37C5-4618-A16D-59AABA52C7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669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782" y="219351"/>
            <a:ext cx="11794435" cy="854075"/>
          </a:xfrm>
        </p:spPr>
        <p:txBody>
          <a:bodyPr/>
          <a:lstStyle>
            <a:lvl1pPr>
              <a:defRPr b="1" i="0" cap="sm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98782" y="6378161"/>
            <a:ext cx="2743200" cy="365125"/>
          </a:xfrm>
        </p:spPr>
        <p:txBody>
          <a:bodyPr/>
          <a:lstStyle/>
          <a:p>
            <a:r>
              <a:rPr lang="en-US"/>
              <a:t>Fahad Ahmed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 2105: Data Structures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250017" y="6356350"/>
            <a:ext cx="2743200" cy="365125"/>
          </a:xfrm>
        </p:spPr>
        <p:txBody>
          <a:bodyPr/>
          <a:lstStyle/>
          <a:p>
            <a:r>
              <a:rPr lang="en-US" dirty="0"/>
              <a:t>Introduction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</a:t>
            </a:r>
            <a:fld id="{4A983969-37C5-4618-A16D-59AABA52C7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6095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Fahad Ahmed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 2105: Data Structures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Introduction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</a:t>
            </a:r>
            <a:fld id="{4A983969-37C5-4618-A16D-59AABA52C7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6095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330" y="187325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38600" y="187324"/>
            <a:ext cx="8034130" cy="6181725"/>
          </a:xfrm>
        </p:spPr>
        <p:txBody>
          <a:bodyPr/>
          <a:lstStyle>
            <a:lvl1pPr marL="463550" indent="-463550">
              <a:buFont typeface="Wingdings 2" panose="05020102010507070707" pitchFamily="18" charset="2"/>
              <a:buChar char="õ"/>
              <a:defRPr sz="3200"/>
            </a:lvl1pPr>
            <a:lvl2pPr marL="862013" indent="-404813">
              <a:buFont typeface="Wingdings" panose="05000000000000000000" pitchFamily="2" charset="2"/>
              <a:buChar char="¯"/>
              <a:defRPr sz="2800"/>
            </a:lvl2pPr>
            <a:lvl3pPr marL="1206500" indent="-344488">
              <a:buFont typeface="Wingdings 2" panose="05020102010507070707" pitchFamily="18" charset="2"/>
              <a:buChar char="ô"/>
              <a:tabLst>
                <a:tab pos="1258888" algn="l"/>
              </a:tabLst>
              <a:defRPr sz="2400"/>
            </a:lvl3pPr>
            <a:lvl4pPr marL="1655763" indent="-344488">
              <a:buFont typeface="Wingdings 2" panose="05020102010507070707" pitchFamily="18" charset="2"/>
              <a:buChar char="ò"/>
              <a:defRPr sz="2000"/>
            </a:lvl4pPr>
            <a:lvl5pPr marL="2120900" indent="-344488">
              <a:buFont typeface="Wingdings 2" panose="05020102010507070707" pitchFamily="18" charset="2"/>
              <a:buChar char="ñ"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330" y="1787524"/>
            <a:ext cx="3932237" cy="4581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9330" y="6398177"/>
            <a:ext cx="2743200" cy="365125"/>
          </a:xfrm>
        </p:spPr>
        <p:txBody>
          <a:bodyPr/>
          <a:lstStyle/>
          <a:p>
            <a:r>
              <a:rPr lang="en-US"/>
              <a:t>Fahad Ahmed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98177"/>
            <a:ext cx="4114800" cy="365125"/>
          </a:xfrm>
        </p:spPr>
        <p:txBody>
          <a:bodyPr/>
          <a:lstStyle/>
          <a:p>
            <a:r>
              <a:rPr lang="en-US"/>
              <a:t>CSC 2105: Data Structures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95554"/>
            <a:ext cx="3462130" cy="365125"/>
          </a:xfrm>
        </p:spPr>
        <p:txBody>
          <a:bodyPr/>
          <a:lstStyle/>
          <a:p>
            <a:r>
              <a:rPr lang="en-US" dirty="0"/>
              <a:t>Introduction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</a:t>
            </a:r>
            <a:fld id="{4A983969-37C5-4618-A16D-59AABA52C7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996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363" y="195263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8600" y="195263"/>
            <a:ext cx="8034130" cy="617378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363" y="1835218"/>
            <a:ext cx="3932237" cy="453383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9330" y="6398177"/>
            <a:ext cx="2743200" cy="365125"/>
          </a:xfrm>
        </p:spPr>
        <p:txBody>
          <a:bodyPr/>
          <a:lstStyle/>
          <a:p>
            <a:r>
              <a:rPr lang="en-US"/>
              <a:t>Fahad Ahmed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98177"/>
            <a:ext cx="4114800" cy="365125"/>
          </a:xfrm>
        </p:spPr>
        <p:txBody>
          <a:bodyPr/>
          <a:lstStyle/>
          <a:p>
            <a:r>
              <a:rPr lang="en-US"/>
              <a:t>CSC 2105: Data Structures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95554"/>
            <a:ext cx="3462130" cy="365125"/>
          </a:xfrm>
        </p:spPr>
        <p:txBody>
          <a:bodyPr/>
          <a:lstStyle/>
          <a:p>
            <a:r>
              <a:rPr lang="en-US" dirty="0"/>
              <a:t>Introduction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</a:t>
            </a:r>
            <a:fld id="{4A983969-37C5-4618-A16D-59AABA52C7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3511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330" y="113335"/>
            <a:ext cx="11963400" cy="8143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330" y="954157"/>
            <a:ext cx="11963400" cy="54021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96875" lvl="0" indent="-396875" algn="just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Wingdings 2" panose="05020102010507070707" pitchFamily="18" charset="2"/>
              <a:buChar char="õ"/>
            </a:pPr>
            <a:r>
              <a:rPr lang="en-US" dirty="0"/>
              <a:t>Click to edit Master text styles</a:t>
            </a:r>
          </a:p>
          <a:p>
            <a:pPr marL="795338" lvl="1" indent="-338138" algn="just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Char char="¯"/>
            </a:pPr>
            <a:r>
              <a:rPr lang="en-US" dirty="0"/>
              <a:t>Second level</a:t>
            </a:r>
          </a:p>
          <a:p>
            <a:pPr marL="1258888" lvl="2" indent="-344488" algn="just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Wingdings 2" panose="05020102010507070707" pitchFamily="18" charset="2"/>
              <a:buChar char="ô"/>
            </a:pPr>
            <a:r>
              <a:rPr lang="en-US" dirty="0"/>
              <a:t>Third level</a:t>
            </a:r>
          </a:p>
          <a:p>
            <a:pPr marL="1655763" lvl="3" indent="-284163" algn="just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Wingdings 2" panose="05020102010507070707" pitchFamily="18" charset="2"/>
              <a:buChar char="ò"/>
            </a:pPr>
            <a:r>
              <a:rPr lang="en-US" dirty="0"/>
              <a:t>Fourth level</a:t>
            </a:r>
          </a:p>
          <a:p>
            <a:pPr marL="2120900" lvl="4" indent="-292100" algn="just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Wingdings 2" panose="05020102010507070707" pitchFamily="18" charset="2"/>
              <a:buChar char="ñ"/>
            </a:pPr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330" y="63849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Fahad Ahmed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8492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CSC 2105: Data Structures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82302"/>
            <a:ext cx="34621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Introduction </a:t>
            </a:r>
            <a:r>
              <a:rPr lang="en-US">
                <a:sym typeface="Wingdings" panose="05000000000000000000" pitchFamily="2" charset="2"/>
              </a:rPr>
              <a:t></a:t>
            </a:r>
            <a:r>
              <a:rPr lang="en-US"/>
              <a:t> </a:t>
            </a:r>
            <a:fld id="{4A983969-37C5-4618-A16D-59AABA52C7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9266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400" b="1" kern="1200" cap="small" baseline="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80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240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20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mailto:kishor@aiub.edu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hope.edu/~alganim/ccaa/index.html" TargetMode="External"/><Relationship Id="rId2" Type="http://schemas.openxmlformats.org/officeDocument/2006/relationships/hyperlink" Target="http://www.cosc.canterbury.ac.nz/people/mukundan/dsal/appldsal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acm.uva.es/problemset/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iub.edu/academics/regulation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CSC 2105: Data Structure</a:t>
            </a:r>
            <a:br>
              <a:rPr lang="en-US" dirty="0"/>
            </a:br>
            <a:r>
              <a:rPr lang="en-US" sz="2800" dirty="0"/>
              <a:t>Fall 2018-19</a:t>
            </a:r>
            <a:br>
              <a:rPr lang="en-US" sz="2800" dirty="0"/>
            </a:br>
            <a:r>
              <a:rPr lang="en-US" sz="1400" dirty="0"/>
              <a:t>Date: 16-09-2018</a:t>
            </a:r>
            <a:br>
              <a:rPr lang="en-US" sz="4800" dirty="0"/>
            </a:br>
            <a:br>
              <a:rPr lang="en-US" sz="4800" dirty="0"/>
            </a:br>
            <a:r>
              <a:rPr lang="en-US" sz="4000" dirty="0">
                <a:solidFill>
                  <a:srgbClr val="0070C0"/>
                </a:solidFill>
              </a:rPr>
              <a:t>Course Outline &amp; Policies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en-US" sz="3200" dirty="0">
                <a:solidFill>
                  <a:schemeClr val="tx1"/>
                </a:solidFill>
                <a:cs typeface="Times New Roman" panose="02020603050405020304" pitchFamily="18" charset="0"/>
              </a:rPr>
              <a:t>Md. Kishor Morol</a:t>
            </a:r>
          </a:p>
          <a:p>
            <a:pPr algn="ctr">
              <a:lnSpc>
                <a:spcPct val="120000"/>
              </a:lnSpc>
            </a:pPr>
            <a:r>
              <a:rPr lang="en-US" sz="1800" dirty="0">
                <a:solidFill>
                  <a:schemeClr val="tx1"/>
                </a:solidFill>
                <a:cs typeface="Times New Roman" panose="02020603050405020304" pitchFamily="18" charset="0"/>
              </a:rPr>
              <a:t>Lecturer, Department of Computer Science</a:t>
            </a:r>
          </a:p>
          <a:p>
            <a:pPr algn="ctr">
              <a:lnSpc>
                <a:spcPct val="120000"/>
              </a:lnSpc>
            </a:pPr>
            <a:r>
              <a:rPr lang="en-US" sz="1800" dirty="0">
                <a:solidFill>
                  <a:schemeClr val="tx1"/>
                </a:solidFill>
                <a:cs typeface="Times New Roman" panose="02020603050405020304" pitchFamily="18" charset="0"/>
              </a:rPr>
              <a:t>Faculty of Science &amp; Information Technology</a:t>
            </a:r>
          </a:p>
          <a:p>
            <a:pPr algn="ctr">
              <a:lnSpc>
                <a:spcPct val="120000"/>
              </a:lnSpc>
            </a:pPr>
            <a:r>
              <a:rPr lang="en-US" sz="1800" dirty="0">
                <a:solidFill>
                  <a:schemeClr val="tx1"/>
                </a:solidFill>
                <a:cs typeface="Times New Roman" panose="02020603050405020304" pitchFamily="18" charset="0"/>
              </a:rPr>
              <a:t>American International University-Bangladesh (AIUB)</a:t>
            </a:r>
          </a:p>
        </p:txBody>
      </p:sp>
    </p:spTree>
    <p:extLst>
      <p:ext uri="{BB962C8B-B14F-4D97-AF65-F5344CB8AC3E}">
        <p14:creationId xmlns:p14="http://schemas.microsoft.com/office/powerpoint/2010/main" val="8632536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Grading Policies…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Once a student’s gets ‘I’ or ‘UW’ and unable to fulfill the requirements with the course teacher for makeup, </a:t>
            </a:r>
            <a:r>
              <a:rPr lang="en-US" u="sng" dirty="0"/>
              <a:t>must drop the course</a:t>
            </a:r>
            <a:r>
              <a:rPr lang="en-US" dirty="0"/>
              <a:t> within officially </a:t>
            </a:r>
            <a:r>
              <a:rPr lang="en-US" i="1" dirty="0"/>
              <a:t>mentioned time period</a:t>
            </a:r>
            <a:r>
              <a:rPr lang="en-US" dirty="0"/>
              <a:t> from the </a:t>
            </a:r>
            <a:r>
              <a:rPr lang="en-US" i="1" dirty="0"/>
              <a:t>registration department</a:t>
            </a:r>
            <a:r>
              <a:rPr lang="en-US" dirty="0"/>
              <a:t>.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dirty="0"/>
              <a:t>Unable to do so will result in the automatic conversion of the grades ‘</a:t>
            </a:r>
            <a:r>
              <a:rPr lang="en-US" b="1" dirty="0"/>
              <a:t>I</a:t>
            </a:r>
            <a:r>
              <a:rPr lang="en-US" dirty="0"/>
              <a:t>’/’</a:t>
            </a:r>
            <a:r>
              <a:rPr lang="en-US" b="1" dirty="0"/>
              <a:t>UW</a:t>
            </a:r>
            <a:r>
              <a:rPr lang="en-US" dirty="0"/>
              <a:t>’ to ‘</a:t>
            </a:r>
            <a:r>
              <a:rPr lang="en-US" b="1" dirty="0"/>
              <a:t>F</a:t>
            </a:r>
            <a:r>
              <a:rPr lang="en-US" dirty="0"/>
              <a:t>’ grade </a:t>
            </a:r>
            <a:r>
              <a:rPr lang="en-US" u="sng" dirty="0"/>
              <a:t>after the 4</a:t>
            </a:r>
            <a:r>
              <a:rPr lang="en-US" u="sng" baseline="30000" dirty="0"/>
              <a:t>th</a:t>
            </a:r>
            <a:r>
              <a:rPr lang="en-US" u="sng" dirty="0"/>
              <a:t> week of the following semester</a:t>
            </a:r>
            <a:r>
              <a:rPr lang="en-US" dirty="0"/>
              <a:t>.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dirty="0"/>
              <a:t>Any </a:t>
            </a:r>
            <a:r>
              <a:rPr lang="en-US" i="1" dirty="0"/>
              <a:t>problem with the mark/grade</a:t>
            </a:r>
            <a:r>
              <a:rPr lang="en-US" dirty="0"/>
              <a:t> </a:t>
            </a:r>
            <a:r>
              <a:rPr lang="en-US" u="sng" dirty="0"/>
              <a:t>must be consulted</a:t>
            </a:r>
            <a:r>
              <a:rPr lang="en-US" dirty="0"/>
              <a:t> with the course teacher within </a:t>
            </a:r>
            <a:r>
              <a:rPr lang="en-US" i="1" dirty="0"/>
              <a:t>one week of the release of grades</a:t>
            </a:r>
            <a:r>
              <a:rPr lang="en-US" dirty="0"/>
              <a:t>. </a:t>
            </a:r>
          </a:p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>
                <a:sym typeface="Wingdings" panose="05000000000000000000" pitchFamily="2" charset="2"/>
              </a:rPr>
              <a:t>Course Outline &amp; Policies </a:t>
            </a:r>
            <a:r>
              <a:rPr lang="en-US" dirty="0"/>
              <a:t> </a:t>
            </a:r>
            <a:fld id="{4A983969-37C5-4618-A16D-59AABA52C744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7486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Dropping a Course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Student with </a:t>
            </a:r>
            <a:r>
              <a:rPr lang="en-US" b="1" dirty="0"/>
              <a:t>‘F’</a:t>
            </a:r>
            <a:r>
              <a:rPr lang="en-US" dirty="0"/>
              <a:t> grades in midterm, final term, or grand total cannot drop a course.</a:t>
            </a:r>
          </a:p>
          <a:p>
            <a:r>
              <a:rPr lang="en-US" dirty="0"/>
              <a:t>Probation student are not allowed to drop any course.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>
                <a:sym typeface="Wingdings" panose="05000000000000000000" pitchFamily="2" charset="2"/>
              </a:rPr>
              <a:t>Course Outline &amp; Policies </a:t>
            </a:r>
            <a:r>
              <a:rPr lang="en-US" dirty="0"/>
              <a:t> </a:t>
            </a:r>
            <a:fld id="{4A983969-37C5-4618-A16D-59AABA52C744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79768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My Contact info:</a:t>
            </a:r>
          </a:p>
          <a:p>
            <a:pPr lvl="1"/>
            <a:r>
              <a:rPr lang="en-US" dirty="0"/>
              <a:t>Email: </a:t>
            </a:r>
            <a:r>
              <a:rPr lang="en-US" dirty="0">
                <a:hlinkClick r:id="rId2"/>
              </a:rPr>
              <a:t>kishor@aiub.edu</a:t>
            </a:r>
            <a:endParaRPr lang="en-US" dirty="0"/>
          </a:p>
          <a:p>
            <a:pPr lvl="1"/>
            <a:r>
              <a:rPr lang="en-US" dirty="0"/>
              <a:t>Mobile: 01709672964 ( Call only on giving TSF time)</a:t>
            </a:r>
          </a:p>
          <a:p>
            <a:pPr lvl="1"/>
            <a:r>
              <a:rPr lang="en-US" dirty="0"/>
              <a:t>Room: Annex 4</a:t>
            </a:r>
            <a:r>
              <a:rPr lang="en-US"/>
              <a:t>, 42114</a:t>
            </a:r>
            <a:endParaRPr lang="en-US" dirty="0"/>
          </a:p>
          <a:p>
            <a:pPr lvl="1"/>
            <a:r>
              <a:rPr lang="en-US" dirty="0"/>
              <a:t>Consulting Hours: </a:t>
            </a:r>
            <a:r>
              <a:rPr lang="en-US" b="1" dirty="0"/>
              <a:t>Check your student portal for this information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>
                <a:sym typeface="Wingdings" panose="05000000000000000000" pitchFamily="2" charset="2"/>
              </a:rPr>
              <a:t>Course Outline &amp; Policies </a:t>
            </a:r>
            <a:r>
              <a:rPr lang="en-US" dirty="0"/>
              <a:t> </a:t>
            </a:r>
            <a:fld id="{4A983969-37C5-4618-A16D-59AABA52C744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28506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 &amp; 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1800" b="1" dirty="0"/>
              <a:t>Resources:</a:t>
            </a:r>
          </a:p>
          <a:p>
            <a:pPr algn="l">
              <a:spcBef>
                <a:spcPts val="300"/>
              </a:spcBef>
            </a:pPr>
            <a:r>
              <a:rPr lang="en-US" sz="1800" b="1" i="1" dirty="0"/>
              <a:t>Lectures and Laboratory works</a:t>
            </a:r>
            <a:r>
              <a:rPr lang="en-US" sz="1800" b="1" dirty="0"/>
              <a:t>.</a:t>
            </a:r>
            <a:r>
              <a:rPr lang="en-US" sz="1800" dirty="0"/>
              <a:t> (Will be provided online at the portal weekly) </a:t>
            </a:r>
            <a:br>
              <a:rPr lang="en-US" sz="1800" dirty="0"/>
            </a:br>
            <a:r>
              <a:rPr lang="en-US" sz="1800" dirty="0"/>
              <a:t>However, you have to follow book(s) to enrich your knowledge on the subject matter, which in turn will ensure better grades.</a:t>
            </a:r>
            <a:br>
              <a:rPr lang="en-US" sz="1800" dirty="0"/>
            </a:br>
            <a:r>
              <a:rPr lang="en-US" sz="1800" dirty="0"/>
              <a:t>You may also research yourself on internet about the subject matter.</a:t>
            </a:r>
          </a:p>
          <a:p>
            <a:pPr algn="l">
              <a:spcBef>
                <a:spcPts val="300"/>
              </a:spcBef>
            </a:pPr>
            <a:r>
              <a:rPr lang="en-US" sz="1800" b="1" dirty="0"/>
              <a:t>“</a:t>
            </a:r>
            <a:r>
              <a:rPr lang="en-US" sz="1800" b="1" dirty="0" err="1"/>
              <a:t>Schaum's</a:t>
            </a:r>
            <a:r>
              <a:rPr lang="en-US" sz="1800" b="1" dirty="0"/>
              <a:t> Outline of Data Structures with C++”</a:t>
            </a:r>
            <a:r>
              <a:rPr lang="en-US" sz="1800" dirty="0"/>
              <a:t>. (Can be found in University Library or </a:t>
            </a:r>
            <a:r>
              <a:rPr lang="en-US" sz="1800" dirty="0" err="1"/>
              <a:t>Nilkhet</a:t>
            </a:r>
            <a:r>
              <a:rPr lang="en-US" sz="1800" dirty="0"/>
              <a:t> Book Market).</a:t>
            </a:r>
            <a:endParaRPr lang="en-US" sz="1800" b="1" dirty="0"/>
          </a:p>
          <a:p>
            <a:pPr marL="0" indent="0">
              <a:spcBef>
                <a:spcPts val="300"/>
              </a:spcBef>
              <a:buNone/>
            </a:pPr>
            <a:endParaRPr lang="en-US" sz="1800" b="1" i="1" dirty="0"/>
          </a:p>
          <a:p>
            <a:pPr marL="0" lvl="0" indent="0">
              <a:spcBef>
                <a:spcPts val="300"/>
              </a:spcBef>
              <a:buNone/>
            </a:pPr>
            <a:r>
              <a:rPr lang="en-US" sz="1800" b="1" dirty="0"/>
              <a:t>Other Resources:</a:t>
            </a:r>
            <a:endParaRPr lang="en-US" sz="1800" dirty="0"/>
          </a:p>
          <a:p>
            <a:pPr lvl="0">
              <a:spcBef>
                <a:spcPts val="300"/>
              </a:spcBef>
            </a:pPr>
            <a:r>
              <a:rPr lang="en-US" sz="1800" b="1" i="1" dirty="0"/>
              <a:t>“Data Structures and Program Design”, </a:t>
            </a:r>
            <a:r>
              <a:rPr lang="en-US" sz="1800" dirty="0"/>
              <a:t>Robert L. Kruse, 3</a:t>
            </a:r>
            <a:r>
              <a:rPr lang="en-US" sz="1800" baseline="30000" dirty="0"/>
              <a:t>rd</a:t>
            </a:r>
            <a:r>
              <a:rPr lang="en-US" sz="1800" dirty="0"/>
              <a:t> Edition, 1996.</a:t>
            </a:r>
            <a:r>
              <a:rPr lang="en-US" sz="1800" b="1" i="1" dirty="0"/>
              <a:t> </a:t>
            </a:r>
            <a:endParaRPr lang="en-US" sz="1800" dirty="0"/>
          </a:p>
          <a:p>
            <a:pPr lvl="0">
              <a:spcBef>
                <a:spcPts val="300"/>
              </a:spcBef>
            </a:pPr>
            <a:r>
              <a:rPr lang="en-US" sz="1800" b="1" i="1" dirty="0"/>
              <a:t>“Data structures, algorithms and performance”, </a:t>
            </a:r>
            <a:r>
              <a:rPr lang="en-US" sz="1800" dirty="0"/>
              <a:t>D. Wood, Addison-Wesley, 1993</a:t>
            </a:r>
          </a:p>
          <a:p>
            <a:pPr lvl="0">
              <a:spcBef>
                <a:spcPts val="300"/>
              </a:spcBef>
            </a:pPr>
            <a:r>
              <a:rPr lang="en-US" sz="1800" b="1" i="1" dirty="0"/>
              <a:t>“Advanced Data Structures”, </a:t>
            </a:r>
            <a:r>
              <a:rPr lang="en-US" sz="1800" dirty="0"/>
              <a:t>Peter Brass, Cambridge University Press, 2008</a:t>
            </a:r>
          </a:p>
          <a:p>
            <a:pPr lvl="0">
              <a:spcBef>
                <a:spcPts val="300"/>
              </a:spcBef>
            </a:pPr>
            <a:r>
              <a:rPr lang="en-US" sz="1800" b="1" i="1" dirty="0"/>
              <a:t>“Data Structures and Algorithm Analysis”, </a:t>
            </a:r>
            <a:r>
              <a:rPr lang="en-US" sz="1800" dirty="0"/>
              <a:t>Edition 3.2 (C++ Version), Clifford A. Shaffer, Virginia Tech, Blacksburg, VA 24061 January 2, 2012</a:t>
            </a:r>
          </a:p>
          <a:p>
            <a:pPr lvl="0">
              <a:spcBef>
                <a:spcPts val="300"/>
              </a:spcBef>
            </a:pPr>
            <a:r>
              <a:rPr lang="en-US" sz="1800" b="1" i="1" dirty="0"/>
              <a:t>“C++  Data Structures”, </a:t>
            </a:r>
            <a:r>
              <a:rPr lang="en-US" sz="1800" dirty="0"/>
              <a:t>Nell Dale and David Teague</a:t>
            </a:r>
            <a:r>
              <a:rPr lang="en-US" sz="1800" i="1" dirty="0"/>
              <a:t>, </a:t>
            </a:r>
            <a:r>
              <a:rPr lang="en-US" sz="1800" dirty="0"/>
              <a:t>Jones and Bartlett Publishers, 2001.</a:t>
            </a:r>
          </a:p>
          <a:p>
            <a:pPr algn="l">
              <a:spcBef>
                <a:spcPts val="300"/>
              </a:spcBef>
            </a:pPr>
            <a:r>
              <a:rPr lang="en-US" sz="1800" b="1" dirty="0"/>
              <a:t>“</a:t>
            </a:r>
            <a:r>
              <a:rPr lang="en-US" sz="1800" b="1" i="1" dirty="0"/>
              <a:t>Data Structures and Algorithms with Object-Oriented Design Patterns in C++</a:t>
            </a:r>
            <a:r>
              <a:rPr lang="en-US" sz="1800" b="1" dirty="0"/>
              <a:t>”, </a:t>
            </a:r>
            <a:r>
              <a:rPr lang="en-US" sz="1800" dirty="0"/>
              <a:t>Bruno R. </a:t>
            </a:r>
            <a:r>
              <a:rPr lang="en-US" sz="1800" dirty="0" err="1"/>
              <a:t>Preiss</a:t>
            </a:r>
            <a:r>
              <a:rPr lang="en-US" sz="1800" dirty="0"/>
              <a:t>, </a:t>
            </a:r>
            <a:r>
              <a:rPr lang="en-US" sz="1800" u="sng" dirty="0">
                <a:solidFill>
                  <a:srgbClr val="0070C0"/>
                </a:solidFill>
              </a:rPr>
              <a:t>http://www.brpreiss.com/books/opus4/html/book.html</a:t>
            </a:r>
            <a:r>
              <a:rPr lang="en-US" sz="1800" dirty="0">
                <a:solidFill>
                  <a:srgbClr val="0070C0"/>
                </a:solidFill>
              </a:rPr>
              <a:t> </a:t>
            </a:r>
          </a:p>
          <a:p>
            <a:pPr lvl="0">
              <a:spcBef>
                <a:spcPts val="300"/>
              </a:spcBef>
            </a:pPr>
            <a:r>
              <a:rPr lang="en-US" sz="1800" b="1" i="1" dirty="0"/>
              <a:t>“Fundamentals of Computer Algorithms”,</a:t>
            </a:r>
            <a:r>
              <a:rPr lang="en-US" sz="1800" dirty="0"/>
              <a:t> Ellis Horowitz, </a:t>
            </a:r>
            <a:r>
              <a:rPr lang="en-US" sz="1800" dirty="0" err="1"/>
              <a:t>Sartaz</a:t>
            </a:r>
            <a:r>
              <a:rPr lang="en-US" sz="1800" dirty="0"/>
              <a:t> </a:t>
            </a:r>
            <a:r>
              <a:rPr lang="en-US" sz="1800" dirty="0" err="1"/>
              <a:t>Sahni</a:t>
            </a:r>
            <a:r>
              <a:rPr lang="en-US" sz="1800" dirty="0"/>
              <a:t>, and </a:t>
            </a:r>
            <a:r>
              <a:rPr lang="en-US" sz="1800" dirty="0" err="1"/>
              <a:t>Rajasekaran</a:t>
            </a:r>
            <a:r>
              <a:rPr lang="en-US" sz="1800" dirty="0"/>
              <a:t>, by </a:t>
            </a:r>
            <a:r>
              <a:rPr lang="en-US" sz="1800" dirty="0" err="1"/>
              <a:t>Galgotia</a:t>
            </a:r>
            <a:r>
              <a:rPr lang="en-US" sz="1800" dirty="0"/>
              <a:t> Publications, 2000.</a:t>
            </a:r>
          </a:p>
          <a:p>
            <a:pPr lvl="0">
              <a:spcBef>
                <a:spcPts val="300"/>
              </a:spcBef>
            </a:pPr>
            <a:r>
              <a:rPr lang="en-US" sz="1800" b="1" i="1" dirty="0"/>
              <a:t>“Algorithms in C, Parts 1-4: Fundamentals, Data Structures, Sorting, Searching”</a:t>
            </a:r>
            <a:r>
              <a:rPr lang="en-US" sz="1800" dirty="0"/>
              <a:t>, 3</a:t>
            </a:r>
            <a:r>
              <a:rPr lang="en-US" sz="1800" baseline="30000" dirty="0"/>
              <a:t>rd</a:t>
            </a:r>
            <a:r>
              <a:rPr lang="en-US" sz="1800" dirty="0"/>
              <a:t> Edition, Robert Sedgewick, Published by Addison Wesley Professional.</a:t>
            </a:r>
          </a:p>
          <a:p>
            <a:pPr lvl="0" algn="l">
              <a:spcBef>
                <a:spcPts val="300"/>
              </a:spcBef>
            </a:pPr>
            <a:r>
              <a:rPr lang="en-US" sz="1800" b="1" dirty="0"/>
              <a:t>Java Applets For Data Structures and Algorithms</a:t>
            </a:r>
            <a:r>
              <a:rPr lang="en-US" sz="1800" dirty="0"/>
              <a:t>: </a:t>
            </a:r>
            <a:r>
              <a:rPr lang="en-US" sz="1800" u="sng" dirty="0">
                <a:hlinkClick r:id="rId2"/>
              </a:rPr>
              <a:t>http://www.cosc.canterbury.ac.nz/people/mukundan/dsal/appldsal.html                        </a:t>
            </a:r>
            <a:endParaRPr lang="en-US" sz="1800" dirty="0"/>
          </a:p>
          <a:p>
            <a:pPr lvl="0">
              <a:spcBef>
                <a:spcPts val="300"/>
              </a:spcBef>
            </a:pPr>
            <a:r>
              <a:rPr lang="en-US" sz="1800" b="1" dirty="0"/>
              <a:t>The Complete Collection of Algorithm Animations (CCAA): </a:t>
            </a:r>
            <a:r>
              <a:rPr lang="en-US" sz="1800" u="sng" dirty="0">
                <a:hlinkClick r:id="rId3"/>
              </a:rPr>
              <a:t>http://www.cs.hope.edu/~alganim/ccaa/index.html</a:t>
            </a:r>
            <a:endParaRPr lang="en-US" sz="1800" u="sng" dirty="0"/>
          </a:p>
          <a:p>
            <a:pPr>
              <a:spcBef>
                <a:spcPts val="300"/>
              </a:spcBef>
            </a:pPr>
            <a:r>
              <a:rPr lang="en-US" sz="1800" dirty="0"/>
              <a:t>Helpful link for Problem Solving : </a:t>
            </a:r>
            <a:r>
              <a:rPr lang="en-US" sz="1800" u="sng" dirty="0">
                <a:hlinkClick r:id="rId4"/>
              </a:rPr>
              <a:t>http://acm.uva.es/problemset/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1290243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37029" y="943429"/>
            <a:ext cx="10816771" cy="452431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Welcome to the course</a:t>
            </a:r>
          </a:p>
          <a:p>
            <a:pPr algn="ctr"/>
            <a:r>
              <a:rPr lang="en-US" sz="9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rgbClr val="C00000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Data Structure</a:t>
            </a:r>
            <a:endParaRPr lang="en-US" sz="96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solidFill>
                <a:srgbClr val="C00000"/>
              </a:solid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>
                <a:sym typeface="Wingdings" panose="05000000000000000000" pitchFamily="2" charset="2"/>
              </a:rPr>
              <a:t>Course Outline &amp; Policies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</a:t>
            </a:r>
            <a:fld id="{4A983969-37C5-4618-A16D-59AABA52C744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335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data can be stored or manipulated in computer in an optimized way.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Understanding, implementing, using, performing, different operations on variety of data structure.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Analyzing the performance of code</a:t>
            </a:r>
          </a:p>
          <a:p>
            <a:pPr lvl="1"/>
            <a:r>
              <a:rPr lang="en-US" dirty="0"/>
              <a:t>	Space Complexity </a:t>
            </a:r>
          </a:p>
          <a:p>
            <a:pPr lvl="1"/>
            <a:r>
              <a:rPr lang="en-US" dirty="0"/>
              <a:t>	Time Complexity 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>
                <a:sym typeface="Wingdings" panose="05000000000000000000" pitchFamily="2" charset="2"/>
              </a:rPr>
              <a:t>Course Outline &amp; Policies </a:t>
            </a:r>
            <a:r>
              <a:rPr lang="en-US" dirty="0"/>
              <a:t> </a:t>
            </a:r>
            <a:fld id="{4A983969-37C5-4618-A16D-59AABA52C744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356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Prerequisite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Good knowledge in C++</a:t>
            </a:r>
          </a:p>
          <a:p>
            <a:r>
              <a:rPr lang="en-US" dirty="0"/>
              <a:t>Data Types</a:t>
            </a:r>
          </a:p>
          <a:p>
            <a:r>
              <a:rPr lang="en-US" dirty="0"/>
              <a:t>Array </a:t>
            </a:r>
          </a:p>
          <a:p>
            <a:r>
              <a:rPr lang="en-US" dirty="0"/>
              <a:t>Function</a:t>
            </a:r>
          </a:p>
          <a:p>
            <a:r>
              <a:rPr lang="en-US" dirty="0"/>
              <a:t>Structure</a:t>
            </a:r>
          </a:p>
          <a:p>
            <a:r>
              <a:rPr lang="en-US" dirty="0"/>
              <a:t>Class 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Standard Template Library (STL)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>
                <a:sym typeface="Wingdings" panose="05000000000000000000" pitchFamily="2" charset="2"/>
              </a:rPr>
              <a:t>Course Outline &amp; Policies </a:t>
            </a:r>
            <a:r>
              <a:rPr lang="en-US" dirty="0"/>
              <a:t> </a:t>
            </a:r>
            <a:fld id="{4A983969-37C5-4618-A16D-59AABA52C744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Importance of the course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Develop your Logical &amp; Thinking Skills for solving different problems.</a:t>
            </a:r>
          </a:p>
          <a:p>
            <a:r>
              <a:rPr lang="en-US" dirty="0"/>
              <a:t>Data structure is required for all areas of computer science – especially for the basic concept of programming.</a:t>
            </a:r>
          </a:p>
          <a:p>
            <a:r>
              <a:rPr lang="en-US" dirty="0"/>
              <a:t>This course will give the basic for the understanding of the courses – Algorithms, Database, Artificial Intelligence, object oriented programming, etc.</a:t>
            </a:r>
          </a:p>
          <a:p>
            <a:r>
              <a:rPr lang="en-US" dirty="0"/>
              <a:t>This course will give the basic for the understanding of the concepts – Data storage, converting data into information, manipulation of data, etc.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>
                <a:sym typeface="Wingdings" panose="05000000000000000000" pitchFamily="2" charset="2"/>
              </a:rPr>
              <a:t>Course Outline &amp; Policies </a:t>
            </a:r>
            <a:r>
              <a:rPr lang="en-US" dirty="0"/>
              <a:t> </a:t>
            </a:r>
            <a:fld id="{4A983969-37C5-4618-A16D-59AABA52C744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747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cs typeface="Arial"/>
              </a:rPr>
              <a:t>Course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altLang="ja-JP" dirty="0">
                <a:ea typeface="MS PGothic" charset="0"/>
              </a:rPr>
              <a:t>Midterm:</a:t>
            </a:r>
          </a:p>
          <a:p>
            <a:pPr lvl="1">
              <a:defRPr/>
            </a:pPr>
            <a:r>
              <a:rPr lang="en-US" altLang="ja-JP" dirty="0">
                <a:ea typeface="MS PGothic" charset="0"/>
              </a:rPr>
              <a:t>Array, String; Pointer; Structure, Class, Object</a:t>
            </a:r>
          </a:p>
          <a:p>
            <a:pPr lvl="1">
              <a:defRPr/>
            </a:pPr>
            <a:r>
              <a:rPr lang="en-US" altLang="ja-JP" dirty="0">
                <a:ea typeface="MS PGothic" charset="0"/>
              </a:rPr>
              <a:t>Stack</a:t>
            </a:r>
          </a:p>
          <a:p>
            <a:pPr lvl="1">
              <a:defRPr/>
            </a:pPr>
            <a:r>
              <a:rPr lang="en-US" altLang="ja-JP" dirty="0">
                <a:ea typeface="MS PGothic" charset="0"/>
              </a:rPr>
              <a:t>Queue</a:t>
            </a:r>
          </a:p>
          <a:p>
            <a:pPr lvl="1">
              <a:defRPr/>
            </a:pPr>
            <a:r>
              <a:rPr lang="en-US" altLang="ja-JP" dirty="0">
                <a:ea typeface="MS PGothic" charset="0"/>
              </a:rPr>
              <a:t>Sorting </a:t>
            </a:r>
          </a:p>
          <a:p>
            <a:pPr lvl="1">
              <a:defRPr/>
            </a:pPr>
            <a:r>
              <a:rPr lang="en-US" altLang="ja-JP" dirty="0">
                <a:ea typeface="MS PGothic" charset="0"/>
              </a:rPr>
              <a:t>Searching</a:t>
            </a:r>
          </a:p>
          <a:p>
            <a:pPr lvl="1">
              <a:defRPr/>
            </a:pPr>
            <a:r>
              <a:rPr lang="en-US" altLang="ja-JP" dirty="0">
                <a:ea typeface="MS PGothic" charset="0"/>
              </a:rPr>
              <a:t>Linked List [single]</a:t>
            </a:r>
          </a:p>
          <a:p>
            <a:r>
              <a:rPr lang="en-US" dirty="0"/>
              <a:t> Final Term:</a:t>
            </a:r>
          </a:p>
          <a:p>
            <a:pPr lvl="1"/>
            <a:r>
              <a:rPr lang="en-US" dirty="0"/>
              <a:t>Linked List [Double]</a:t>
            </a:r>
          </a:p>
          <a:p>
            <a:pPr lvl="1"/>
            <a:r>
              <a:rPr lang="en-US" dirty="0"/>
              <a:t>Trees</a:t>
            </a:r>
          </a:p>
          <a:p>
            <a:pPr lvl="1"/>
            <a:r>
              <a:rPr lang="en-US" dirty="0"/>
              <a:t>Binary Search Tree</a:t>
            </a:r>
          </a:p>
          <a:p>
            <a:pPr lvl="1"/>
            <a:r>
              <a:rPr lang="en-US" dirty="0"/>
              <a:t>Heap [priority queue]</a:t>
            </a:r>
          </a:p>
          <a:p>
            <a:pPr lvl="1"/>
            <a:r>
              <a:rPr lang="en-US" dirty="0"/>
              <a:t>Graphs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>
                <a:sym typeface="Wingdings" panose="05000000000000000000" pitchFamily="2" charset="2"/>
              </a:rPr>
              <a:t>Course Outline &amp; Policies </a:t>
            </a:r>
            <a:r>
              <a:rPr lang="en-US" dirty="0"/>
              <a:t> </a:t>
            </a:r>
            <a:fld id="{4A983969-37C5-4618-A16D-59AABA52C744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3693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Evaluation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98229197"/>
              </p:ext>
            </p:extLst>
          </p:nvPr>
        </p:nvGraphicFramePr>
        <p:xfrm>
          <a:off x="223367" y="832630"/>
          <a:ext cx="11744332" cy="554736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{F5AB1C69-6EDB-4FF4-983F-18BD219EF322}</a:tableStyleId>
              </a:tblPr>
              <a:tblGrid>
                <a:gridCol w="2257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723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925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20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280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>
                          <a:solidFill>
                            <a:schemeClr val="tx1"/>
                          </a:solidFill>
                          <a:effectLst/>
                        </a:rPr>
                        <a:t>Midterm</a:t>
                      </a:r>
                      <a:endParaRPr lang="en-US" sz="28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 Quizzes (Best One)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20</a:t>
                      </a:r>
                      <a:endParaRPr lang="en-US" sz="28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8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280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28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MS Mincho" panose="02020609040205080304" pitchFamily="49" charset="-128"/>
                        </a:rPr>
                        <a:t>Lab Performance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endParaRPr lang="en-US" sz="2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8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280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8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MS Mincho" panose="02020609040205080304" pitchFamily="49" charset="-128"/>
                        </a:rPr>
                        <a:t>Lab Exam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20</a:t>
                      </a:r>
                      <a:endParaRPr lang="en-US" sz="28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8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280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28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  <a:effectLst/>
                        </a:rPr>
                        <a:t>Theory &amp; Lab Class Attendance</a:t>
                      </a:r>
                      <a:endParaRPr lang="en-US" sz="2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endParaRPr lang="en-US" sz="2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8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280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28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  <a:effectLst/>
                        </a:rPr>
                        <a:t>Midterm Written Exam</a:t>
                      </a:r>
                      <a:endParaRPr lang="en-US" sz="2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  <a:effectLst/>
                        </a:rPr>
                        <a:t>40</a:t>
                      </a:r>
                      <a:endParaRPr lang="en-US" sz="2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8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280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28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>
                          <a:solidFill>
                            <a:schemeClr val="tx1"/>
                          </a:solidFill>
                          <a:effectLst/>
                        </a:rPr>
                        <a:t>Midterm Total</a:t>
                      </a:r>
                      <a:endParaRPr lang="en-US" sz="28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>
                          <a:solidFill>
                            <a:schemeClr val="tx1"/>
                          </a:solidFill>
                          <a:effectLst/>
                        </a:rPr>
                        <a:t>100</a:t>
                      </a:r>
                      <a:endParaRPr lang="en-US" sz="28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40%</a:t>
                      </a: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280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>
                          <a:solidFill>
                            <a:schemeClr val="tx1"/>
                          </a:solidFill>
                          <a:effectLst/>
                        </a:rPr>
                        <a:t>Final term</a:t>
                      </a:r>
                      <a:endParaRPr lang="en-US" sz="28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 Quizzes (Best One)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20</a:t>
                      </a:r>
                      <a:endParaRPr lang="en-US" sz="28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8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280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28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MS Mincho" panose="02020609040205080304" pitchFamily="49" charset="-128"/>
                        </a:rPr>
                        <a:t>Lab Performance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endParaRPr lang="en-US" sz="2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8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280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8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MS Mincho" panose="02020609040205080304" pitchFamily="49" charset="-128"/>
                        </a:rPr>
                        <a:t>Lab Exam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20</a:t>
                      </a:r>
                      <a:endParaRPr lang="en-US" sz="28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8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280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28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  <a:effectLst/>
                        </a:rPr>
                        <a:t>Theory &amp; Lab Class Attendance</a:t>
                      </a:r>
                      <a:endParaRPr lang="en-US" sz="2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endParaRPr lang="en-US" sz="2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8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0280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28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  <a:effectLst/>
                        </a:rPr>
                        <a:t>Midterm Written Exam</a:t>
                      </a:r>
                      <a:endParaRPr lang="en-US" sz="2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  <a:effectLst/>
                        </a:rPr>
                        <a:t>40</a:t>
                      </a:r>
                      <a:endParaRPr lang="en-US" sz="2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8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0280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28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>
                          <a:solidFill>
                            <a:schemeClr val="tx1"/>
                          </a:solidFill>
                          <a:effectLst/>
                        </a:rPr>
                        <a:t>Final Term Total</a:t>
                      </a:r>
                      <a:endParaRPr lang="en-US" sz="28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>
                          <a:solidFill>
                            <a:schemeClr val="tx1"/>
                          </a:solidFill>
                          <a:effectLst/>
                        </a:rPr>
                        <a:t>100</a:t>
                      </a:r>
                      <a:endParaRPr lang="en-US" sz="28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60%</a:t>
                      </a: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0280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>
                          <a:solidFill>
                            <a:schemeClr val="tx1"/>
                          </a:solidFill>
                          <a:effectLst/>
                        </a:rPr>
                        <a:t>Grand Total</a:t>
                      </a:r>
                      <a:endParaRPr lang="en-US" sz="28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  <a:effectLst/>
                        </a:rPr>
                        <a:t>Final Grade of the Course</a:t>
                      </a:r>
                      <a:endParaRPr lang="en-US" sz="2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</a:t>
                      </a: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>
                <a:sym typeface="Wingdings" panose="05000000000000000000" pitchFamily="2" charset="2"/>
              </a:rPr>
              <a:t>Course Outline &amp; Policies </a:t>
            </a:r>
            <a:r>
              <a:rPr lang="en-US" dirty="0"/>
              <a:t> </a:t>
            </a:r>
            <a:fld id="{4A983969-37C5-4618-A16D-59AABA52C744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2032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Policies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900" y="1063624"/>
            <a:ext cx="11976100" cy="57943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i="1" dirty="0"/>
              <a:t>Do’s</a:t>
            </a:r>
          </a:p>
          <a:p>
            <a:r>
              <a:rPr lang="en-US" b="1" i="1" dirty="0"/>
              <a:t>Must </a:t>
            </a:r>
            <a:r>
              <a:rPr lang="en-US" dirty="0"/>
              <a:t>be present inside the class in due time</a:t>
            </a:r>
          </a:p>
          <a:p>
            <a:r>
              <a:rPr lang="en-US" b="1" dirty="0"/>
              <a:t>Asking question</a:t>
            </a:r>
          </a:p>
          <a:p>
            <a:r>
              <a:rPr lang="en-US" b="1" dirty="0"/>
              <a:t>Consulting</a:t>
            </a:r>
          </a:p>
          <a:p>
            <a:r>
              <a:rPr lang="en-US" b="1" dirty="0"/>
              <a:t>Due time submission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Don’ts</a:t>
            </a:r>
          </a:p>
          <a:p>
            <a:r>
              <a:rPr lang="en-US" b="1" i="1" dirty="0"/>
              <a:t>Coming late in class</a:t>
            </a:r>
            <a:endParaRPr lang="en-US" b="1" dirty="0"/>
          </a:p>
          <a:p>
            <a:r>
              <a:rPr lang="en-US" b="1" dirty="0"/>
              <a:t>Talking to each other</a:t>
            </a:r>
          </a:p>
          <a:p>
            <a:r>
              <a:rPr lang="en-US" b="1" dirty="0"/>
              <a:t>Browsing social media </a:t>
            </a:r>
          </a:p>
          <a:p>
            <a:r>
              <a:rPr lang="en-US" b="1" dirty="0">
                <a:solidFill>
                  <a:srgbClr val="FF0000"/>
                </a:solidFill>
              </a:rPr>
              <a:t>COPYING CODE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>
                <a:sym typeface="Wingdings" panose="05000000000000000000" pitchFamily="2" charset="2"/>
              </a:rPr>
              <a:t>Course Outline &amp; Policies </a:t>
            </a:r>
            <a:r>
              <a:rPr lang="en-US" dirty="0"/>
              <a:t> </a:t>
            </a:r>
            <a:fld id="{4A983969-37C5-4618-A16D-59AABA52C744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277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Policies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Attendance</a:t>
            </a:r>
          </a:p>
          <a:p>
            <a:r>
              <a:rPr lang="en-US" dirty="0"/>
              <a:t>Laboratory Policies</a:t>
            </a:r>
          </a:p>
          <a:p>
            <a:r>
              <a:rPr lang="en-US" dirty="0"/>
              <a:t>Makeup Evaluation (quiz, assignment, etc.)</a:t>
            </a:r>
          </a:p>
          <a:p>
            <a:r>
              <a:rPr lang="en-US" dirty="0"/>
              <a:t>Grading Policies</a:t>
            </a:r>
          </a:p>
          <a:p>
            <a:r>
              <a:rPr lang="en-US" dirty="0"/>
              <a:t>Dropping a Course</a:t>
            </a:r>
          </a:p>
          <a:p>
            <a:r>
              <a:rPr lang="en-US" dirty="0"/>
              <a:t>Retaking a Course</a:t>
            </a:r>
          </a:p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>
                <a:sym typeface="Wingdings" panose="05000000000000000000" pitchFamily="2" charset="2"/>
              </a:rPr>
              <a:t>Course Outline &amp; Policies </a:t>
            </a:r>
            <a:r>
              <a:rPr lang="en-US" dirty="0"/>
              <a:t> </a:t>
            </a:r>
            <a:fld id="{4A983969-37C5-4618-A16D-59AABA52C744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7396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Grading Policies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Grades are started from ‘</a:t>
            </a:r>
            <a:r>
              <a:rPr lang="en-US" b="1" dirty="0"/>
              <a:t>A+</a:t>
            </a:r>
            <a:r>
              <a:rPr lang="en-US" dirty="0"/>
              <a:t>’ to ‘</a:t>
            </a:r>
            <a:r>
              <a:rPr lang="en-US" b="1" dirty="0"/>
              <a:t>F</a:t>
            </a:r>
            <a:r>
              <a:rPr lang="en-US" dirty="0"/>
              <a:t>’ (fail). Other grades ‘</a:t>
            </a:r>
            <a:r>
              <a:rPr lang="en-US" b="1" dirty="0"/>
              <a:t>I</a:t>
            </a:r>
            <a:r>
              <a:rPr lang="en-US" dirty="0"/>
              <a:t>’ and ‘</a:t>
            </a:r>
            <a:r>
              <a:rPr lang="en-US" b="1" dirty="0"/>
              <a:t>UW</a:t>
            </a:r>
            <a:r>
              <a:rPr lang="en-US" dirty="0"/>
              <a:t>’ are considered as temporary grades which are </a:t>
            </a:r>
            <a:r>
              <a:rPr lang="en-US" u="sng" dirty="0"/>
              <a:t>counted/calculated as ‘</a:t>
            </a:r>
            <a:r>
              <a:rPr lang="en-US" b="1" u="sng" dirty="0"/>
              <a:t>F</a:t>
            </a:r>
            <a:r>
              <a:rPr lang="en-US" u="sng" dirty="0"/>
              <a:t>’ grade </a:t>
            </a:r>
            <a:r>
              <a:rPr lang="en-US" dirty="0"/>
              <a:t>in the </a:t>
            </a:r>
            <a:r>
              <a:rPr lang="en-US" b="1" dirty="0"/>
              <a:t>CGPA</a:t>
            </a:r>
            <a:r>
              <a:rPr lang="en-US" dirty="0"/>
              <a:t>.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en-US" dirty="0"/>
          </a:p>
          <a:p>
            <a:pPr>
              <a:spcBef>
                <a:spcPts val="600"/>
              </a:spcBef>
            </a:pPr>
            <a:r>
              <a:rPr lang="en-US" dirty="0"/>
              <a:t>‘</a:t>
            </a:r>
            <a:r>
              <a:rPr lang="en-US" b="1" dirty="0"/>
              <a:t>UW: UNOFFICIAL WITHDRAW</a:t>
            </a:r>
            <a:r>
              <a:rPr lang="en-US" dirty="0"/>
              <a:t>’ is given when the </a:t>
            </a:r>
            <a:r>
              <a:rPr lang="en-US" i="1" dirty="0"/>
              <a:t>missing evaluation categories</a:t>
            </a:r>
            <a:r>
              <a:rPr lang="en-US" dirty="0"/>
              <a:t> are too high (more than 30%) to makeup. A student getting </a:t>
            </a:r>
            <a:r>
              <a:rPr lang="en-US" b="1" dirty="0"/>
              <a:t>‘UW’</a:t>
            </a:r>
            <a:r>
              <a:rPr lang="en-US" dirty="0"/>
              <a:t> has </a:t>
            </a:r>
            <a:r>
              <a:rPr lang="en-US" u="sng" dirty="0"/>
              <a:t>no option</a:t>
            </a:r>
            <a:r>
              <a:rPr lang="en-US" dirty="0"/>
              <a:t> but to </a:t>
            </a:r>
            <a:r>
              <a:rPr lang="en-US" u="sng" dirty="0"/>
              <a:t>drop</a:t>
            </a:r>
            <a:r>
              <a:rPr lang="en-US" dirty="0"/>
              <a:t> the course immediately after grade release.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en-US" dirty="0"/>
          </a:p>
          <a:p>
            <a:pPr lvl="1" algn="l">
              <a:spcBef>
                <a:spcPts val="600"/>
              </a:spcBef>
            </a:pPr>
            <a:r>
              <a:rPr lang="en-US" dirty="0"/>
              <a:t>Please check out the detailed grading policies here: </a:t>
            </a:r>
            <a:r>
              <a:rPr lang="en-US" dirty="0">
                <a:hlinkClick r:id="rId2"/>
              </a:rPr>
              <a:t>http://www.aiub.edu/academics/regulations</a:t>
            </a:r>
            <a:r>
              <a:rPr lang="en-US" dirty="0"/>
              <a:t>  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>
                <a:sym typeface="Wingdings" panose="05000000000000000000" pitchFamily="2" charset="2"/>
              </a:rPr>
              <a:t>Course Outline &amp; Policies </a:t>
            </a:r>
            <a:r>
              <a:rPr lang="en-US" dirty="0"/>
              <a:t> </a:t>
            </a:r>
            <a:fld id="{4A983969-37C5-4618-A16D-59AABA52C744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178027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>
        <a:ln w="31750">
          <a:tailEnd type="triangle" w="lg" len="med"/>
        </a:ln>
      </a:spPr>
      <a:bodyPr/>
      <a:lstStyle/>
      <a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1086</TotalTime>
  <Words>711</Words>
  <Application>Microsoft Office PowerPoint</Application>
  <PresentationFormat>Widescreen</PresentationFormat>
  <Paragraphs>152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5" baseType="lpstr">
      <vt:lpstr>MS Mincho</vt:lpstr>
      <vt:lpstr>ＭＳ Ｐゴシック</vt:lpstr>
      <vt:lpstr>ＭＳ Ｐゴシック</vt:lpstr>
      <vt:lpstr>Arial</vt:lpstr>
      <vt:lpstr>Book Antiqua</vt:lpstr>
      <vt:lpstr>Calibri</vt:lpstr>
      <vt:lpstr>Calibri Light</vt:lpstr>
      <vt:lpstr>Times New Roman</vt:lpstr>
      <vt:lpstr>Wingdings</vt:lpstr>
      <vt:lpstr>Wingdings 2</vt:lpstr>
      <vt:lpstr>1_Office Theme</vt:lpstr>
      <vt:lpstr>CSC 2105: Data Structure Fall 2018-19 Date: 16-09-2018  Course Outline &amp; Policies</vt:lpstr>
      <vt:lpstr>Course Objectives</vt:lpstr>
      <vt:lpstr>Course Prerequisite</vt:lpstr>
      <vt:lpstr>Importance of the course</vt:lpstr>
      <vt:lpstr>Course Contents</vt:lpstr>
      <vt:lpstr>Course Evaluation</vt:lpstr>
      <vt:lpstr>Policies</vt:lpstr>
      <vt:lpstr>Course Policies</vt:lpstr>
      <vt:lpstr>Grading Policies</vt:lpstr>
      <vt:lpstr>Grading Policies…</vt:lpstr>
      <vt:lpstr>Dropping a Course</vt:lpstr>
      <vt:lpstr>Contacts</vt:lpstr>
      <vt:lpstr>Resources &amp; References</vt:lpstr>
      <vt:lpstr>PowerPoint Presentation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 2105::Data Structure  Introduction</dc:title>
  <dc:creator>gmmashiour</dc:creator>
  <cp:lastModifiedBy>Md. Kishor Morol</cp:lastModifiedBy>
  <cp:revision>208</cp:revision>
  <dcterms:created xsi:type="dcterms:W3CDTF">2015-01-16T09:30:36Z</dcterms:created>
  <dcterms:modified xsi:type="dcterms:W3CDTF">2018-09-18T03:22:28Z</dcterms:modified>
</cp:coreProperties>
</file>