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sldIdLst>
    <p:sldId id="300" r:id="rId2"/>
    <p:sldId id="261" r:id="rId3"/>
    <p:sldId id="260" r:id="rId4"/>
    <p:sldId id="263" r:id="rId5"/>
    <p:sldId id="265" r:id="rId6"/>
    <p:sldId id="266" r:id="rId7"/>
    <p:sldId id="267" r:id="rId8"/>
    <p:sldId id="268" r:id="rId9"/>
    <p:sldId id="269" r:id="rId10"/>
    <p:sldId id="270" r:id="rId11"/>
    <p:sldId id="271" r:id="rId12"/>
    <p:sldId id="272" r:id="rId13"/>
    <p:sldId id="273" r:id="rId14"/>
    <p:sldId id="274" r:id="rId15"/>
    <p:sldId id="276" r:id="rId16"/>
    <p:sldId id="277" r:id="rId17"/>
    <p:sldId id="278" r:id="rId18"/>
    <p:sldId id="283" r:id="rId19"/>
    <p:sldId id="299" r:id="rId20"/>
    <p:sldId id="301" r:id="rId21"/>
    <p:sldId id="279" r:id="rId22"/>
    <p:sldId id="286" r:id="rId23"/>
    <p:sldId id="287" r:id="rId24"/>
    <p:sldId id="289" r:id="rId25"/>
    <p:sldId id="291" r:id="rId26"/>
    <p:sldId id="293" r:id="rId27"/>
    <p:sldId id="294" r:id="rId28"/>
    <p:sldId id="295" r:id="rId29"/>
    <p:sldId id="296" r:id="rId30"/>
    <p:sldId id="297" r:id="rId31"/>
    <p:sldId id="29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B0"/>
    <a:srgbClr val="FF00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80" autoAdjust="0"/>
    <p:restoredTop sz="94660"/>
  </p:normalViewPr>
  <p:slideViewPr>
    <p:cSldViewPr snapToGrid="0">
      <p:cViewPr varScale="1">
        <p:scale>
          <a:sx n="72" d="100"/>
          <a:sy n="72" d="100"/>
        </p:scale>
        <p:origin x="51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9dd9cda-b701-4e54-9d1d-ec89df7ac823" providerId="ADAL" clId="{96DAFA5D-86C4-4740-BECE-AF7CC8351004}"/>
    <pc:docChg chg="undo custSel modSld">
      <pc:chgData name=" " userId="79dd9cda-b701-4e54-9d1d-ec89df7ac823" providerId="ADAL" clId="{96DAFA5D-86C4-4740-BECE-AF7CC8351004}" dt="2018-09-26T14:00:39.165" v="58" actId="478"/>
      <pc:docMkLst>
        <pc:docMk/>
      </pc:docMkLst>
      <pc:sldChg chg="delSp">
        <pc:chgData name=" " userId="79dd9cda-b701-4e54-9d1d-ec89df7ac823" providerId="ADAL" clId="{96DAFA5D-86C4-4740-BECE-AF7CC8351004}" dt="2018-09-18T03:26:41.073" v="30" actId="478"/>
        <pc:sldMkLst>
          <pc:docMk/>
          <pc:sldMk cId="2421106998" sldId="260"/>
        </pc:sldMkLst>
        <pc:spChg chg="del">
          <ac:chgData name=" " userId="79dd9cda-b701-4e54-9d1d-ec89df7ac823" providerId="ADAL" clId="{96DAFA5D-86C4-4740-BECE-AF7CC8351004}" dt="2018-09-18T03:26:41.073" v="30" actId="478"/>
          <ac:spMkLst>
            <pc:docMk/>
            <pc:sldMk cId="2421106998" sldId="260"/>
            <ac:spMk id="4" creationId="{00000000-0000-0000-0000-000000000000}"/>
          </ac:spMkLst>
        </pc:spChg>
      </pc:sldChg>
      <pc:sldChg chg="delSp modSp">
        <pc:chgData name=" " userId="79dd9cda-b701-4e54-9d1d-ec89df7ac823" providerId="ADAL" clId="{96DAFA5D-86C4-4740-BECE-AF7CC8351004}" dt="2018-09-18T03:26:29.080" v="29" actId="20577"/>
        <pc:sldMkLst>
          <pc:docMk/>
          <pc:sldMk cId="3467381751" sldId="261"/>
        </pc:sldMkLst>
        <pc:spChg chg="mod">
          <ac:chgData name=" " userId="79dd9cda-b701-4e54-9d1d-ec89df7ac823" providerId="ADAL" clId="{96DAFA5D-86C4-4740-BECE-AF7CC8351004}" dt="2018-09-18T03:26:29.080" v="29" actId="20577"/>
          <ac:spMkLst>
            <pc:docMk/>
            <pc:sldMk cId="3467381751" sldId="261"/>
            <ac:spMk id="3" creationId="{00000000-0000-0000-0000-000000000000}"/>
          </ac:spMkLst>
        </pc:spChg>
        <pc:spChg chg="del">
          <ac:chgData name=" " userId="79dd9cda-b701-4e54-9d1d-ec89df7ac823" providerId="ADAL" clId="{96DAFA5D-86C4-4740-BECE-AF7CC8351004}" dt="2018-09-18T03:26:08.631" v="22" actId="478"/>
          <ac:spMkLst>
            <pc:docMk/>
            <pc:sldMk cId="3467381751" sldId="261"/>
            <ac:spMk id="6" creationId="{00000000-0000-0000-0000-000000000000}"/>
          </ac:spMkLst>
        </pc:spChg>
      </pc:sldChg>
      <pc:sldChg chg="delSp">
        <pc:chgData name=" " userId="79dd9cda-b701-4e54-9d1d-ec89df7ac823" providerId="ADAL" clId="{96DAFA5D-86C4-4740-BECE-AF7CC8351004}" dt="2018-09-18T03:26:51.994" v="31" actId="478"/>
        <pc:sldMkLst>
          <pc:docMk/>
          <pc:sldMk cId="3785282401" sldId="263"/>
        </pc:sldMkLst>
        <pc:spChg chg="del">
          <ac:chgData name=" " userId="79dd9cda-b701-4e54-9d1d-ec89df7ac823" providerId="ADAL" clId="{96DAFA5D-86C4-4740-BECE-AF7CC8351004}" dt="2018-09-18T03:26:51.994" v="31" actId="478"/>
          <ac:spMkLst>
            <pc:docMk/>
            <pc:sldMk cId="3785282401" sldId="263"/>
            <ac:spMk id="6" creationId="{00000000-0000-0000-0000-000000000000}"/>
          </ac:spMkLst>
        </pc:spChg>
      </pc:sldChg>
      <pc:sldChg chg="delSp">
        <pc:chgData name=" " userId="79dd9cda-b701-4e54-9d1d-ec89df7ac823" providerId="ADAL" clId="{96DAFA5D-86C4-4740-BECE-AF7CC8351004}" dt="2018-09-18T03:26:59.928" v="32" actId="478"/>
        <pc:sldMkLst>
          <pc:docMk/>
          <pc:sldMk cId="335474950" sldId="265"/>
        </pc:sldMkLst>
        <pc:spChg chg="del">
          <ac:chgData name=" " userId="79dd9cda-b701-4e54-9d1d-ec89df7ac823" providerId="ADAL" clId="{96DAFA5D-86C4-4740-BECE-AF7CC8351004}" dt="2018-09-18T03:26:59.928" v="32" actId="478"/>
          <ac:spMkLst>
            <pc:docMk/>
            <pc:sldMk cId="335474950" sldId="265"/>
            <ac:spMk id="6" creationId="{00000000-0000-0000-0000-000000000000}"/>
          </ac:spMkLst>
        </pc:spChg>
      </pc:sldChg>
      <pc:sldChg chg="delSp">
        <pc:chgData name=" " userId="79dd9cda-b701-4e54-9d1d-ec89df7ac823" providerId="ADAL" clId="{96DAFA5D-86C4-4740-BECE-AF7CC8351004}" dt="2018-09-18T03:27:08.104" v="33" actId="478"/>
        <pc:sldMkLst>
          <pc:docMk/>
          <pc:sldMk cId="1188695823" sldId="266"/>
        </pc:sldMkLst>
        <pc:spChg chg="del">
          <ac:chgData name=" " userId="79dd9cda-b701-4e54-9d1d-ec89df7ac823" providerId="ADAL" clId="{96DAFA5D-86C4-4740-BECE-AF7CC8351004}" dt="2018-09-18T03:27:08.104" v="33" actId="478"/>
          <ac:spMkLst>
            <pc:docMk/>
            <pc:sldMk cId="1188695823" sldId="266"/>
            <ac:spMk id="6" creationId="{00000000-0000-0000-0000-000000000000}"/>
          </ac:spMkLst>
        </pc:spChg>
      </pc:sldChg>
      <pc:sldChg chg="delSp">
        <pc:chgData name=" " userId="79dd9cda-b701-4e54-9d1d-ec89df7ac823" providerId="ADAL" clId="{96DAFA5D-86C4-4740-BECE-AF7CC8351004}" dt="2018-09-18T03:27:13.924" v="34" actId="478"/>
        <pc:sldMkLst>
          <pc:docMk/>
          <pc:sldMk cId="1707170148" sldId="267"/>
        </pc:sldMkLst>
        <pc:spChg chg="del">
          <ac:chgData name=" " userId="79dd9cda-b701-4e54-9d1d-ec89df7ac823" providerId="ADAL" clId="{96DAFA5D-86C4-4740-BECE-AF7CC8351004}" dt="2018-09-18T03:27:13.924" v="34" actId="478"/>
          <ac:spMkLst>
            <pc:docMk/>
            <pc:sldMk cId="1707170148" sldId="267"/>
            <ac:spMk id="6" creationId="{00000000-0000-0000-0000-000000000000}"/>
          </ac:spMkLst>
        </pc:spChg>
      </pc:sldChg>
      <pc:sldChg chg="delSp">
        <pc:chgData name=" " userId="79dd9cda-b701-4e54-9d1d-ec89df7ac823" providerId="ADAL" clId="{96DAFA5D-86C4-4740-BECE-AF7CC8351004}" dt="2018-09-18T03:27:18.646" v="35" actId="478"/>
        <pc:sldMkLst>
          <pc:docMk/>
          <pc:sldMk cId="141586723" sldId="268"/>
        </pc:sldMkLst>
        <pc:spChg chg="del">
          <ac:chgData name=" " userId="79dd9cda-b701-4e54-9d1d-ec89df7ac823" providerId="ADAL" clId="{96DAFA5D-86C4-4740-BECE-AF7CC8351004}" dt="2018-09-18T03:27:18.646" v="35" actId="478"/>
          <ac:spMkLst>
            <pc:docMk/>
            <pc:sldMk cId="141586723" sldId="268"/>
            <ac:spMk id="6" creationId="{00000000-0000-0000-0000-000000000000}"/>
          </ac:spMkLst>
        </pc:spChg>
      </pc:sldChg>
      <pc:sldChg chg="delSp">
        <pc:chgData name=" " userId="79dd9cda-b701-4e54-9d1d-ec89df7ac823" providerId="ADAL" clId="{96DAFA5D-86C4-4740-BECE-AF7CC8351004}" dt="2018-09-18T03:27:23.357" v="36" actId="478"/>
        <pc:sldMkLst>
          <pc:docMk/>
          <pc:sldMk cId="2711144161" sldId="269"/>
        </pc:sldMkLst>
        <pc:spChg chg="del">
          <ac:chgData name=" " userId="79dd9cda-b701-4e54-9d1d-ec89df7ac823" providerId="ADAL" clId="{96DAFA5D-86C4-4740-BECE-AF7CC8351004}" dt="2018-09-18T03:27:23.357" v="36" actId="478"/>
          <ac:spMkLst>
            <pc:docMk/>
            <pc:sldMk cId="2711144161" sldId="269"/>
            <ac:spMk id="6" creationId="{00000000-0000-0000-0000-000000000000}"/>
          </ac:spMkLst>
        </pc:spChg>
      </pc:sldChg>
      <pc:sldChg chg="delSp">
        <pc:chgData name=" " userId="79dd9cda-b701-4e54-9d1d-ec89df7ac823" providerId="ADAL" clId="{96DAFA5D-86C4-4740-BECE-AF7CC8351004}" dt="2018-09-18T03:27:27.831" v="37" actId="478"/>
        <pc:sldMkLst>
          <pc:docMk/>
          <pc:sldMk cId="3963614639" sldId="270"/>
        </pc:sldMkLst>
        <pc:spChg chg="del">
          <ac:chgData name=" " userId="79dd9cda-b701-4e54-9d1d-ec89df7ac823" providerId="ADAL" clId="{96DAFA5D-86C4-4740-BECE-AF7CC8351004}" dt="2018-09-18T03:27:27.831" v="37" actId="478"/>
          <ac:spMkLst>
            <pc:docMk/>
            <pc:sldMk cId="3963614639" sldId="270"/>
            <ac:spMk id="6" creationId="{00000000-0000-0000-0000-000000000000}"/>
          </ac:spMkLst>
        </pc:spChg>
      </pc:sldChg>
      <pc:sldChg chg="delSp">
        <pc:chgData name=" " userId="79dd9cda-b701-4e54-9d1d-ec89df7ac823" providerId="ADAL" clId="{96DAFA5D-86C4-4740-BECE-AF7CC8351004}" dt="2018-09-18T03:27:34.379" v="38" actId="478"/>
        <pc:sldMkLst>
          <pc:docMk/>
          <pc:sldMk cId="1192457408" sldId="271"/>
        </pc:sldMkLst>
        <pc:spChg chg="del">
          <ac:chgData name=" " userId="79dd9cda-b701-4e54-9d1d-ec89df7ac823" providerId="ADAL" clId="{96DAFA5D-86C4-4740-BECE-AF7CC8351004}" dt="2018-09-18T03:27:34.379" v="38" actId="478"/>
          <ac:spMkLst>
            <pc:docMk/>
            <pc:sldMk cId="1192457408" sldId="271"/>
            <ac:spMk id="6" creationId="{00000000-0000-0000-0000-000000000000}"/>
          </ac:spMkLst>
        </pc:spChg>
      </pc:sldChg>
      <pc:sldChg chg="delSp">
        <pc:chgData name=" " userId="79dd9cda-b701-4e54-9d1d-ec89df7ac823" providerId="ADAL" clId="{96DAFA5D-86C4-4740-BECE-AF7CC8351004}" dt="2018-09-18T03:27:38.441" v="39" actId="478"/>
        <pc:sldMkLst>
          <pc:docMk/>
          <pc:sldMk cId="1525840529" sldId="272"/>
        </pc:sldMkLst>
        <pc:spChg chg="del">
          <ac:chgData name=" " userId="79dd9cda-b701-4e54-9d1d-ec89df7ac823" providerId="ADAL" clId="{96DAFA5D-86C4-4740-BECE-AF7CC8351004}" dt="2018-09-18T03:27:38.441" v="39" actId="478"/>
          <ac:spMkLst>
            <pc:docMk/>
            <pc:sldMk cId="1525840529" sldId="272"/>
            <ac:spMk id="6" creationId="{00000000-0000-0000-0000-000000000000}"/>
          </ac:spMkLst>
        </pc:spChg>
      </pc:sldChg>
      <pc:sldChg chg="delSp">
        <pc:chgData name=" " userId="79dd9cda-b701-4e54-9d1d-ec89df7ac823" providerId="ADAL" clId="{96DAFA5D-86C4-4740-BECE-AF7CC8351004}" dt="2018-09-18T03:27:43.996" v="40" actId="478"/>
        <pc:sldMkLst>
          <pc:docMk/>
          <pc:sldMk cId="3537467147" sldId="273"/>
        </pc:sldMkLst>
        <pc:spChg chg="del">
          <ac:chgData name=" " userId="79dd9cda-b701-4e54-9d1d-ec89df7ac823" providerId="ADAL" clId="{96DAFA5D-86C4-4740-BECE-AF7CC8351004}" dt="2018-09-18T03:27:43.996" v="40" actId="478"/>
          <ac:spMkLst>
            <pc:docMk/>
            <pc:sldMk cId="3537467147" sldId="273"/>
            <ac:spMk id="6" creationId="{00000000-0000-0000-0000-000000000000}"/>
          </ac:spMkLst>
        </pc:spChg>
      </pc:sldChg>
      <pc:sldChg chg="delSp">
        <pc:chgData name=" " userId="79dd9cda-b701-4e54-9d1d-ec89df7ac823" providerId="ADAL" clId="{96DAFA5D-86C4-4740-BECE-AF7CC8351004}" dt="2018-09-18T03:27:48.189" v="41" actId="478"/>
        <pc:sldMkLst>
          <pc:docMk/>
          <pc:sldMk cId="1732397406" sldId="274"/>
        </pc:sldMkLst>
        <pc:spChg chg="del">
          <ac:chgData name=" " userId="79dd9cda-b701-4e54-9d1d-ec89df7ac823" providerId="ADAL" clId="{96DAFA5D-86C4-4740-BECE-AF7CC8351004}" dt="2018-09-18T03:27:48.189" v="41" actId="478"/>
          <ac:spMkLst>
            <pc:docMk/>
            <pc:sldMk cId="1732397406" sldId="274"/>
            <ac:spMk id="6" creationId="{00000000-0000-0000-0000-000000000000}"/>
          </ac:spMkLst>
        </pc:spChg>
      </pc:sldChg>
      <pc:sldChg chg="delSp">
        <pc:chgData name=" " userId="79dd9cda-b701-4e54-9d1d-ec89df7ac823" providerId="ADAL" clId="{96DAFA5D-86C4-4740-BECE-AF7CC8351004}" dt="2018-09-18T03:27:53.436" v="42" actId="478"/>
        <pc:sldMkLst>
          <pc:docMk/>
          <pc:sldMk cId="306061403" sldId="276"/>
        </pc:sldMkLst>
        <pc:spChg chg="del">
          <ac:chgData name=" " userId="79dd9cda-b701-4e54-9d1d-ec89df7ac823" providerId="ADAL" clId="{96DAFA5D-86C4-4740-BECE-AF7CC8351004}" dt="2018-09-18T03:27:53.436" v="42" actId="478"/>
          <ac:spMkLst>
            <pc:docMk/>
            <pc:sldMk cId="306061403" sldId="276"/>
            <ac:spMk id="14" creationId="{00000000-0000-0000-0000-000000000000}"/>
          </ac:spMkLst>
        </pc:spChg>
      </pc:sldChg>
      <pc:sldChg chg="delSp">
        <pc:chgData name=" " userId="79dd9cda-b701-4e54-9d1d-ec89df7ac823" providerId="ADAL" clId="{96DAFA5D-86C4-4740-BECE-AF7CC8351004}" dt="2018-09-18T03:27:59.305" v="43" actId="478"/>
        <pc:sldMkLst>
          <pc:docMk/>
          <pc:sldMk cId="3977007938" sldId="277"/>
        </pc:sldMkLst>
        <pc:spChg chg="del">
          <ac:chgData name=" " userId="79dd9cda-b701-4e54-9d1d-ec89df7ac823" providerId="ADAL" clId="{96DAFA5D-86C4-4740-BECE-AF7CC8351004}" dt="2018-09-18T03:27:59.305" v="43" actId="478"/>
          <ac:spMkLst>
            <pc:docMk/>
            <pc:sldMk cId="3977007938" sldId="277"/>
            <ac:spMk id="40" creationId="{00000000-0000-0000-0000-000000000000}"/>
          </ac:spMkLst>
        </pc:spChg>
      </pc:sldChg>
      <pc:sldChg chg="delSp">
        <pc:chgData name=" " userId="79dd9cda-b701-4e54-9d1d-ec89df7ac823" providerId="ADAL" clId="{96DAFA5D-86C4-4740-BECE-AF7CC8351004}" dt="2018-09-18T03:28:09.275" v="44" actId="478"/>
        <pc:sldMkLst>
          <pc:docMk/>
          <pc:sldMk cId="1225208464" sldId="278"/>
        </pc:sldMkLst>
        <pc:spChg chg="del">
          <ac:chgData name=" " userId="79dd9cda-b701-4e54-9d1d-ec89df7ac823" providerId="ADAL" clId="{96DAFA5D-86C4-4740-BECE-AF7CC8351004}" dt="2018-09-18T03:28:09.275" v="44" actId="478"/>
          <ac:spMkLst>
            <pc:docMk/>
            <pc:sldMk cId="1225208464" sldId="278"/>
            <ac:spMk id="8" creationId="{00000000-0000-0000-0000-000000000000}"/>
          </ac:spMkLst>
        </pc:spChg>
      </pc:sldChg>
      <pc:sldChg chg="delSp">
        <pc:chgData name=" " userId="79dd9cda-b701-4e54-9d1d-ec89df7ac823" providerId="ADAL" clId="{96DAFA5D-86C4-4740-BECE-AF7CC8351004}" dt="2018-09-18T03:28:27.114" v="47" actId="478"/>
        <pc:sldMkLst>
          <pc:docMk/>
          <pc:sldMk cId="1882653493" sldId="279"/>
        </pc:sldMkLst>
        <pc:spChg chg="del">
          <ac:chgData name=" " userId="79dd9cda-b701-4e54-9d1d-ec89df7ac823" providerId="ADAL" clId="{96DAFA5D-86C4-4740-BECE-AF7CC8351004}" dt="2018-09-18T03:28:27.114" v="47" actId="478"/>
          <ac:spMkLst>
            <pc:docMk/>
            <pc:sldMk cId="1882653493" sldId="279"/>
            <ac:spMk id="2" creationId="{00000000-0000-0000-0000-000000000000}"/>
          </ac:spMkLst>
        </pc:spChg>
      </pc:sldChg>
      <pc:sldChg chg="delSp">
        <pc:chgData name=" " userId="79dd9cda-b701-4e54-9d1d-ec89df7ac823" providerId="ADAL" clId="{96DAFA5D-86C4-4740-BECE-AF7CC8351004}" dt="2018-09-18T03:28:14.405" v="45" actId="478"/>
        <pc:sldMkLst>
          <pc:docMk/>
          <pc:sldMk cId="1823979333" sldId="283"/>
        </pc:sldMkLst>
        <pc:spChg chg="del">
          <ac:chgData name=" " userId="79dd9cda-b701-4e54-9d1d-ec89df7ac823" providerId="ADAL" clId="{96DAFA5D-86C4-4740-BECE-AF7CC8351004}" dt="2018-09-18T03:28:14.405" v="45" actId="478"/>
          <ac:spMkLst>
            <pc:docMk/>
            <pc:sldMk cId="1823979333" sldId="283"/>
            <ac:spMk id="7" creationId="{00000000-0000-0000-0000-000000000000}"/>
          </ac:spMkLst>
        </pc:spChg>
      </pc:sldChg>
      <pc:sldChg chg="delSp">
        <pc:chgData name=" " userId="79dd9cda-b701-4e54-9d1d-ec89df7ac823" providerId="ADAL" clId="{96DAFA5D-86C4-4740-BECE-AF7CC8351004}" dt="2018-09-18T03:28:31.273" v="48" actId="478"/>
        <pc:sldMkLst>
          <pc:docMk/>
          <pc:sldMk cId="2360138822" sldId="286"/>
        </pc:sldMkLst>
        <pc:spChg chg="del">
          <ac:chgData name=" " userId="79dd9cda-b701-4e54-9d1d-ec89df7ac823" providerId="ADAL" clId="{96DAFA5D-86C4-4740-BECE-AF7CC8351004}" dt="2018-09-18T03:28:31.273" v="48" actId="478"/>
          <ac:spMkLst>
            <pc:docMk/>
            <pc:sldMk cId="2360138822" sldId="286"/>
            <ac:spMk id="7" creationId="{00000000-0000-0000-0000-000000000000}"/>
          </ac:spMkLst>
        </pc:spChg>
      </pc:sldChg>
      <pc:sldChg chg="delSp">
        <pc:chgData name=" " userId="79dd9cda-b701-4e54-9d1d-ec89df7ac823" providerId="ADAL" clId="{96DAFA5D-86C4-4740-BECE-AF7CC8351004}" dt="2018-09-18T03:28:39.606" v="49" actId="478"/>
        <pc:sldMkLst>
          <pc:docMk/>
          <pc:sldMk cId="184488774" sldId="287"/>
        </pc:sldMkLst>
        <pc:spChg chg="del">
          <ac:chgData name=" " userId="79dd9cda-b701-4e54-9d1d-ec89df7ac823" providerId="ADAL" clId="{96DAFA5D-86C4-4740-BECE-AF7CC8351004}" dt="2018-09-18T03:28:39.606" v="49" actId="478"/>
          <ac:spMkLst>
            <pc:docMk/>
            <pc:sldMk cId="184488774" sldId="287"/>
            <ac:spMk id="7" creationId="{00000000-0000-0000-0000-000000000000}"/>
          </ac:spMkLst>
        </pc:spChg>
      </pc:sldChg>
      <pc:sldChg chg="delSp">
        <pc:chgData name=" " userId="79dd9cda-b701-4e54-9d1d-ec89df7ac823" providerId="ADAL" clId="{96DAFA5D-86C4-4740-BECE-AF7CC8351004}" dt="2018-09-18T03:28:44.762" v="50" actId="478"/>
        <pc:sldMkLst>
          <pc:docMk/>
          <pc:sldMk cId="730406591" sldId="289"/>
        </pc:sldMkLst>
        <pc:spChg chg="del">
          <ac:chgData name=" " userId="79dd9cda-b701-4e54-9d1d-ec89df7ac823" providerId="ADAL" clId="{96DAFA5D-86C4-4740-BECE-AF7CC8351004}" dt="2018-09-18T03:28:44.762" v="50" actId="478"/>
          <ac:spMkLst>
            <pc:docMk/>
            <pc:sldMk cId="730406591" sldId="289"/>
            <ac:spMk id="3" creationId="{00000000-0000-0000-0000-000000000000}"/>
          </ac:spMkLst>
        </pc:spChg>
      </pc:sldChg>
      <pc:sldChg chg="delSp">
        <pc:chgData name=" " userId="79dd9cda-b701-4e54-9d1d-ec89df7ac823" providerId="ADAL" clId="{96DAFA5D-86C4-4740-BECE-AF7CC8351004}" dt="2018-09-18T03:28:48.877" v="51" actId="478"/>
        <pc:sldMkLst>
          <pc:docMk/>
          <pc:sldMk cId="2822535076" sldId="291"/>
        </pc:sldMkLst>
        <pc:spChg chg="del">
          <ac:chgData name=" " userId="79dd9cda-b701-4e54-9d1d-ec89df7ac823" providerId="ADAL" clId="{96DAFA5D-86C4-4740-BECE-AF7CC8351004}" dt="2018-09-18T03:28:48.877" v="51" actId="478"/>
          <ac:spMkLst>
            <pc:docMk/>
            <pc:sldMk cId="2822535076" sldId="291"/>
            <ac:spMk id="2" creationId="{00000000-0000-0000-0000-000000000000}"/>
          </ac:spMkLst>
        </pc:spChg>
      </pc:sldChg>
      <pc:sldChg chg="delSp">
        <pc:chgData name=" " userId="79dd9cda-b701-4e54-9d1d-ec89df7ac823" providerId="ADAL" clId="{96DAFA5D-86C4-4740-BECE-AF7CC8351004}" dt="2018-09-18T03:28:52.815" v="52" actId="478"/>
        <pc:sldMkLst>
          <pc:docMk/>
          <pc:sldMk cId="1314958074" sldId="293"/>
        </pc:sldMkLst>
        <pc:spChg chg="del">
          <ac:chgData name=" " userId="79dd9cda-b701-4e54-9d1d-ec89df7ac823" providerId="ADAL" clId="{96DAFA5D-86C4-4740-BECE-AF7CC8351004}" dt="2018-09-18T03:28:52.815" v="52" actId="478"/>
          <ac:spMkLst>
            <pc:docMk/>
            <pc:sldMk cId="1314958074" sldId="293"/>
            <ac:spMk id="7" creationId="{00000000-0000-0000-0000-000000000000}"/>
          </ac:spMkLst>
        </pc:spChg>
      </pc:sldChg>
      <pc:sldChg chg="delSp">
        <pc:chgData name=" " userId="79dd9cda-b701-4e54-9d1d-ec89df7ac823" providerId="ADAL" clId="{96DAFA5D-86C4-4740-BECE-AF7CC8351004}" dt="2018-09-18T03:28:59.463" v="53" actId="478"/>
        <pc:sldMkLst>
          <pc:docMk/>
          <pc:sldMk cId="331949032" sldId="294"/>
        </pc:sldMkLst>
        <pc:spChg chg="del">
          <ac:chgData name=" " userId="79dd9cda-b701-4e54-9d1d-ec89df7ac823" providerId="ADAL" clId="{96DAFA5D-86C4-4740-BECE-AF7CC8351004}" dt="2018-09-18T03:28:59.463" v="53" actId="478"/>
          <ac:spMkLst>
            <pc:docMk/>
            <pc:sldMk cId="331949032" sldId="294"/>
            <ac:spMk id="9" creationId="{00000000-0000-0000-0000-000000000000}"/>
          </ac:spMkLst>
        </pc:spChg>
      </pc:sldChg>
      <pc:sldChg chg="delSp">
        <pc:chgData name=" " userId="79dd9cda-b701-4e54-9d1d-ec89df7ac823" providerId="ADAL" clId="{96DAFA5D-86C4-4740-BECE-AF7CC8351004}" dt="2018-09-18T03:29:03.343" v="54" actId="478"/>
        <pc:sldMkLst>
          <pc:docMk/>
          <pc:sldMk cId="4193259195" sldId="295"/>
        </pc:sldMkLst>
        <pc:spChg chg="del">
          <ac:chgData name=" " userId="79dd9cda-b701-4e54-9d1d-ec89df7ac823" providerId="ADAL" clId="{96DAFA5D-86C4-4740-BECE-AF7CC8351004}" dt="2018-09-18T03:29:03.343" v="54" actId="478"/>
          <ac:spMkLst>
            <pc:docMk/>
            <pc:sldMk cId="4193259195" sldId="295"/>
            <ac:spMk id="9" creationId="{00000000-0000-0000-0000-000000000000}"/>
          </ac:spMkLst>
        </pc:spChg>
      </pc:sldChg>
      <pc:sldChg chg="delSp">
        <pc:chgData name=" " userId="79dd9cda-b701-4e54-9d1d-ec89df7ac823" providerId="ADAL" clId="{96DAFA5D-86C4-4740-BECE-AF7CC8351004}" dt="2018-09-18T03:29:07.914" v="55" actId="478"/>
        <pc:sldMkLst>
          <pc:docMk/>
          <pc:sldMk cId="2543283769" sldId="296"/>
        </pc:sldMkLst>
        <pc:spChg chg="del">
          <ac:chgData name=" " userId="79dd9cda-b701-4e54-9d1d-ec89df7ac823" providerId="ADAL" clId="{96DAFA5D-86C4-4740-BECE-AF7CC8351004}" dt="2018-09-18T03:29:07.914" v="55" actId="478"/>
          <ac:spMkLst>
            <pc:docMk/>
            <pc:sldMk cId="2543283769" sldId="296"/>
            <ac:spMk id="7" creationId="{00000000-0000-0000-0000-000000000000}"/>
          </ac:spMkLst>
        </pc:spChg>
      </pc:sldChg>
      <pc:sldChg chg="delSp">
        <pc:chgData name=" " userId="79dd9cda-b701-4e54-9d1d-ec89df7ac823" providerId="ADAL" clId="{96DAFA5D-86C4-4740-BECE-AF7CC8351004}" dt="2018-09-18T03:29:10.908" v="56" actId="478"/>
        <pc:sldMkLst>
          <pc:docMk/>
          <pc:sldMk cId="3979226300" sldId="297"/>
        </pc:sldMkLst>
        <pc:spChg chg="del">
          <ac:chgData name=" " userId="79dd9cda-b701-4e54-9d1d-ec89df7ac823" providerId="ADAL" clId="{96DAFA5D-86C4-4740-BECE-AF7CC8351004}" dt="2018-09-18T03:29:10.908" v="56" actId="478"/>
          <ac:spMkLst>
            <pc:docMk/>
            <pc:sldMk cId="3979226300" sldId="297"/>
            <ac:spMk id="7" creationId="{00000000-0000-0000-0000-000000000000}"/>
          </ac:spMkLst>
        </pc:spChg>
      </pc:sldChg>
      <pc:sldChg chg="delSp">
        <pc:chgData name=" " userId="79dd9cda-b701-4e54-9d1d-ec89df7ac823" providerId="ADAL" clId="{96DAFA5D-86C4-4740-BECE-AF7CC8351004}" dt="2018-09-18T03:29:17.955" v="57" actId="478"/>
        <pc:sldMkLst>
          <pc:docMk/>
          <pc:sldMk cId="3784512536" sldId="298"/>
        </pc:sldMkLst>
        <pc:spChg chg="del">
          <ac:chgData name=" " userId="79dd9cda-b701-4e54-9d1d-ec89df7ac823" providerId="ADAL" clId="{96DAFA5D-86C4-4740-BECE-AF7CC8351004}" dt="2018-09-18T03:29:17.955" v="57" actId="478"/>
          <ac:spMkLst>
            <pc:docMk/>
            <pc:sldMk cId="3784512536" sldId="298"/>
            <ac:spMk id="2" creationId="{00000000-0000-0000-0000-000000000000}"/>
          </ac:spMkLst>
        </pc:spChg>
      </pc:sldChg>
      <pc:sldChg chg="delSp">
        <pc:chgData name=" " userId="79dd9cda-b701-4e54-9d1d-ec89df7ac823" providerId="ADAL" clId="{96DAFA5D-86C4-4740-BECE-AF7CC8351004}" dt="2018-09-18T03:28:21.258" v="46" actId="478"/>
        <pc:sldMkLst>
          <pc:docMk/>
          <pc:sldMk cId="1170001177" sldId="299"/>
        </pc:sldMkLst>
        <pc:spChg chg="del">
          <ac:chgData name=" " userId="79dd9cda-b701-4e54-9d1d-ec89df7ac823" providerId="ADAL" clId="{96DAFA5D-86C4-4740-BECE-AF7CC8351004}" dt="2018-09-18T03:28:21.258" v="46" actId="478"/>
          <ac:spMkLst>
            <pc:docMk/>
            <pc:sldMk cId="1170001177" sldId="299"/>
            <ac:spMk id="7" creationId="{00000000-0000-0000-0000-000000000000}"/>
          </ac:spMkLst>
        </pc:spChg>
      </pc:sldChg>
      <pc:sldChg chg="modSp">
        <pc:chgData name=" " userId="79dd9cda-b701-4e54-9d1d-ec89df7ac823" providerId="ADAL" clId="{96DAFA5D-86C4-4740-BECE-AF7CC8351004}" dt="2018-09-18T03:26:02.342" v="21" actId="20577"/>
        <pc:sldMkLst>
          <pc:docMk/>
          <pc:sldMk cId="2652214210" sldId="300"/>
        </pc:sldMkLst>
        <pc:spChg chg="mod">
          <ac:chgData name=" " userId="79dd9cda-b701-4e54-9d1d-ec89df7ac823" providerId="ADAL" clId="{96DAFA5D-86C4-4740-BECE-AF7CC8351004}" dt="2018-09-18T03:26:02.342" v="21" actId="20577"/>
          <ac:spMkLst>
            <pc:docMk/>
            <pc:sldMk cId="2652214210" sldId="300"/>
            <ac:spMk id="3" creationId="{00000000-0000-0000-0000-000000000000}"/>
          </ac:spMkLst>
        </pc:spChg>
      </pc:sldChg>
      <pc:sldChg chg="delSp">
        <pc:chgData name=" " userId="79dd9cda-b701-4e54-9d1d-ec89df7ac823" providerId="ADAL" clId="{96DAFA5D-86C4-4740-BECE-AF7CC8351004}" dt="2018-09-26T14:00:39.165" v="58" actId="478"/>
        <pc:sldMkLst>
          <pc:docMk/>
          <pc:sldMk cId="2165423997" sldId="301"/>
        </pc:sldMkLst>
        <pc:spChg chg="del">
          <ac:chgData name=" " userId="79dd9cda-b701-4e54-9d1d-ec89df7ac823" providerId="ADAL" clId="{96DAFA5D-86C4-4740-BECE-AF7CC8351004}" dt="2018-09-26T14:00:39.165" v="58" actId="478"/>
          <ac:spMkLst>
            <pc:docMk/>
            <pc:sldMk cId="2165423997" sldId="301"/>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283C5-C346-4454-B58C-E383B7338B51}" type="datetimeFigureOut">
              <a:rPr lang="en-US" smtClean="0"/>
              <a:pPr/>
              <a:t>9/26/2018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864E2-BD79-4C01-ADA9-D4ADEE919BF0}" type="slidenum">
              <a:rPr lang="en-US" smtClean="0"/>
              <a:pPr/>
              <a:t>‹#›</a:t>
            </a:fld>
            <a:endParaRPr lang="en-US"/>
          </a:p>
        </p:txBody>
      </p:sp>
    </p:spTree>
    <p:extLst>
      <p:ext uri="{BB962C8B-B14F-4D97-AF65-F5344CB8AC3E}">
        <p14:creationId xmlns:p14="http://schemas.microsoft.com/office/powerpoint/2010/main" val="1281141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3</a:t>
            </a:fld>
            <a:endParaRPr lang="en-US"/>
          </a:p>
        </p:txBody>
      </p:sp>
    </p:spTree>
    <p:extLst>
      <p:ext uri="{BB962C8B-B14F-4D97-AF65-F5344CB8AC3E}">
        <p14:creationId xmlns:p14="http://schemas.microsoft.com/office/powerpoint/2010/main" val="660009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14</a:t>
            </a:fld>
            <a:endParaRPr lang="en-US"/>
          </a:p>
        </p:txBody>
      </p:sp>
    </p:spTree>
    <p:extLst>
      <p:ext uri="{BB962C8B-B14F-4D97-AF65-F5344CB8AC3E}">
        <p14:creationId xmlns:p14="http://schemas.microsoft.com/office/powerpoint/2010/main" val="2267508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15</a:t>
            </a:fld>
            <a:endParaRPr lang="en-US"/>
          </a:p>
        </p:txBody>
      </p:sp>
    </p:spTree>
    <p:extLst>
      <p:ext uri="{BB962C8B-B14F-4D97-AF65-F5344CB8AC3E}">
        <p14:creationId xmlns:p14="http://schemas.microsoft.com/office/powerpoint/2010/main" val="4132439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16</a:t>
            </a:fld>
            <a:endParaRPr lang="en-US"/>
          </a:p>
        </p:txBody>
      </p:sp>
    </p:spTree>
    <p:extLst>
      <p:ext uri="{BB962C8B-B14F-4D97-AF65-F5344CB8AC3E}">
        <p14:creationId xmlns:p14="http://schemas.microsoft.com/office/powerpoint/2010/main" val="3699540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914400" rtl="0" eaLnBrk="1" fontAlgn="auto" latinLnBrk="0" hangingPunct="1">
              <a:lnSpc>
                <a:spcPct val="100000"/>
              </a:lnSpc>
              <a:spcBef>
                <a:spcPts val="1800"/>
              </a:spcBef>
              <a:spcAft>
                <a:spcPts val="1800"/>
              </a:spcAft>
              <a:buClrTx/>
              <a:buSzTx/>
              <a:buFontTx/>
              <a:buNone/>
              <a:tabLst/>
              <a:defRPr sz="6000" b="1">
                <a:latin typeface="Book Antiqua" panose="02040602050305030304" pitchFamily="18" charset="0"/>
              </a:defRPr>
            </a:lvl1pPr>
          </a:lstStyle>
          <a:p>
            <a:pPr algn="ctr"/>
            <a:r>
              <a:rPr lang="en-US" sz="5400" b="0" dirty="0"/>
              <a:t>Course Code: Title</a:t>
            </a:r>
            <a:br>
              <a:rPr lang="en-US" sz="5400" b="0" dirty="0"/>
            </a:br>
            <a:r>
              <a:rPr lang="en-US" dirty="0"/>
              <a:t>Chapter Title</a:t>
            </a:r>
          </a:p>
        </p:txBody>
      </p:sp>
      <p:sp>
        <p:nvSpPr>
          <p:cNvPr id="3" name="Text Placeholder 2"/>
          <p:cNvSpPr>
            <a:spLocks noGrp="1"/>
          </p:cNvSpPr>
          <p:nvPr>
            <p:ph type="body" idx="1" hasCustomPrompt="1"/>
          </p:nvPr>
        </p:nvSpPr>
        <p:spPr>
          <a:xfrm>
            <a:off x="304800" y="3756329"/>
            <a:ext cx="11643360" cy="2379041"/>
          </a:xfrm>
        </p:spPr>
        <p:txBody>
          <a:bodyPr>
            <a:normAutofit/>
          </a:bodyPr>
          <a:lstStyle>
            <a:lvl1pPr marL="0" indent="0" algn="r">
              <a:lnSpc>
                <a:spcPct val="100000"/>
              </a:lnSpc>
              <a:spcBef>
                <a:spcPts val="0"/>
              </a:spcBef>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Prepared by</a:t>
            </a:r>
          </a:p>
        </p:txBody>
      </p:sp>
    </p:spTree>
    <p:extLst>
      <p:ext uri="{BB962C8B-B14F-4D97-AF65-F5344CB8AC3E}">
        <p14:creationId xmlns:p14="http://schemas.microsoft.com/office/powerpoint/2010/main" val="1957031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228600" indent="-228600">
              <a:defRPr lang="en-US" sz="2800" kern="1200" dirty="0" smtClean="0">
                <a:solidFill>
                  <a:schemeClr val="tx1"/>
                </a:solidFill>
                <a:latin typeface="+mn-lt"/>
                <a:ea typeface="+mn-ea"/>
                <a:cs typeface="+mn-cs"/>
              </a:defRPr>
            </a:lvl1pPr>
            <a:lvl2pPr marL="685800" indent="-228600">
              <a:defRPr lang="en-US" sz="2800" kern="1200" dirty="0" smtClean="0">
                <a:solidFill>
                  <a:schemeClr val="tx1"/>
                </a:solidFill>
                <a:latin typeface="+mn-lt"/>
                <a:ea typeface="+mn-ea"/>
                <a:cs typeface="+mn-cs"/>
              </a:defRPr>
            </a:lvl2pPr>
            <a:lvl3pPr>
              <a:defRPr lang="en-US" sz="2400" kern="1200" dirty="0" smtClean="0">
                <a:solidFill>
                  <a:schemeClr val="tx1"/>
                </a:solidFill>
                <a:latin typeface="+mn-lt"/>
                <a:ea typeface="+mn-ea"/>
                <a:cs typeface="+mn-cs"/>
              </a:defRPr>
            </a:lvl3pPr>
            <a:lvl4pPr>
              <a:defRPr lang="en-US" sz="2000" kern="1200" dirty="0" smtClean="0">
                <a:solidFill>
                  <a:schemeClr val="tx1"/>
                </a:solidFill>
                <a:latin typeface="+mn-lt"/>
                <a:ea typeface="+mn-ea"/>
                <a:cs typeface="+mn-cs"/>
              </a:defRPr>
            </a:lvl4pPr>
            <a:lvl5pPr>
              <a:defRPr lang="en-US" sz="2000" kern="1200" dirty="0">
                <a:solidFill>
                  <a:schemeClr val="tx1"/>
                </a:solidFill>
                <a:latin typeface="+mn-lt"/>
                <a:ea typeface="+mn-ea"/>
                <a:cs typeface="+mn-cs"/>
              </a:defRPr>
            </a:lvl5p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862013" lvl="1" indent="-404813" algn="l" defTabSz="914400" rtl="0" eaLnBrk="1" latinLnBrk="0" hangingPunct="1">
              <a:lnSpc>
                <a:spcPct val="90000"/>
              </a:lnSpc>
              <a:spcBef>
                <a:spcPts val="500"/>
              </a:spcBef>
              <a:buFont typeface="Wingdings" panose="05000000000000000000" pitchFamily="2" charset="2"/>
              <a:buChar char="¯"/>
            </a:pPr>
            <a:r>
              <a:rPr lang="en-US" dirty="0"/>
              <a:t>Second level</a:t>
            </a:r>
          </a:p>
          <a:p>
            <a:pPr marL="1206500" lvl="2" indent="-344488" algn="l" defTabSz="914400" rtl="0" eaLnBrk="1" latinLnBrk="0" hangingPunct="1">
              <a:lnSpc>
                <a:spcPct val="90000"/>
              </a:lnSpc>
              <a:spcBef>
                <a:spcPts val="500"/>
              </a:spcBef>
              <a:buFont typeface="Wingdings 2" panose="05020102010507070707" pitchFamily="18" charset="2"/>
              <a:buChar char="ô"/>
              <a:tabLst>
                <a:tab pos="1258888" algn="l"/>
              </a:tabLst>
            </a:pPr>
            <a:r>
              <a:rPr lang="en-US" dirty="0"/>
              <a:t>Third level</a:t>
            </a:r>
          </a:p>
          <a:p>
            <a:pPr marL="1655763" lvl="3" indent="-344488" algn="l" defTabSz="914400" rtl="0" eaLnBrk="1" latinLnBrk="0" hangingPunct="1">
              <a:lnSpc>
                <a:spcPct val="90000"/>
              </a:lnSpc>
              <a:spcBef>
                <a:spcPts val="500"/>
              </a:spcBef>
              <a:buFont typeface="Wingdings 2" panose="05020102010507070707" pitchFamily="18" charset="2"/>
              <a:buChar char="ò"/>
            </a:pPr>
            <a:r>
              <a:rPr lang="en-US" dirty="0"/>
              <a:t>Fourth level</a:t>
            </a:r>
          </a:p>
          <a:p>
            <a:pPr marL="2120900" lvl="4" indent="-344488" algn="l" defTabSz="914400" rtl="0" eaLnBrk="1" latinLnBrk="0" hangingPunct="1">
              <a:lnSpc>
                <a:spcPct val="90000"/>
              </a:lnSpc>
              <a:spcBef>
                <a:spcPts val="500"/>
              </a:spcBef>
              <a:buFont typeface="Wingdings 2" panose="05020102010507070707" pitchFamily="18" charset="2"/>
              <a:buChar char="ñ"/>
            </a:pPr>
            <a:r>
              <a:rPr lang="en-US" dirty="0"/>
              <a:t>Fifth level</a:t>
            </a:r>
          </a:p>
        </p:txBody>
      </p:sp>
      <p:sp>
        <p:nvSpPr>
          <p:cNvPr id="4" name="Date Placeholder 3"/>
          <p:cNvSpPr>
            <a:spLocks noGrp="1"/>
          </p:cNvSpPr>
          <p:nvPr>
            <p:ph type="dt" sz="half" idx="10"/>
          </p:nvPr>
        </p:nvSpPr>
        <p:spPr/>
        <p:txBody>
          <a:bodyPr/>
          <a:lstStyle/>
          <a:p>
            <a:r>
              <a:rPr lang="en-US" dirty="0"/>
              <a:t>Mushfiqur Rahman</a:t>
            </a:r>
          </a:p>
        </p:txBody>
      </p:sp>
      <p:sp>
        <p:nvSpPr>
          <p:cNvPr id="5" name="Footer Placeholder 4"/>
          <p:cNvSpPr>
            <a:spLocks noGrp="1"/>
          </p:cNvSpPr>
          <p:nvPr>
            <p:ph type="ftr" sz="quarter" idx="11"/>
          </p:nvPr>
        </p:nvSpPr>
        <p:spPr/>
        <p:txBody>
          <a:bodyPr/>
          <a:lstStyle/>
          <a:p>
            <a:r>
              <a:rPr lang="en-US"/>
              <a:t>CSC 2105: Data Structures</a:t>
            </a:r>
          </a:p>
        </p:txBody>
      </p:sp>
      <p:sp>
        <p:nvSpPr>
          <p:cNvPr id="6" name="Slide Number Placeholder 5"/>
          <p:cNvSpPr>
            <a:spLocks noGrp="1"/>
          </p:cNvSpPr>
          <p:nvPr>
            <p:ph type="sldNum" sz="quarter" idx="12"/>
          </p:nvPr>
        </p:nvSpPr>
        <p:spPr/>
        <p:txBody>
          <a:body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209754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3830" y="119270"/>
            <a:ext cx="2628900" cy="62232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330" y="119270"/>
            <a:ext cx="9332843" cy="6223276"/>
          </a:xfrm>
        </p:spPr>
        <p:txBody>
          <a:bodyPr vert="eaVert"/>
          <a:lstStyle>
            <a:lvl1pPr marL="228600" indent="-228600">
              <a:defRPr lang="en-US" sz="2800" kern="1200" dirty="0" smtClean="0">
                <a:solidFill>
                  <a:schemeClr val="tx1"/>
                </a:solidFill>
                <a:latin typeface="+mn-lt"/>
                <a:ea typeface="+mn-ea"/>
                <a:cs typeface="+mn-cs"/>
              </a:defRPr>
            </a:lvl1pPr>
            <a:lvl2pPr marL="685800" indent="-228600">
              <a:defRPr lang="en-US" sz="2800" kern="1200" dirty="0" smtClean="0">
                <a:solidFill>
                  <a:schemeClr val="tx1"/>
                </a:solidFill>
                <a:latin typeface="+mn-lt"/>
                <a:ea typeface="+mn-ea"/>
                <a:cs typeface="+mn-cs"/>
              </a:defRPr>
            </a:lvl2pPr>
            <a:lvl3pPr>
              <a:defRPr lang="en-US" sz="2400" kern="1200" dirty="0" smtClean="0">
                <a:solidFill>
                  <a:schemeClr val="tx1"/>
                </a:solidFill>
                <a:latin typeface="+mn-lt"/>
                <a:ea typeface="+mn-ea"/>
                <a:cs typeface="+mn-cs"/>
              </a:defRPr>
            </a:lvl3pPr>
            <a:lvl4pPr>
              <a:defRPr lang="en-US" sz="2000" kern="1200" dirty="0" smtClean="0">
                <a:solidFill>
                  <a:schemeClr val="tx1"/>
                </a:solidFill>
                <a:latin typeface="+mn-lt"/>
                <a:ea typeface="+mn-ea"/>
                <a:cs typeface="+mn-cs"/>
              </a:defRPr>
            </a:lvl4pPr>
            <a:lvl5pPr>
              <a:defRPr lang="en-US" sz="2000" kern="1200" dirty="0">
                <a:solidFill>
                  <a:schemeClr val="tx1"/>
                </a:solidFill>
                <a:latin typeface="+mn-lt"/>
                <a:ea typeface="+mn-ea"/>
                <a:cs typeface="+mn-cs"/>
              </a:defRPr>
            </a:lvl5p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862013" lvl="1" indent="-404813" algn="l" defTabSz="914400" rtl="0" eaLnBrk="1" latinLnBrk="0" hangingPunct="1">
              <a:lnSpc>
                <a:spcPct val="90000"/>
              </a:lnSpc>
              <a:spcBef>
                <a:spcPts val="500"/>
              </a:spcBef>
              <a:buFont typeface="Wingdings" panose="05000000000000000000" pitchFamily="2" charset="2"/>
              <a:buChar char="¯"/>
            </a:pPr>
            <a:r>
              <a:rPr lang="en-US" dirty="0"/>
              <a:t>Second level</a:t>
            </a:r>
          </a:p>
          <a:p>
            <a:pPr marL="1206500" lvl="2" indent="-344488" algn="l" defTabSz="914400" rtl="0" eaLnBrk="1" latinLnBrk="0" hangingPunct="1">
              <a:lnSpc>
                <a:spcPct val="90000"/>
              </a:lnSpc>
              <a:spcBef>
                <a:spcPts val="500"/>
              </a:spcBef>
              <a:buFont typeface="Wingdings 2" panose="05020102010507070707" pitchFamily="18" charset="2"/>
              <a:buChar char="ô"/>
              <a:tabLst>
                <a:tab pos="1258888" algn="l"/>
              </a:tabLst>
            </a:pPr>
            <a:r>
              <a:rPr lang="en-US" dirty="0"/>
              <a:t>Third level</a:t>
            </a:r>
          </a:p>
          <a:p>
            <a:pPr marL="1655763" lvl="3" indent="-344488" algn="l" defTabSz="914400" rtl="0" eaLnBrk="1" latinLnBrk="0" hangingPunct="1">
              <a:lnSpc>
                <a:spcPct val="90000"/>
              </a:lnSpc>
              <a:spcBef>
                <a:spcPts val="500"/>
              </a:spcBef>
              <a:buFont typeface="Wingdings 2" panose="05020102010507070707" pitchFamily="18" charset="2"/>
              <a:buChar char="ò"/>
            </a:pPr>
            <a:r>
              <a:rPr lang="en-US" dirty="0"/>
              <a:t>Fourth level</a:t>
            </a:r>
          </a:p>
          <a:p>
            <a:pPr marL="2120900" lvl="4" indent="-344488" algn="l" defTabSz="914400" rtl="0" eaLnBrk="1" latinLnBrk="0" hangingPunct="1">
              <a:lnSpc>
                <a:spcPct val="90000"/>
              </a:lnSpc>
              <a:spcBef>
                <a:spcPts val="500"/>
              </a:spcBef>
              <a:buFont typeface="Wingdings 2" panose="05020102010507070707" pitchFamily="18" charset="2"/>
              <a:buChar char="ñ"/>
            </a:pPr>
            <a:r>
              <a:rPr lang="en-US" dirty="0"/>
              <a:t>Fifth level</a:t>
            </a:r>
          </a:p>
        </p:txBody>
      </p:sp>
      <p:sp>
        <p:nvSpPr>
          <p:cNvPr id="4" name="Date Placeholder 3"/>
          <p:cNvSpPr>
            <a:spLocks noGrp="1"/>
          </p:cNvSpPr>
          <p:nvPr>
            <p:ph type="dt" sz="half" idx="10"/>
          </p:nvPr>
        </p:nvSpPr>
        <p:spPr>
          <a:xfrm>
            <a:off x="109330" y="6358421"/>
            <a:ext cx="2743200" cy="365125"/>
          </a:xfrm>
        </p:spPr>
        <p:txBody>
          <a:bodyPr/>
          <a:lstStyle/>
          <a:p>
            <a:r>
              <a:rPr lang="en-US" dirty="0"/>
              <a:t>Mushfiqur Rahman</a:t>
            </a:r>
          </a:p>
        </p:txBody>
      </p:sp>
      <p:sp>
        <p:nvSpPr>
          <p:cNvPr id="5" name="Footer Placeholder 4"/>
          <p:cNvSpPr>
            <a:spLocks noGrp="1"/>
          </p:cNvSpPr>
          <p:nvPr>
            <p:ph type="ftr" sz="quarter" idx="11"/>
          </p:nvPr>
        </p:nvSpPr>
        <p:spPr>
          <a:xfrm>
            <a:off x="4038600" y="6358421"/>
            <a:ext cx="4114800" cy="365125"/>
          </a:xfrm>
        </p:spPr>
        <p:txBody>
          <a:bodyPr/>
          <a:lstStyle/>
          <a:p>
            <a:r>
              <a:rPr lang="en-US"/>
              <a:t>CSC 2105: Data Structures</a:t>
            </a:r>
          </a:p>
        </p:txBody>
      </p:sp>
      <p:sp>
        <p:nvSpPr>
          <p:cNvPr id="6" name="Slide Number Placeholder 5"/>
          <p:cNvSpPr>
            <a:spLocks noGrp="1"/>
          </p:cNvSpPr>
          <p:nvPr>
            <p:ph type="sldNum" sz="quarter" idx="12"/>
          </p:nvPr>
        </p:nvSpPr>
        <p:spPr/>
        <p:txBody>
          <a:body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189790358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 y="98425"/>
            <a:ext cx="11976100" cy="866775"/>
          </a:xfrm>
        </p:spPr>
        <p:txBody>
          <a:bodyPr/>
          <a:lstStyle>
            <a:lvl1pPr>
              <a:defRPr b="1" cap="small" baseline="0"/>
            </a:lvl1pPr>
          </a:lstStyle>
          <a:p>
            <a:r>
              <a:rPr lang="en-US" dirty="0"/>
              <a:t>Click to edit Master title style</a:t>
            </a:r>
          </a:p>
        </p:txBody>
      </p:sp>
      <p:sp>
        <p:nvSpPr>
          <p:cNvPr id="3" name="Content Placeholder 2"/>
          <p:cNvSpPr>
            <a:spLocks noGrp="1"/>
          </p:cNvSpPr>
          <p:nvPr>
            <p:ph idx="1"/>
          </p:nvPr>
        </p:nvSpPr>
        <p:spPr>
          <a:xfrm>
            <a:off x="88900" y="1063624"/>
            <a:ext cx="11976100" cy="5172075"/>
          </a:xfrm>
        </p:spPr>
        <p:txBody>
          <a:bodyPr/>
          <a:lstStyle>
            <a:lvl1pPr marL="396875" indent="-396875" algn="just" defTabSz="914400" rtl="0" eaLnBrk="1" latinLnBrk="0" hangingPunct="1">
              <a:lnSpc>
                <a:spcPct val="100000"/>
              </a:lnSpc>
              <a:spcBef>
                <a:spcPts val="400"/>
              </a:spcBef>
              <a:spcAft>
                <a:spcPts val="400"/>
              </a:spcAft>
              <a:buFont typeface="Wingdings 2" panose="05020102010507070707" pitchFamily="18" charset="2"/>
              <a:buChar char="õ"/>
              <a:defRPr lang="en-US" sz="2800" kern="1200" dirty="0" smtClean="0">
                <a:solidFill>
                  <a:schemeClr val="tx1"/>
                </a:solidFill>
                <a:latin typeface="+mn-lt"/>
                <a:ea typeface="+mn-ea"/>
                <a:cs typeface="+mn-cs"/>
              </a:defRPr>
            </a:lvl1pPr>
            <a:lvl2pPr marL="795338" indent="-338138" algn="just">
              <a:lnSpc>
                <a:spcPct val="100000"/>
              </a:lnSpc>
              <a:spcBef>
                <a:spcPts val="400"/>
              </a:spcBef>
              <a:spcAft>
                <a:spcPts val="400"/>
              </a:spcAft>
              <a:buFont typeface="Wingdings" panose="05000000000000000000" pitchFamily="2" charset="2"/>
              <a:buChar char="¯"/>
              <a:defRPr/>
            </a:lvl2pPr>
            <a:lvl3pPr marL="1258888" indent="-344488" algn="just">
              <a:lnSpc>
                <a:spcPct val="100000"/>
              </a:lnSpc>
              <a:spcBef>
                <a:spcPts val="400"/>
              </a:spcBef>
              <a:spcAft>
                <a:spcPts val="400"/>
              </a:spcAft>
              <a:buFont typeface="Wingdings 2" panose="05020102010507070707" pitchFamily="18" charset="2"/>
              <a:buChar char="ô"/>
              <a:defRPr/>
            </a:lvl3pPr>
            <a:lvl4pPr marL="1655763" indent="-284163" algn="just">
              <a:lnSpc>
                <a:spcPct val="100000"/>
              </a:lnSpc>
              <a:spcBef>
                <a:spcPts val="400"/>
              </a:spcBef>
              <a:spcAft>
                <a:spcPts val="400"/>
              </a:spcAft>
              <a:buFont typeface="Wingdings 2" panose="05020102010507070707" pitchFamily="18" charset="2"/>
              <a:buChar char="ò"/>
              <a:defRPr/>
            </a:lvl4pPr>
            <a:lvl5pPr marL="2120900" indent="-292100" algn="just">
              <a:lnSpc>
                <a:spcPct val="100000"/>
              </a:lnSpc>
              <a:spcBef>
                <a:spcPts val="400"/>
              </a:spcBef>
              <a:spcAft>
                <a:spcPts val="400"/>
              </a:spcAft>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8900" y="6356350"/>
            <a:ext cx="2203726" cy="365125"/>
          </a:xfrm>
        </p:spPr>
        <p:txBody>
          <a:bodyPr/>
          <a:lstStyle>
            <a:lvl1pPr>
              <a:defRPr sz="1600"/>
            </a:lvl1pPr>
          </a:lstStyle>
          <a:p>
            <a:r>
              <a:rPr lang="en-US" dirty="0"/>
              <a:t>Mushfiqur Rahman</a:t>
            </a:r>
          </a:p>
        </p:txBody>
      </p:sp>
      <p:sp>
        <p:nvSpPr>
          <p:cNvPr id="5" name="Footer Placeholder 4"/>
          <p:cNvSpPr>
            <a:spLocks noGrp="1"/>
          </p:cNvSpPr>
          <p:nvPr>
            <p:ph type="ftr" sz="quarter" idx="11"/>
          </p:nvPr>
        </p:nvSpPr>
        <p:spPr>
          <a:xfrm>
            <a:off x="3556000" y="6356350"/>
            <a:ext cx="3073400" cy="365125"/>
          </a:xfrm>
        </p:spPr>
        <p:txBody>
          <a:bodyPr/>
          <a:lstStyle>
            <a:lvl1pPr>
              <a:defRPr sz="1600"/>
            </a:lvl1pPr>
          </a:lstStyle>
          <a:p>
            <a:r>
              <a:rPr lang="en-US"/>
              <a:t>CSC 2105: Data Structures</a:t>
            </a:r>
            <a:endParaRPr lang="en-US" dirty="0"/>
          </a:p>
        </p:txBody>
      </p:sp>
      <p:sp>
        <p:nvSpPr>
          <p:cNvPr id="6" name="Slide Number Placeholder 5"/>
          <p:cNvSpPr>
            <a:spLocks noGrp="1"/>
          </p:cNvSpPr>
          <p:nvPr>
            <p:ph type="sldNum" sz="quarter" idx="12"/>
          </p:nvPr>
        </p:nvSpPr>
        <p:spPr>
          <a:xfrm>
            <a:off x="7048500" y="6356350"/>
            <a:ext cx="5016500" cy="365125"/>
          </a:xfrm>
        </p:spPr>
        <p:txBody>
          <a:bodyPr/>
          <a:lstStyle>
            <a:lvl1pPr>
              <a:defRPr sz="1600"/>
            </a:lvl1p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1456023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914400" rtl="0" eaLnBrk="1" fontAlgn="auto" latinLnBrk="0" hangingPunct="1">
              <a:lnSpc>
                <a:spcPct val="100000"/>
              </a:lnSpc>
              <a:spcBef>
                <a:spcPts val="1800"/>
              </a:spcBef>
              <a:spcAft>
                <a:spcPts val="1800"/>
              </a:spcAft>
              <a:buClrTx/>
              <a:buSzTx/>
              <a:buFontTx/>
              <a:buNone/>
              <a:tabLst/>
              <a:defRPr sz="6000" b="1">
                <a:latin typeface="Book Antiqua" panose="02040602050305030304" pitchFamily="18" charset="0"/>
              </a:defRPr>
            </a:lvl1pPr>
          </a:lstStyle>
          <a:p>
            <a:pPr algn="ctr"/>
            <a:r>
              <a:rPr lang="en-US" sz="5400" b="0" dirty="0"/>
              <a:t>Course Code: Title</a:t>
            </a:r>
            <a:br>
              <a:rPr lang="en-US" sz="5400" b="0" dirty="0"/>
            </a:br>
            <a:r>
              <a:rPr lang="en-US" dirty="0"/>
              <a:t>Chapter Title</a:t>
            </a:r>
          </a:p>
        </p:txBody>
      </p:sp>
      <p:sp>
        <p:nvSpPr>
          <p:cNvPr id="3" name="Text Placeholder 2"/>
          <p:cNvSpPr>
            <a:spLocks noGrp="1"/>
          </p:cNvSpPr>
          <p:nvPr>
            <p:ph type="body" idx="1" hasCustomPrompt="1"/>
          </p:nvPr>
        </p:nvSpPr>
        <p:spPr>
          <a:xfrm>
            <a:off x="304800" y="3756329"/>
            <a:ext cx="11643360" cy="2379041"/>
          </a:xfrm>
        </p:spPr>
        <p:txBody>
          <a:bodyPr>
            <a:normAutofit/>
          </a:bodyPr>
          <a:lstStyle>
            <a:lvl1pPr marL="0" indent="0" algn="r">
              <a:lnSpc>
                <a:spcPct val="100000"/>
              </a:lnSpc>
              <a:spcBef>
                <a:spcPts val="0"/>
              </a:spcBef>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Prepared by</a:t>
            </a:r>
          </a:p>
        </p:txBody>
      </p:sp>
    </p:spTree>
    <p:extLst>
      <p:ext uri="{BB962C8B-B14F-4D97-AF65-F5344CB8AC3E}">
        <p14:creationId xmlns:p14="http://schemas.microsoft.com/office/powerpoint/2010/main" val="620938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91" y="179595"/>
            <a:ext cx="11817625" cy="880580"/>
          </a:xfrm>
        </p:spPr>
        <p:txBody>
          <a:bodyPr/>
          <a:lstStyle>
            <a:lvl1pPr>
              <a:defRPr b="1" i="0" cap="small" baseline="0"/>
            </a:lvl1pPr>
          </a:lstStyle>
          <a:p>
            <a:r>
              <a:rPr lang="en-US" dirty="0"/>
              <a:t>Click to edit Master title style</a:t>
            </a:r>
          </a:p>
        </p:txBody>
      </p:sp>
      <p:sp>
        <p:nvSpPr>
          <p:cNvPr id="3" name="Content Placeholder 2"/>
          <p:cNvSpPr>
            <a:spLocks noGrp="1"/>
          </p:cNvSpPr>
          <p:nvPr>
            <p:ph sz="half" idx="1"/>
          </p:nvPr>
        </p:nvSpPr>
        <p:spPr>
          <a:xfrm>
            <a:off x="175591" y="1196629"/>
            <a:ext cx="5801139" cy="4980333"/>
          </a:xfrm>
        </p:spPr>
        <p:txBody>
          <a:bodyPr/>
          <a:lstStyle>
            <a:lvl1pPr marL="228600" indent="-228600">
              <a:buFont typeface="Wingdings 2" panose="05020102010507070707" pitchFamily="18" charset="2"/>
              <a:buChar char="õ"/>
              <a:defRPr/>
            </a:lvl1pPr>
            <a:lvl2pPr marL="685800" indent="-228600">
              <a:buFont typeface="Wingdings" panose="05000000000000000000" pitchFamily="2" charset="2"/>
              <a:buChar char="¯"/>
              <a:defRPr/>
            </a:lvl2pPr>
            <a:lvl3pPr marL="1143000" indent="-228600">
              <a:buFont typeface="Wingdings 2" panose="05020102010507070707" pitchFamily="18" charset="2"/>
              <a:buChar char="ô"/>
              <a:defRPr/>
            </a:lvl3pPr>
            <a:lvl4pPr marL="1600200" indent="-228600">
              <a:buFont typeface="Wingdings 2" panose="05020102010507070707" pitchFamily="18" charset="2"/>
              <a:buChar char="ò"/>
              <a:defRPr/>
            </a:lvl4pPr>
            <a:lvl5pPr marL="2057400" indent="-228600">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69497" y="1196630"/>
            <a:ext cx="5923720" cy="4980332"/>
          </a:xfrm>
        </p:spPr>
        <p:txBody>
          <a:bodyPr/>
          <a:lstStyle>
            <a:lvl1pPr marL="228600" indent="-228600">
              <a:buFont typeface="Wingdings 2" panose="05020102010507070707" pitchFamily="18" charset="2"/>
              <a:buChar char="õ"/>
              <a:defRPr/>
            </a:lvl1pPr>
            <a:lvl2pPr marL="685800" indent="-228600">
              <a:buFont typeface="Wingdings" panose="05000000000000000000" pitchFamily="2" charset="2"/>
              <a:buChar char="¯"/>
              <a:defRPr/>
            </a:lvl2pPr>
            <a:lvl3pPr marL="1143000" indent="-228600">
              <a:buFont typeface="Wingdings 2" panose="05020102010507070707" pitchFamily="18" charset="2"/>
              <a:buChar char="ô"/>
              <a:defRPr/>
            </a:lvl3pPr>
            <a:lvl4pPr marL="1600200" indent="-228600">
              <a:buFont typeface="Wingdings 2" panose="05020102010507070707" pitchFamily="18" charset="2"/>
              <a:buChar char="ò"/>
              <a:defRPr/>
            </a:lvl4pPr>
            <a:lvl5pPr marL="2057400" indent="-228600">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175591" y="6373468"/>
            <a:ext cx="2743200" cy="365125"/>
          </a:xfrm>
        </p:spPr>
        <p:txBody>
          <a:bodyPr/>
          <a:lstStyle/>
          <a:p>
            <a:r>
              <a:rPr lang="en-US" dirty="0"/>
              <a:t>Mushfiqur Rahman</a:t>
            </a:r>
          </a:p>
        </p:txBody>
      </p:sp>
      <p:sp>
        <p:nvSpPr>
          <p:cNvPr id="6" name="Footer Placeholder 5"/>
          <p:cNvSpPr>
            <a:spLocks noGrp="1"/>
          </p:cNvSpPr>
          <p:nvPr>
            <p:ph type="ftr" sz="quarter" idx="11"/>
          </p:nvPr>
        </p:nvSpPr>
        <p:spPr/>
        <p:txBody>
          <a:bodyPr/>
          <a:lstStyle/>
          <a:p>
            <a:r>
              <a:rPr lang="en-US"/>
              <a:t>CSC 2105: Data Structures</a:t>
            </a:r>
          </a:p>
        </p:txBody>
      </p:sp>
      <p:sp>
        <p:nvSpPr>
          <p:cNvPr id="7" name="Slide Number Placeholder 6"/>
          <p:cNvSpPr>
            <a:spLocks noGrp="1"/>
          </p:cNvSpPr>
          <p:nvPr>
            <p:ph type="sldNum" sz="quarter" idx="12"/>
          </p:nvPr>
        </p:nvSpPr>
        <p:spPr>
          <a:xfrm>
            <a:off x="9250016" y="6364909"/>
            <a:ext cx="2743200" cy="365125"/>
          </a:xfrm>
        </p:spPr>
        <p:txBody>
          <a:body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736159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7179" y="175661"/>
            <a:ext cx="11816038" cy="858009"/>
          </a:xfrm>
        </p:spPr>
        <p:txBody>
          <a:bodyPr/>
          <a:lstStyle>
            <a:lvl1pPr>
              <a:defRPr b="1" i="0" cap="small" baseline="0"/>
            </a:lvl1pPr>
          </a:lstStyle>
          <a:p>
            <a:r>
              <a:rPr lang="en-US" dirty="0"/>
              <a:t>Click to edit Master title style</a:t>
            </a:r>
          </a:p>
        </p:txBody>
      </p:sp>
      <p:sp>
        <p:nvSpPr>
          <p:cNvPr id="3" name="Text Placeholder 2"/>
          <p:cNvSpPr>
            <a:spLocks noGrp="1"/>
          </p:cNvSpPr>
          <p:nvPr>
            <p:ph type="body" idx="1"/>
          </p:nvPr>
        </p:nvSpPr>
        <p:spPr>
          <a:xfrm>
            <a:off x="177179" y="1158737"/>
            <a:ext cx="5839308" cy="823912"/>
          </a:xfrm>
        </p:spPr>
        <p:txBody>
          <a:bodyPr anchor="b"/>
          <a:lstStyle>
            <a:lvl1pPr marL="0" indent="0">
              <a:buNone/>
              <a:defRPr sz="2400" b="1">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77179" y="1982649"/>
            <a:ext cx="5839308" cy="4207014"/>
          </a:xfrm>
        </p:spPr>
        <p:txBody>
          <a:bodyPr/>
          <a:lstStyle>
            <a:lvl1pPr marL="396875" indent="-396875">
              <a:buFont typeface="Wingdings 2" panose="05020102010507070707" pitchFamily="18" charset="2"/>
              <a:buChar char="õ"/>
              <a:defRPr/>
            </a:lvl1pPr>
            <a:lvl2pPr marL="795338" indent="-338138">
              <a:buFont typeface="Wingdings" panose="05000000000000000000" pitchFamily="2" charset="2"/>
              <a:buChar char="¯"/>
              <a:defRPr/>
            </a:lvl2pPr>
            <a:lvl3pPr marL="1206500" indent="-344488">
              <a:buFont typeface="Wingdings 2" panose="05020102010507070707" pitchFamily="18" charset="2"/>
              <a:buChar char="ô"/>
              <a:defRPr/>
            </a:lvl3pPr>
            <a:lvl4pPr marL="1655763" indent="-344488">
              <a:buFont typeface="Wingdings 2" panose="05020102010507070707" pitchFamily="18" charset="2"/>
              <a:buChar char="ò"/>
              <a:defRPr/>
            </a:lvl4pPr>
            <a:lvl5pPr marL="2120900" indent="-344488">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62261" y="1158737"/>
            <a:ext cx="5830956" cy="823912"/>
          </a:xfrm>
        </p:spPr>
        <p:txBody>
          <a:bodyPr anchor="b"/>
          <a:lstStyle>
            <a:lvl1pPr marL="0" indent="0">
              <a:buNone/>
              <a:defRPr sz="2400" b="1">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62261" y="1982649"/>
            <a:ext cx="5830956" cy="4207014"/>
          </a:xfrm>
        </p:spPr>
        <p:txBody>
          <a:bodyPr/>
          <a:lstStyle>
            <a:lvl1pPr marL="396875" indent="-396875">
              <a:buFont typeface="Wingdings 2" panose="05020102010507070707" pitchFamily="18" charset="2"/>
              <a:buChar char="õ"/>
              <a:defRPr/>
            </a:lvl1pPr>
            <a:lvl2pPr marL="795338" indent="-338138">
              <a:buFont typeface="Wingdings" panose="05000000000000000000" pitchFamily="2" charset="2"/>
              <a:buChar char="¯"/>
              <a:defRPr/>
            </a:lvl2pPr>
            <a:lvl3pPr marL="1206500" indent="-292100">
              <a:buFont typeface="Wingdings 2" panose="05020102010507070707" pitchFamily="18" charset="2"/>
              <a:buChar char="ô"/>
              <a:defRPr/>
            </a:lvl3pPr>
            <a:lvl4pPr marL="1655763" indent="-344488">
              <a:buFont typeface="Wingdings 2" panose="05020102010507070707" pitchFamily="18" charset="2"/>
              <a:buChar char="ò"/>
              <a:defRPr/>
            </a:lvl4pPr>
            <a:lvl5pPr marL="2120900" indent="-344488">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198783" y="6360216"/>
            <a:ext cx="2743200" cy="365125"/>
          </a:xfrm>
        </p:spPr>
        <p:txBody>
          <a:bodyPr/>
          <a:lstStyle/>
          <a:p>
            <a:r>
              <a:rPr lang="en-US" dirty="0"/>
              <a:t>Mushfiqur Rahman</a:t>
            </a:r>
          </a:p>
        </p:txBody>
      </p:sp>
      <p:sp>
        <p:nvSpPr>
          <p:cNvPr id="8" name="Footer Placeholder 7"/>
          <p:cNvSpPr>
            <a:spLocks noGrp="1"/>
          </p:cNvSpPr>
          <p:nvPr>
            <p:ph type="ftr" sz="quarter" idx="11"/>
          </p:nvPr>
        </p:nvSpPr>
        <p:spPr/>
        <p:txBody>
          <a:bodyPr/>
          <a:lstStyle/>
          <a:p>
            <a:r>
              <a:rPr lang="en-US"/>
              <a:t>CSC 2105: Data Structures</a:t>
            </a:r>
          </a:p>
        </p:txBody>
      </p:sp>
      <p:sp>
        <p:nvSpPr>
          <p:cNvPr id="9" name="Slide Number Placeholder 8"/>
          <p:cNvSpPr>
            <a:spLocks noGrp="1"/>
          </p:cNvSpPr>
          <p:nvPr>
            <p:ph type="sldNum" sz="quarter" idx="12"/>
          </p:nvPr>
        </p:nvSpPr>
        <p:spPr>
          <a:xfrm>
            <a:off x="9250017" y="6351657"/>
            <a:ext cx="2743200" cy="365125"/>
          </a:xfrm>
        </p:spPr>
        <p:txBody>
          <a:body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352307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8782" y="219351"/>
            <a:ext cx="11794435" cy="854075"/>
          </a:xfrm>
        </p:spPr>
        <p:txBody>
          <a:bodyPr/>
          <a:lstStyle>
            <a:lvl1pPr>
              <a:defRPr b="1" i="0" cap="small" baseline="0"/>
            </a:lvl1pPr>
          </a:lstStyle>
          <a:p>
            <a:r>
              <a:rPr lang="en-US" dirty="0"/>
              <a:t>Click to edit Master title style</a:t>
            </a:r>
          </a:p>
        </p:txBody>
      </p:sp>
      <p:sp>
        <p:nvSpPr>
          <p:cNvPr id="3" name="Date Placeholder 2"/>
          <p:cNvSpPr>
            <a:spLocks noGrp="1"/>
          </p:cNvSpPr>
          <p:nvPr>
            <p:ph type="dt" sz="half" idx="10"/>
          </p:nvPr>
        </p:nvSpPr>
        <p:spPr>
          <a:xfrm>
            <a:off x="198782" y="6378161"/>
            <a:ext cx="2743200" cy="365125"/>
          </a:xfrm>
        </p:spPr>
        <p:txBody>
          <a:bodyPr/>
          <a:lstStyle/>
          <a:p>
            <a:r>
              <a:rPr lang="en-US" dirty="0"/>
              <a:t>Mushfiqur Rahman</a:t>
            </a:r>
          </a:p>
        </p:txBody>
      </p:sp>
      <p:sp>
        <p:nvSpPr>
          <p:cNvPr id="4" name="Footer Placeholder 3"/>
          <p:cNvSpPr>
            <a:spLocks noGrp="1"/>
          </p:cNvSpPr>
          <p:nvPr>
            <p:ph type="ftr" sz="quarter" idx="11"/>
          </p:nvPr>
        </p:nvSpPr>
        <p:spPr/>
        <p:txBody>
          <a:bodyPr/>
          <a:lstStyle/>
          <a:p>
            <a:r>
              <a:rPr lang="en-US"/>
              <a:t>CSC 2105: Data Structures</a:t>
            </a:r>
          </a:p>
        </p:txBody>
      </p:sp>
      <p:sp>
        <p:nvSpPr>
          <p:cNvPr id="5" name="Slide Number Placeholder 4"/>
          <p:cNvSpPr>
            <a:spLocks noGrp="1"/>
          </p:cNvSpPr>
          <p:nvPr>
            <p:ph type="sldNum" sz="quarter" idx="12"/>
          </p:nvPr>
        </p:nvSpPr>
        <p:spPr>
          <a:xfrm>
            <a:off x="9250017" y="6356350"/>
            <a:ext cx="2743200" cy="365125"/>
          </a:xfrm>
        </p:spPr>
        <p:txBody>
          <a:body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1480940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Mushfiqur Rahman</a:t>
            </a:r>
          </a:p>
        </p:txBody>
      </p:sp>
      <p:sp>
        <p:nvSpPr>
          <p:cNvPr id="3" name="Footer Placeholder 2"/>
          <p:cNvSpPr>
            <a:spLocks noGrp="1"/>
          </p:cNvSpPr>
          <p:nvPr>
            <p:ph type="ftr" sz="quarter" idx="11"/>
          </p:nvPr>
        </p:nvSpPr>
        <p:spPr/>
        <p:txBody>
          <a:bodyPr/>
          <a:lstStyle/>
          <a:p>
            <a:r>
              <a:rPr lang="en-US"/>
              <a:t>CSC 2105: Data Structures</a:t>
            </a:r>
          </a:p>
        </p:txBody>
      </p:sp>
      <p:sp>
        <p:nvSpPr>
          <p:cNvPr id="4" name="Slide Number Placeholder 3"/>
          <p:cNvSpPr>
            <a:spLocks noGrp="1"/>
          </p:cNvSpPr>
          <p:nvPr>
            <p:ph type="sldNum" sz="quarter" idx="12"/>
          </p:nvPr>
        </p:nvSpPr>
        <p:spPr/>
        <p:txBody>
          <a:body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303279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330" y="187325"/>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038600" y="187324"/>
            <a:ext cx="8034130" cy="6181725"/>
          </a:xfrm>
        </p:spPr>
        <p:txBody>
          <a:bodyPr/>
          <a:lstStyle>
            <a:lvl1pPr marL="463550" indent="-463550">
              <a:buFont typeface="Wingdings 2" panose="05020102010507070707" pitchFamily="18" charset="2"/>
              <a:buChar char="õ"/>
              <a:defRPr sz="3200"/>
            </a:lvl1pPr>
            <a:lvl2pPr marL="862013" indent="-404813">
              <a:buFont typeface="Wingdings" panose="05000000000000000000" pitchFamily="2" charset="2"/>
              <a:buChar char="¯"/>
              <a:defRPr sz="2800"/>
            </a:lvl2pPr>
            <a:lvl3pPr marL="1206500" indent="-344488">
              <a:buFont typeface="Wingdings 2" panose="05020102010507070707" pitchFamily="18" charset="2"/>
              <a:buChar char="ô"/>
              <a:tabLst>
                <a:tab pos="1258888" algn="l"/>
              </a:tabLst>
              <a:defRPr sz="2400"/>
            </a:lvl3pPr>
            <a:lvl4pPr marL="1655763" indent="-344488">
              <a:buFont typeface="Wingdings 2" panose="05020102010507070707" pitchFamily="18" charset="2"/>
              <a:buChar char="ò"/>
              <a:defRPr sz="2000"/>
            </a:lvl4pPr>
            <a:lvl5pPr marL="2120900" indent="-344488">
              <a:buFont typeface="Wingdings 2" panose="05020102010507070707" pitchFamily="18" charset="2"/>
              <a:buChar char="ñ"/>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9330" y="1787524"/>
            <a:ext cx="3932237"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09330" y="6398177"/>
            <a:ext cx="2743200" cy="365125"/>
          </a:xfrm>
        </p:spPr>
        <p:txBody>
          <a:bodyPr/>
          <a:lstStyle/>
          <a:p>
            <a:r>
              <a:rPr lang="en-US" dirty="0"/>
              <a:t>Mushfiqur Rahman</a:t>
            </a:r>
          </a:p>
        </p:txBody>
      </p:sp>
      <p:sp>
        <p:nvSpPr>
          <p:cNvPr id="6" name="Footer Placeholder 5"/>
          <p:cNvSpPr>
            <a:spLocks noGrp="1"/>
          </p:cNvSpPr>
          <p:nvPr>
            <p:ph type="ftr" sz="quarter" idx="11"/>
          </p:nvPr>
        </p:nvSpPr>
        <p:spPr>
          <a:xfrm>
            <a:off x="4038600" y="6398177"/>
            <a:ext cx="4114800" cy="365125"/>
          </a:xfrm>
        </p:spPr>
        <p:txBody>
          <a:bodyPr/>
          <a:lstStyle/>
          <a:p>
            <a:r>
              <a:rPr lang="en-US"/>
              <a:t>CSC 2105: Data Structures</a:t>
            </a:r>
          </a:p>
        </p:txBody>
      </p:sp>
      <p:sp>
        <p:nvSpPr>
          <p:cNvPr id="7" name="Slide Number Placeholder 6"/>
          <p:cNvSpPr>
            <a:spLocks noGrp="1"/>
          </p:cNvSpPr>
          <p:nvPr>
            <p:ph type="sldNum" sz="quarter" idx="12"/>
          </p:nvPr>
        </p:nvSpPr>
        <p:spPr>
          <a:xfrm>
            <a:off x="8610600" y="6395554"/>
            <a:ext cx="3462130" cy="365125"/>
          </a:xfrm>
        </p:spPr>
        <p:txBody>
          <a:body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361546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363" y="195263"/>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038600" y="195263"/>
            <a:ext cx="8034130" cy="61737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6363" y="1835218"/>
            <a:ext cx="3932237" cy="453383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09330" y="6398177"/>
            <a:ext cx="2743200" cy="365125"/>
          </a:xfrm>
        </p:spPr>
        <p:txBody>
          <a:bodyPr/>
          <a:lstStyle/>
          <a:p>
            <a:r>
              <a:rPr lang="en-US" dirty="0"/>
              <a:t>Mushfiqur Rahman</a:t>
            </a:r>
          </a:p>
        </p:txBody>
      </p:sp>
      <p:sp>
        <p:nvSpPr>
          <p:cNvPr id="6" name="Footer Placeholder 5"/>
          <p:cNvSpPr>
            <a:spLocks noGrp="1"/>
          </p:cNvSpPr>
          <p:nvPr>
            <p:ph type="ftr" sz="quarter" idx="11"/>
          </p:nvPr>
        </p:nvSpPr>
        <p:spPr>
          <a:xfrm>
            <a:off x="4038600" y="6398177"/>
            <a:ext cx="4114800" cy="365125"/>
          </a:xfrm>
        </p:spPr>
        <p:txBody>
          <a:bodyPr/>
          <a:lstStyle/>
          <a:p>
            <a:r>
              <a:rPr lang="en-US"/>
              <a:t>CSC 2105: Data Structures</a:t>
            </a:r>
          </a:p>
        </p:txBody>
      </p:sp>
      <p:sp>
        <p:nvSpPr>
          <p:cNvPr id="7" name="Slide Number Placeholder 6"/>
          <p:cNvSpPr>
            <a:spLocks noGrp="1"/>
          </p:cNvSpPr>
          <p:nvPr>
            <p:ph type="sldNum" sz="quarter" idx="12"/>
          </p:nvPr>
        </p:nvSpPr>
        <p:spPr>
          <a:xfrm>
            <a:off x="8610600" y="6395554"/>
            <a:ext cx="3462130" cy="365125"/>
          </a:xfrm>
        </p:spPr>
        <p:txBody>
          <a:body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59272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330" y="113335"/>
            <a:ext cx="11963400" cy="81431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9330" y="954157"/>
            <a:ext cx="11963400" cy="5402193"/>
          </a:xfrm>
          <a:prstGeom prst="rect">
            <a:avLst/>
          </a:prstGeom>
        </p:spPr>
        <p:txBody>
          <a:bodyPr vert="horz" lIns="91440" tIns="45720" rIns="91440" bIns="45720" rtlCol="0">
            <a:normAutofit/>
          </a:body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795338" lvl="1" indent="-338138" algn="just" defTabSz="914400" rtl="0" eaLnBrk="1" latinLnBrk="0" hangingPunct="1">
              <a:lnSpc>
                <a:spcPct val="100000"/>
              </a:lnSpc>
              <a:spcBef>
                <a:spcPts val="400"/>
              </a:spcBef>
              <a:spcAft>
                <a:spcPts val="400"/>
              </a:spcAft>
              <a:buFont typeface="Wingdings" panose="05000000000000000000" pitchFamily="2" charset="2"/>
              <a:buChar char="¯"/>
            </a:pPr>
            <a:r>
              <a:rPr lang="en-US" dirty="0"/>
              <a:t>Second level</a:t>
            </a:r>
          </a:p>
          <a:p>
            <a:pPr marL="1258888" lvl="2" indent="-344488" algn="just" defTabSz="914400" rtl="0" eaLnBrk="1" latinLnBrk="0" hangingPunct="1">
              <a:lnSpc>
                <a:spcPct val="100000"/>
              </a:lnSpc>
              <a:spcBef>
                <a:spcPts val="400"/>
              </a:spcBef>
              <a:spcAft>
                <a:spcPts val="400"/>
              </a:spcAft>
              <a:buFont typeface="Wingdings 2" panose="05020102010507070707" pitchFamily="18" charset="2"/>
              <a:buChar char="ô"/>
            </a:pPr>
            <a:r>
              <a:rPr lang="en-US" dirty="0"/>
              <a:t>Third level</a:t>
            </a:r>
          </a:p>
          <a:p>
            <a:pPr marL="1655763" lvl="3" indent="-284163" algn="just" defTabSz="914400" rtl="0" eaLnBrk="1" latinLnBrk="0" hangingPunct="1">
              <a:lnSpc>
                <a:spcPct val="100000"/>
              </a:lnSpc>
              <a:spcBef>
                <a:spcPts val="400"/>
              </a:spcBef>
              <a:spcAft>
                <a:spcPts val="400"/>
              </a:spcAft>
              <a:buFont typeface="Wingdings 2" panose="05020102010507070707" pitchFamily="18" charset="2"/>
              <a:buChar char="ò"/>
            </a:pPr>
            <a:r>
              <a:rPr lang="en-US" dirty="0"/>
              <a:t>Fourth level</a:t>
            </a:r>
          </a:p>
          <a:p>
            <a:pPr marL="2120900" lvl="4" indent="-292100" algn="just" defTabSz="914400" rtl="0" eaLnBrk="1" latinLnBrk="0" hangingPunct="1">
              <a:lnSpc>
                <a:spcPct val="100000"/>
              </a:lnSpc>
              <a:spcBef>
                <a:spcPts val="400"/>
              </a:spcBef>
              <a:spcAft>
                <a:spcPts val="400"/>
              </a:spcAft>
              <a:buFont typeface="Wingdings 2" panose="05020102010507070707" pitchFamily="18" charset="2"/>
              <a:buChar char="ñ"/>
            </a:pPr>
            <a:r>
              <a:rPr lang="en-US" dirty="0"/>
              <a:t>Fifth level</a:t>
            </a:r>
          </a:p>
        </p:txBody>
      </p:sp>
      <p:sp>
        <p:nvSpPr>
          <p:cNvPr id="4" name="Date Placeholder 3"/>
          <p:cNvSpPr>
            <a:spLocks noGrp="1"/>
          </p:cNvSpPr>
          <p:nvPr>
            <p:ph type="dt" sz="half" idx="2"/>
          </p:nvPr>
        </p:nvSpPr>
        <p:spPr>
          <a:xfrm>
            <a:off x="109330" y="6384925"/>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r>
              <a:rPr lang="en-US" dirty="0"/>
              <a:t>Mushfiqur Rahman</a:t>
            </a:r>
          </a:p>
        </p:txBody>
      </p:sp>
      <p:sp>
        <p:nvSpPr>
          <p:cNvPr id="5" name="Footer Placeholder 4"/>
          <p:cNvSpPr>
            <a:spLocks noGrp="1"/>
          </p:cNvSpPr>
          <p:nvPr>
            <p:ph type="ftr" sz="quarter" idx="3"/>
          </p:nvPr>
        </p:nvSpPr>
        <p:spPr>
          <a:xfrm>
            <a:off x="4038600" y="6384925"/>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CSC 2105: Data Structures</a:t>
            </a:r>
          </a:p>
        </p:txBody>
      </p:sp>
      <p:sp>
        <p:nvSpPr>
          <p:cNvPr id="6" name="Slide Number Placeholder 5"/>
          <p:cNvSpPr>
            <a:spLocks noGrp="1"/>
          </p:cNvSpPr>
          <p:nvPr>
            <p:ph type="sldNum" sz="quarter" idx="4"/>
          </p:nvPr>
        </p:nvSpPr>
        <p:spPr>
          <a:xfrm>
            <a:off x="8610600" y="6382302"/>
            <a:ext cx="3462130" cy="365125"/>
          </a:xfrm>
          <a:prstGeom prst="rect">
            <a:avLst/>
          </a:prstGeom>
        </p:spPr>
        <p:txBody>
          <a:bodyPr vert="horz" lIns="91440" tIns="45720" rIns="91440" bIns="45720" rtlCol="0" anchor="ctr"/>
          <a:lstStyle>
            <a:lvl1pPr algn="r">
              <a:defRPr sz="1600">
                <a:solidFill>
                  <a:schemeClr val="tx1">
                    <a:tint val="75000"/>
                  </a:schemeClr>
                </a:solidFill>
              </a:defRPr>
            </a:lvl1pPr>
          </a:lstStyle>
          <a:p>
            <a:r>
              <a:rPr lang="en-US" dirty="0"/>
              <a:t>Array &amp; String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3382178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lang="en-US" sz="4400" b="1" kern="1200" cap="small"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CSC 2105: Data Structure</a:t>
            </a:r>
            <a:br>
              <a:rPr lang="en-US" dirty="0"/>
            </a:br>
            <a:br>
              <a:rPr lang="en-US" dirty="0"/>
            </a:br>
            <a:r>
              <a:rPr lang="en-US" dirty="0"/>
              <a:t>Array &amp; String</a:t>
            </a:r>
          </a:p>
        </p:txBody>
      </p:sp>
      <p:sp>
        <p:nvSpPr>
          <p:cNvPr id="3" name="Text Placeholder 2"/>
          <p:cNvSpPr>
            <a:spLocks noGrp="1"/>
          </p:cNvSpPr>
          <p:nvPr>
            <p:ph type="body" idx="1"/>
          </p:nvPr>
        </p:nvSpPr>
        <p:spPr/>
        <p:txBody>
          <a:bodyPr>
            <a:normAutofit fontScale="70000" lnSpcReduction="20000"/>
          </a:bodyPr>
          <a:lstStyle/>
          <a:p>
            <a:pPr>
              <a:lnSpc>
                <a:spcPct val="120000"/>
              </a:lnSpc>
            </a:pPr>
            <a:r>
              <a:rPr lang="en-US" sz="5400" dirty="0">
                <a:solidFill>
                  <a:schemeClr val="tx1"/>
                </a:solidFill>
                <a:cs typeface="Times New Roman" panose="02020603050405020304" pitchFamily="18" charset="0"/>
              </a:rPr>
              <a:t>Md. Kishor Morol</a:t>
            </a:r>
            <a:endParaRPr sz="5400" dirty="0">
              <a:solidFill>
                <a:schemeClr val="tx1"/>
              </a:solidFill>
              <a:cs typeface="Times New Roman" panose="02020603050405020304" pitchFamily="18" charset="0"/>
            </a:endParaRPr>
          </a:p>
          <a:p>
            <a:pPr>
              <a:lnSpc>
                <a:spcPct val="120000"/>
              </a:lnSpc>
            </a:pPr>
            <a:r>
              <a:rPr sz="3600" dirty="0">
                <a:solidFill>
                  <a:schemeClr val="tx1"/>
                </a:solidFill>
                <a:cs typeface="Times New Roman" panose="02020603050405020304" pitchFamily="18" charset="0"/>
              </a:rPr>
              <a:t>Lecturer, Department of Computer Science</a:t>
            </a:r>
          </a:p>
          <a:p>
            <a:pPr>
              <a:lnSpc>
                <a:spcPct val="120000"/>
              </a:lnSpc>
            </a:pPr>
            <a:r>
              <a:rPr sz="3600" dirty="0">
                <a:solidFill>
                  <a:schemeClr val="tx1"/>
                </a:solidFill>
                <a:cs typeface="Times New Roman" panose="02020603050405020304" pitchFamily="18" charset="0"/>
              </a:rPr>
              <a:t>Faculty of Science &amp; Information Technology</a:t>
            </a:r>
          </a:p>
          <a:p>
            <a:pPr>
              <a:lnSpc>
                <a:spcPct val="120000"/>
              </a:lnSpc>
            </a:pPr>
            <a:r>
              <a:rPr sz="3600" dirty="0">
                <a:solidFill>
                  <a:schemeClr val="tx1"/>
                </a:solidFill>
                <a:cs typeface="Times New Roman" panose="02020603050405020304" pitchFamily="18" charset="0"/>
              </a:rPr>
              <a:t>American International University-Bangladesh (AIUB)</a:t>
            </a:r>
          </a:p>
          <a:p>
            <a:pPr>
              <a:lnSpc>
                <a:spcPct val="120000"/>
              </a:lnSpc>
            </a:pPr>
            <a:r>
              <a:rPr lang="en-US" sz="3600" dirty="0">
                <a:solidFill>
                  <a:schemeClr val="tx1"/>
                </a:solidFill>
                <a:cs typeface="Times New Roman" panose="02020603050405020304" pitchFamily="18" charset="0"/>
              </a:rPr>
              <a:t>kishor</a:t>
            </a:r>
            <a:r>
              <a:rPr sz="3600" dirty="0">
                <a:solidFill>
                  <a:schemeClr val="tx1"/>
                </a:solidFill>
                <a:cs typeface="Times New Roman" panose="02020603050405020304" pitchFamily="18" charset="0"/>
              </a:rPr>
              <a:t>@aiub.edu</a:t>
            </a:r>
          </a:p>
          <a:p>
            <a:endParaRPr lang="en-US" dirty="0"/>
          </a:p>
        </p:txBody>
      </p:sp>
    </p:spTree>
    <p:extLst>
      <p:ext uri="{BB962C8B-B14F-4D97-AF65-F5344CB8AC3E}">
        <p14:creationId xmlns:p14="http://schemas.microsoft.com/office/powerpoint/2010/main" val="2652214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Initialization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An array can also be partially initialized. i.e. we assign values to some of the initial elements. For example: </a:t>
            </a:r>
            <a:r>
              <a:rPr lang="en-US" sz="2500" dirty="0" err="1">
                <a:latin typeface="Courier New" panose="02070309020205020404" pitchFamily="49" charset="0"/>
                <a:cs typeface="Courier New" panose="02070309020205020404" pitchFamily="49" charset="0"/>
              </a:rPr>
              <a:t>int</a:t>
            </a: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mimo</a:t>
            </a:r>
            <a:r>
              <a:rPr lang="en-US" sz="2500" dirty="0">
                <a:latin typeface="Courier New" panose="02070309020205020404" pitchFamily="49" charset="0"/>
                <a:cs typeface="Courier New" panose="02070309020205020404" pitchFamily="49" charset="0"/>
              </a:rPr>
              <a:t>[9] = { 16, 2, 77, 40, 12071 };</a:t>
            </a:r>
          </a:p>
          <a:p>
            <a:pPr algn="just"/>
            <a:r>
              <a:rPr lang="en-US" dirty="0"/>
              <a:t>This declaration would have created an array like this:</a:t>
            </a:r>
          </a:p>
          <a:p>
            <a:pPr algn="just"/>
            <a:endParaRPr lang="en-US" dirty="0"/>
          </a:p>
          <a:p>
            <a:pPr algn="just"/>
            <a:endParaRPr lang="en-US" dirty="0"/>
          </a:p>
          <a:p>
            <a:pPr algn="just"/>
            <a:endParaRPr lang="en-US" dirty="0"/>
          </a:p>
          <a:p>
            <a:pPr algn="just"/>
            <a:r>
              <a:rPr lang="en-US" dirty="0"/>
              <a:t>Here the first 5 values are assigned sequentially. The rest 4 elements are unassigned.</a:t>
            </a:r>
          </a:p>
          <a:p>
            <a:pPr algn="just"/>
            <a:r>
              <a:rPr lang="en-US" dirty="0"/>
              <a:t>Some more initialization – </a:t>
            </a:r>
          </a:p>
          <a:p>
            <a:pPr marL="457200" lvl="1" indent="0">
              <a:buNone/>
            </a:pPr>
            <a:r>
              <a:rPr lang="ro-RO" altLang="ja-JP" dirty="0">
                <a:latin typeface="Courier New" panose="02070309020205020404" pitchFamily="49" charset="0"/>
                <a:cs typeface="Courier New" panose="02070309020205020404" pitchFamily="49" charset="0"/>
              </a:rPr>
              <a:t>float </a:t>
            </a:r>
            <a:r>
              <a:rPr lang="ro-RO" altLang="ja-JP" b="0" dirty="0">
                <a:latin typeface="Courier New" panose="02070309020205020404" pitchFamily="49" charset="0"/>
                <a:cs typeface="Courier New" panose="02070309020205020404" pitchFamily="49" charset="0"/>
              </a:rPr>
              <a:t>x[5] = {5.6, 5.7, 5.8, 5.9, 6.1};</a:t>
            </a:r>
          </a:p>
          <a:p>
            <a:pPr marL="457200" lvl="1" indent="0">
              <a:buNone/>
            </a:pPr>
            <a:r>
              <a:rPr lang="tr-TR" altLang="ja-JP" dirty="0">
                <a:latin typeface="Courier New" panose="02070309020205020404" pitchFamily="49" charset="0"/>
                <a:cs typeface="Courier New" panose="02070309020205020404" pitchFamily="49" charset="0"/>
              </a:rPr>
              <a:t>char  </a:t>
            </a:r>
            <a:r>
              <a:rPr lang="tr-TR" altLang="ja-JP" b="0" dirty="0">
                <a:latin typeface="Courier New" panose="02070309020205020404" pitchFamily="49" charset="0"/>
                <a:cs typeface="Courier New" panose="02070309020205020404" pitchFamily="49" charset="0"/>
              </a:rPr>
              <a:t>vowel[6] = {'a', 'e', 'i', 'o', 'u', ‘</a:t>
            </a:r>
            <a:r>
              <a:rPr lang="en-US" altLang="ja-JP" b="0" dirty="0">
                <a:latin typeface="Courier New" panose="02070309020205020404" pitchFamily="49" charset="0"/>
                <a:cs typeface="Courier New" panose="02070309020205020404" pitchFamily="49" charset="0"/>
              </a:rPr>
              <a:t>\0</a:t>
            </a:r>
            <a:r>
              <a:rPr lang="tr-TR" altLang="ja-JP" b="0" dirty="0">
                <a:latin typeface="Courier New" panose="02070309020205020404" pitchFamily="49" charset="0"/>
                <a:cs typeface="Courier New" panose="02070309020205020404" pitchFamily="49" charset="0"/>
              </a:rPr>
              <a:t>'};</a:t>
            </a:r>
            <a:endParaRPr lang="en-US" altLang="ja-JP" b="0" dirty="0">
              <a:latin typeface="Courier New" panose="02070309020205020404" pitchFamily="49" charset="0"/>
              <a:cs typeface="Courier New" panose="02070309020205020404" pitchFamily="49" charset="0"/>
            </a:endParaRPr>
          </a:p>
          <a:p>
            <a:pPr marL="457200" lvl="1" indent="0">
              <a:buNone/>
            </a:pPr>
            <a:r>
              <a:rPr lang="en-US" altLang="ja-JP" sz="2800" dirty="0"/>
              <a:t>is equivalent to string declaration: </a:t>
            </a:r>
            <a:r>
              <a:rPr lang="tr-TR" altLang="ja-JP" dirty="0">
                <a:latin typeface="Courier New" panose="02070309020205020404" pitchFamily="49" charset="0"/>
                <a:cs typeface="Courier New" panose="02070309020205020404" pitchFamily="49" charset="0"/>
              </a:rPr>
              <a:t>char </a:t>
            </a:r>
            <a:r>
              <a:rPr lang="tr-TR" altLang="ja-JP" b="0" dirty="0">
                <a:latin typeface="Courier New" panose="02070309020205020404" pitchFamily="49" charset="0"/>
                <a:cs typeface="Courier New" panose="02070309020205020404" pitchFamily="49" charset="0"/>
              </a:rPr>
              <a:t>vowel[6] =</a:t>
            </a:r>
            <a:r>
              <a:rPr lang="en-US" altLang="ja-JP" b="0" dirty="0">
                <a:latin typeface="Courier New" panose="02070309020205020404" pitchFamily="49" charset="0"/>
                <a:cs typeface="Courier New" panose="02070309020205020404" pitchFamily="49" charset="0"/>
              </a:rPr>
              <a:t> </a:t>
            </a:r>
            <a:r>
              <a:rPr lang="en-US" altLang="ja-JP" dirty="0">
                <a:latin typeface="Courier New" panose="02070309020205020404" pitchFamily="49" charset="0"/>
                <a:cs typeface="Courier New" panose="02070309020205020404" pitchFamily="49" charset="0"/>
              </a:rPr>
              <a:t>"</a:t>
            </a:r>
            <a:r>
              <a:rPr lang="en-US" altLang="ja-JP" b="0" dirty="0" err="1">
                <a:latin typeface="Courier New" panose="02070309020205020404" pitchFamily="49" charset="0"/>
                <a:cs typeface="Courier New" panose="02070309020205020404" pitchFamily="49" charset="0"/>
              </a:rPr>
              <a:t>aeiou</a:t>
            </a:r>
            <a:r>
              <a:rPr lang="en-US" altLang="ja-JP" dirty="0">
                <a:latin typeface="Courier New" panose="02070309020205020404" pitchFamily="49" charset="0"/>
                <a:cs typeface="Courier New" panose="02070309020205020404" pitchFamily="49" charset="0"/>
              </a:rPr>
              <a:t>"</a:t>
            </a:r>
            <a:r>
              <a:rPr lang="en-US" altLang="ja-JP" b="0" dirty="0">
                <a:latin typeface="Courier New" panose="02070309020205020404" pitchFamily="49" charset="0"/>
                <a:cs typeface="Courier New" panose="02070309020205020404" pitchFamily="49" charset="0"/>
              </a:rPr>
              <a:t>;</a:t>
            </a:r>
            <a:endParaRPr lang="tr-TR" altLang="ja-JP" b="0" dirty="0">
              <a:latin typeface="Courier New" panose="02070309020205020404" pitchFamily="49" charset="0"/>
              <a:cs typeface="Courier New" panose="02070309020205020404" pitchFamily="49" charset="0"/>
            </a:endParaRPr>
          </a:p>
          <a:p>
            <a:pPr algn="just"/>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685371265"/>
              </p:ext>
            </p:extLst>
          </p:nvPr>
        </p:nvGraphicFramePr>
        <p:xfrm>
          <a:off x="232010" y="2563452"/>
          <a:ext cx="11600979" cy="934678"/>
        </p:xfrm>
        <a:graphic>
          <a:graphicData uri="http://schemas.openxmlformats.org/drawingml/2006/table">
            <a:tbl>
              <a:tblPr firstRow="1" firstCol="1" bandRow="1">
                <a:tableStyleId>{5C22544A-7EE6-4342-B048-85BDC9FD1C3A}</a:tableStyleId>
              </a:tblPr>
              <a:tblGrid>
                <a:gridCol w="627797">
                  <a:extLst>
                    <a:ext uri="{9D8B030D-6E8A-4147-A177-3AD203B41FA5}">
                      <a16:colId xmlns:a16="http://schemas.microsoft.com/office/drawing/2014/main" val="20000"/>
                    </a:ext>
                  </a:extLst>
                </a:gridCol>
                <a:gridCol w="1135693">
                  <a:extLst>
                    <a:ext uri="{9D8B030D-6E8A-4147-A177-3AD203B41FA5}">
                      <a16:colId xmlns:a16="http://schemas.microsoft.com/office/drawing/2014/main" val="20001"/>
                    </a:ext>
                  </a:extLst>
                </a:gridCol>
                <a:gridCol w="1195960">
                  <a:extLst>
                    <a:ext uri="{9D8B030D-6E8A-4147-A177-3AD203B41FA5}">
                      <a16:colId xmlns:a16="http://schemas.microsoft.com/office/drawing/2014/main" val="20002"/>
                    </a:ext>
                  </a:extLst>
                </a:gridCol>
                <a:gridCol w="1207800">
                  <a:extLst>
                    <a:ext uri="{9D8B030D-6E8A-4147-A177-3AD203B41FA5}">
                      <a16:colId xmlns:a16="http://schemas.microsoft.com/office/drawing/2014/main" val="20003"/>
                    </a:ext>
                  </a:extLst>
                </a:gridCol>
                <a:gridCol w="1208647">
                  <a:extLst>
                    <a:ext uri="{9D8B030D-6E8A-4147-A177-3AD203B41FA5}">
                      <a16:colId xmlns:a16="http://schemas.microsoft.com/office/drawing/2014/main" val="20004"/>
                    </a:ext>
                  </a:extLst>
                </a:gridCol>
                <a:gridCol w="1225563">
                  <a:extLst>
                    <a:ext uri="{9D8B030D-6E8A-4147-A177-3AD203B41FA5}">
                      <a16:colId xmlns:a16="http://schemas.microsoft.com/office/drawing/2014/main" val="20005"/>
                    </a:ext>
                  </a:extLst>
                </a:gridCol>
                <a:gridCol w="1225563">
                  <a:extLst>
                    <a:ext uri="{9D8B030D-6E8A-4147-A177-3AD203B41FA5}">
                      <a16:colId xmlns:a16="http://schemas.microsoft.com/office/drawing/2014/main" val="20006"/>
                    </a:ext>
                  </a:extLst>
                </a:gridCol>
                <a:gridCol w="1225563">
                  <a:extLst>
                    <a:ext uri="{9D8B030D-6E8A-4147-A177-3AD203B41FA5}">
                      <a16:colId xmlns:a16="http://schemas.microsoft.com/office/drawing/2014/main" val="20007"/>
                    </a:ext>
                  </a:extLst>
                </a:gridCol>
                <a:gridCol w="1225563">
                  <a:extLst>
                    <a:ext uri="{9D8B030D-6E8A-4147-A177-3AD203B41FA5}">
                      <a16:colId xmlns:a16="http://schemas.microsoft.com/office/drawing/2014/main" val="20008"/>
                    </a:ext>
                  </a:extLst>
                </a:gridCol>
                <a:gridCol w="1225563">
                  <a:extLst>
                    <a:ext uri="{9D8B030D-6E8A-4147-A177-3AD203B41FA5}">
                      <a16:colId xmlns:a16="http://schemas.microsoft.com/office/drawing/2014/main" val="20009"/>
                    </a:ext>
                  </a:extLst>
                </a:gridCol>
                <a:gridCol w="97267">
                  <a:extLst>
                    <a:ext uri="{9D8B030D-6E8A-4147-A177-3AD203B41FA5}">
                      <a16:colId xmlns:a16="http://schemas.microsoft.com/office/drawing/2014/main" val="20010"/>
                    </a:ext>
                  </a:extLst>
                </a:gridCol>
              </a:tblGrid>
              <a:tr h="330179">
                <a:tc>
                  <a:txBody>
                    <a:bodyPr/>
                    <a:lstStyle/>
                    <a:p>
                      <a:pPr marL="0" marR="0" algn="ctr">
                        <a:spcBef>
                          <a:spcPts val="0"/>
                        </a:spcBef>
                        <a:spcAft>
                          <a:spcPts val="0"/>
                        </a:spcAft>
                      </a:pPr>
                      <a:r>
                        <a:rPr lang="en-US" sz="18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[5]</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[6]</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[7]</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[8]</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0" marR="0" marT="0" marB="0">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rPr>
                        <a:t>mimo</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noFill/>
                  </a:tcPr>
                </a:tc>
                <a:tc>
                  <a:txBody>
                    <a:bodyPr/>
                    <a:lstStyle/>
                    <a:p>
                      <a:pPr marL="0" marR="0" algn="ctr">
                        <a:spcBef>
                          <a:spcPts val="0"/>
                        </a:spcBef>
                        <a:spcAft>
                          <a:spcPts val="0"/>
                        </a:spcAft>
                      </a:pPr>
                      <a:r>
                        <a:rPr lang="en-US" sz="1800" dirty="0">
                          <a:solidFill>
                            <a:schemeClr val="tx1"/>
                          </a:solidFill>
                          <a:effectLst/>
                        </a:rPr>
                        <a:t>16</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rPr>
                        <a:t>2</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rPr>
                        <a:t>77</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rPr>
                        <a:t>40</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rPr>
                        <a:t>12071</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0" marR="0" marT="0" marB="0" anchor="c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4">
                  <a:txBody>
                    <a:bodyPr/>
                    <a:lstStyle/>
                    <a:p>
                      <a:pPr marL="0" marR="0" algn="ctr">
                        <a:spcBef>
                          <a:spcPts val="0"/>
                        </a:spcBef>
                        <a:spcAft>
                          <a:spcPts val="0"/>
                        </a:spcAft>
                      </a:pPr>
                      <a:r>
                        <a:rPr lang="en-US" sz="1800" b="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------Uninitialized elements------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bl>
          </a:graphicData>
        </a:graphic>
      </p:graphicFrame>
      <p:sp>
        <p:nvSpPr>
          <p:cNvPr id="9" name="Footer Placeholder 8"/>
          <p:cNvSpPr>
            <a:spLocks noGrp="1"/>
          </p:cNvSpPr>
          <p:nvPr>
            <p:ph type="ftr" sz="quarter" idx="11"/>
          </p:nvPr>
        </p:nvSpPr>
        <p:spPr/>
        <p:txBody>
          <a:bodyPr/>
          <a:lstStyle/>
          <a:p>
            <a:r>
              <a:rPr lang="en-US"/>
              <a:t>CSC 2105: Data Structures</a:t>
            </a:r>
            <a:endParaRPr lang="en-US" dirty="0"/>
          </a:p>
        </p:txBody>
      </p:sp>
      <p:sp>
        <p:nvSpPr>
          <p:cNvPr id="10" name="Slide Number Placeholder 9"/>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10</a:t>
            </a:fld>
            <a:endParaRPr lang="en-US" dirty="0"/>
          </a:p>
        </p:txBody>
      </p:sp>
    </p:spTree>
    <p:extLst>
      <p:ext uri="{BB962C8B-B14F-4D97-AF65-F5344CB8AC3E}">
        <p14:creationId xmlns:p14="http://schemas.microsoft.com/office/powerpoint/2010/main" val="3963614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a:t>
            </a:r>
            <a:endParaRPr lang="en-US" dirty="0"/>
          </a:p>
        </p:txBody>
      </p:sp>
      <p:sp>
        <p:nvSpPr>
          <p:cNvPr id="3" name="Content Placeholder 2"/>
          <p:cNvSpPr>
            <a:spLocks noGrp="1"/>
          </p:cNvSpPr>
          <p:nvPr>
            <p:ph idx="1"/>
          </p:nvPr>
        </p:nvSpPr>
        <p:spPr/>
        <p:txBody>
          <a:bodyPr>
            <a:normAutofit lnSpcReduction="10000"/>
          </a:bodyPr>
          <a:lstStyle/>
          <a:p>
            <a:r>
              <a:rPr lang="en-US"/>
              <a:t>The number in the square brackets </a:t>
            </a:r>
            <a:r>
              <a:rPr lang="en-US">
                <a:latin typeface="Courier New" panose="02070309020205020404" pitchFamily="49" charset="0"/>
                <a:cs typeface="Courier New" panose="02070309020205020404" pitchFamily="49" charset="0"/>
              </a:rPr>
              <a:t>[ ]</a:t>
            </a:r>
            <a:r>
              <a:rPr lang="en-US"/>
              <a:t>of the array is referred to as the '</a:t>
            </a:r>
            <a:r>
              <a:rPr lang="en-US" i="1"/>
              <a:t>index</a:t>
            </a:r>
            <a:r>
              <a:rPr lang="en-US"/>
              <a:t>' (plural: </a:t>
            </a:r>
            <a:r>
              <a:rPr lang="en-US" i="1"/>
              <a:t>indices</a:t>
            </a:r>
            <a:r>
              <a:rPr lang="en-US"/>
              <a:t>) or '</a:t>
            </a:r>
            <a:r>
              <a:rPr lang="en-US" i="1"/>
              <a:t>subscript</a:t>
            </a:r>
            <a:r>
              <a:rPr lang="en-US"/>
              <a:t>' of the array and it must be an integer number </a:t>
            </a:r>
            <a:r>
              <a:rPr lang="en-US">
                <a:latin typeface="Courier New" panose="02070309020205020404" pitchFamily="49" charset="0"/>
                <a:cs typeface="Courier New" panose="02070309020205020404" pitchFamily="49" charset="0"/>
              </a:rPr>
              <a:t>0</a:t>
            </a:r>
            <a:r>
              <a:rPr lang="en-US"/>
              <a:t> to </a:t>
            </a:r>
            <a:r>
              <a:rPr lang="en-US" i="1"/>
              <a:t>one less than the declared number of elements</a:t>
            </a:r>
            <a:r>
              <a:rPr lang="en-US"/>
              <a:t>. </a:t>
            </a:r>
          </a:p>
          <a:p>
            <a:r>
              <a:rPr lang="en-US"/>
              <a:t>We can access the value of any of its elements individually as if it was a normal variable, thus being able to both read and modify its value. The format is as simple as: </a:t>
            </a:r>
            <a:r>
              <a:rPr lang="en-US">
                <a:latin typeface="Courier New" panose="02070309020205020404" pitchFamily="49" charset="0"/>
                <a:cs typeface="Courier New" panose="02070309020205020404" pitchFamily="49" charset="0"/>
              </a:rPr>
              <a:t>name[index]</a:t>
            </a:r>
          </a:p>
          <a:p>
            <a:r>
              <a:rPr lang="en-US"/>
              <a:t>For the declaration </a:t>
            </a:r>
            <a:r>
              <a:rPr lang="en-US" sz="2400">
                <a:latin typeface="Courier New" panose="02070309020205020404" pitchFamily="49" charset="0"/>
                <a:cs typeface="Courier New" panose="02070309020205020404" pitchFamily="49" charset="0"/>
              </a:rPr>
              <a:t>int mimo[5]; </a:t>
            </a:r>
            <a:r>
              <a:rPr lang="en-US"/>
              <a:t>the five (</a:t>
            </a:r>
            <a:r>
              <a:rPr lang="en-US">
                <a:latin typeface="Courier New" panose="02070309020205020404" pitchFamily="49" charset="0"/>
                <a:cs typeface="Courier New" panose="02070309020205020404" pitchFamily="49" charset="0"/>
              </a:rPr>
              <a:t>5</a:t>
            </a:r>
            <a:r>
              <a:rPr lang="en-US"/>
              <a:t>) elements in </a:t>
            </a:r>
            <a:r>
              <a:rPr lang="en-US">
                <a:latin typeface="Courier New" panose="02070309020205020404" pitchFamily="49" charset="0"/>
                <a:cs typeface="Courier New" panose="02070309020205020404" pitchFamily="49" charset="0"/>
              </a:rPr>
              <a:t>mimo</a:t>
            </a:r>
            <a:r>
              <a:rPr lang="en-US"/>
              <a:t> is referred in the program by writing: </a:t>
            </a:r>
            <a:r>
              <a:rPr lang="en-US" sz="2400">
                <a:latin typeface="Courier New" panose="02070309020205020404" pitchFamily="49" charset="0"/>
                <a:cs typeface="Courier New" panose="02070309020205020404" pitchFamily="49" charset="0"/>
              </a:rPr>
              <a:t>mimo[0] mimo[1] mimo[2] mimo[3] mimo[4]</a:t>
            </a:r>
          </a:p>
          <a:p>
            <a:r>
              <a:rPr lang="en-US"/>
              <a:t>Each of the above array elements is an integer and each of them also acts as an integer variable. That is, whatever operation we can perform with an integer variable we can do the same with these array elements using same set of rules. </a:t>
            </a:r>
            <a:endParaRPr lang="en-US" dirty="0"/>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11</a:t>
            </a:fld>
            <a:endParaRPr lang="en-US" dirty="0"/>
          </a:p>
        </p:txBody>
      </p:sp>
    </p:spTree>
    <p:extLst>
      <p:ext uri="{BB962C8B-B14F-4D97-AF65-F5344CB8AC3E}">
        <p14:creationId xmlns:p14="http://schemas.microsoft.com/office/powerpoint/2010/main" val="1192457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Facts</a:t>
            </a:r>
            <a:endParaRPr lang="en-US" dirty="0"/>
          </a:p>
        </p:txBody>
      </p:sp>
      <p:sp>
        <p:nvSpPr>
          <p:cNvPr id="3" name="Content Placeholder 2"/>
          <p:cNvSpPr>
            <a:spLocks noGrp="1"/>
          </p:cNvSpPr>
          <p:nvPr>
            <p:ph idx="1"/>
          </p:nvPr>
        </p:nvSpPr>
        <p:spPr/>
        <p:txBody>
          <a:bodyPr>
            <a:normAutofit/>
          </a:bodyPr>
          <a:lstStyle/>
          <a:p>
            <a:pPr lvl="0" algn="just"/>
            <a:r>
              <a:rPr lang="en-US" dirty="0"/>
              <a:t>Arrays have a natural partner in programs: the </a:t>
            </a:r>
            <a:r>
              <a:rPr lang="en-US" dirty="0">
                <a:latin typeface="Courier New" panose="02070309020205020404" pitchFamily="49" charset="0"/>
                <a:cs typeface="Courier New" panose="02070309020205020404" pitchFamily="49" charset="0"/>
              </a:rPr>
              <a:t>for</a:t>
            </a:r>
            <a:r>
              <a:rPr lang="en-US" dirty="0"/>
              <a:t> loop. The </a:t>
            </a:r>
            <a:r>
              <a:rPr lang="en-US" dirty="0">
                <a:latin typeface="Courier New" panose="02070309020205020404" pitchFamily="49" charset="0"/>
                <a:cs typeface="Courier New" panose="02070309020205020404" pitchFamily="49" charset="0"/>
              </a:rPr>
              <a:t>for</a:t>
            </a:r>
            <a:r>
              <a:rPr lang="en-US" dirty="0"/>
              <a:t> loop provides a simple way of counting through the numbers of an index in a controlled way. The </a:t>
            </a:r>
            <a:r>
              <a:rPr lang="en-US" dirty="0">
                <a:latin typeface="Courier New" panose="02070309020205020404" pitchFamily="49" charset="0"/>
                <a:cs typeface="Courier New" panose="02070309020205020404" pitchFamily="49" charset="0"/>
              </a:rPr>
              <a:t>for</a:t>
            </a:r>
            <a:r>
              <a:rPr lang="en-US" dirty="0"/>
              <a:t> loop can be used to work on an array sequentially at any time during a program.</a:t>
            </a:r>
          </a:p>
          <a:p>
            <a:pPr lvl="0" algn="just"/>
            <a:r>
              <a:rPr lang="en-US" dirty="0"/>
              <a:t>It is important to be able to clearly distinguish between the two uses that brackets </a:t>
            </a:r>
            <a:r>
              <a:rPr lang="en-US" dirty="0">
                <a:latin typeface="Courier New" panose="02070309020205020404" pitchFamily="49" charset="0"/>
                <a:cs typeface="Courier New" panose="02070309020205020404" pitchFamily="49" charset="0"/>
              </a:rPr>
              <a:t>[ ]</a:t>
            </a:r>
            <a:r>
              <a:rPr lang="en-US" dirty="0"/>
              <a:t> have related to arrays. </a:t>
            </a:r>
          </a:p>
          <a:p>
            <a:pPr lvl="1" algn="just"/>
            <a:r>
              <a:rPr lang="en-US" dirty="0"/>
              <a:t>one is to specify the size of arrays when they are declared - </a:t>
            </a:r>
            <a:r>
              <a:rPr lang="en-US" dirty="0">
                <a:latin typeface="Courier New" panose="02070309020205020404" pitchFamily="49" charset="0"/>
                <a:cs typeface="Courier New" panose="02070309020205020404" pitchFamily="49" charset="0"/>
              </a:rPr>
              <a:t>char array[5];</a:t>
            </a:r>
            <a:r>
              <a:rPr lang="en-US" dirty="0"/>
              <a:t> Here the index (</a:t>
            </a:r>
            <a:r>
              <a:rPr lang="en-US" dirty="0">
                <a:latin typeface="Courier New" panose="02070309020205020404" pitchFamily="49" charset="0"/>
                <a:cs typeface="Courier New" panose="02070309020205020404" pitchFamily="49" charset="0"/>
              </a:rPr>
              <a:t>5</a:t>
            </a:r>
            <a:r>
              <a:rPr lang="en-US" dirty="0"/>
              <a:t>) is always an integer constant.</a:t>
            </a:r>
          </a:p>
          <a:p>
            <a:pPr lvl="1" algn="just"/>
            <a:r>
              <a:rPr lang="en-US" dirty="0"/>
              <a:t>the second one is to specify indices for concrete array elements - </a:t>
            </a:r>
            <a:r>
              <a:rPr lang="en-US" dirty="0">
                <a:latin typeface="Courier New" panose="02070309020205020404" pitchFamily="49" charset="0"/>
                <a:cs typeface="Courier New" panose="02070309020205020404" pitchFamily="49" charset="0"/>
              </a:rPr>
              <a:t>array[3] = '*';</a:t>
            </a:r>
            <a:r>
              <a:rPr lang="en-US" dirty="0"/>
              <a:t> Here the index (</a:t>
            </a:r>
            <a:r>
              <a:rPr lang="en-US" dirty="0">
                <a:latin typeface="Courier New" panose="02070309020205020404" pitchFamily="49" charset="0"/>
                <a:cs typeface="Courier New" panose="02070309020205020404" pitchFamily="49" charset="0"/>
              </a:rPr>
              <a:t>3</a:t>
            </a:r>
            <a:r>
              <a:rPr lang="en-US" dirty="0"/>
              <a:t>) is always an integer or an integer expression.</a:t>
            </a:r>
          </a:p>
          <a:p>
            <a:pPr algn="just"/>
            <a:endParaRPr lang="en-US" dirty="0"/>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12</a:t>
            </a:fld>
            <a:endParaRPr lang="en-US" dirty="0"/>
          </a:p>
        </p:txBody>
      </p:sp>
    </p:spTree>
    <p:extLst>
      <p:ext uri="{BB962C8B-B14F-4D97-AF65-F5344CB8AC3E}">
        <p14:creationId xmlns:p14="http://schemas.microsoft.com/office/powerpoint/2010/main" val="1525840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Facts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Consider the following example:</a:t>
            </a:r>
          </a:p>
          <a:p>
            <a:pPr marL="457200" lvl="1" indent="0" algn="just">
              <a:buNone/>
            </a:pPr>
            <a:r>
              <a:rPr lang="en-US" dirty="0">
                <a:latin typeface="Courier New" panose="02070309020205020404" pitchFamily="49" charset="0"/>
                <a:cs typeface="Courier New" panose="02070309020205020404" pitchFamily="49" charset="0"/>
              </a:rPr>
              <a:t>char array[5];</a:t>
            </a:r>
          </a:p>
          <a:p>
            <a:pPr marL="457200" lvl="1" indent="0" algn="just">
              <a:buNone/>
            </a:pPr>
            <a:r>
              <a:rPr lang="en-US" dirty="0">
                <a:latin typeface="Courier New" panose="02070309020205020404" pitchFamily="49" charset="0"/>
                <a:cs typeface="Courier New" panose="02070309020205020404" pitchFamily="49" charset="0"/>
              </a:rPr>
              <a:t>array[7] = '*';</a:t>
            </a:r>
          </a:p>
          <a:p>
            <a:pPr algn="just"/>
            <a:r>
              <a:rPr lang="en-US" dirty="0"/>
              <a:t>The assignment of </a:t>
            </a:r>
            <a:r>
              <a:rPr lang="en-US" dirty="0">
                <a:latin typeface="Courier New" panose="02070309020205020404" pitchFamily="49" charset="0"/>
                <a:cs typeface="Courier New" panose="02070309020205020404" pitchFamily="49" charset="0"/>
              </a:rPr>
              <a:t>array[7]</a:t>
            </a:r>
            <a:r>
              <a:rPr lang="en-US" dirty="0"/>
              <a:t> is clearly wrong as index </a:t>
            </a:r>
            <a:r>
              <a:rPr lang="en-US" dirty="0">
                <a:latin typeface="Courier New" panose="02070309020205020404" pitchFamily="49" charset="0"/>
                <a:cs typeface="Courier New" panose="02070309020205020404" pitchFamily="49" charset="0"/>
              </a:rPr>
              <a:t>7</a:t>
            </a:r>
            <a:r>
              <a:rPr lang="en-US" dirty="0"/>
              <a:t> or element </a:t>
            </a:r>
            <a:r>
              <a:rPr lang="en-US" dirty="0">
                <a:latin typeface="Courier New" panose="02070309020205020404" pitchFamily="49" charset="0"/>
                <a:cs typeface="Courier New" panose="02070309020205020404" pitchFamily="49" charset="0"/>
              </a:rPr>
              <a:t>8</a:t>
            </a:r>
            <a:r>
              <a:rPr lang="en-US" dirty="0"/>
              <a:t> in </a:t>
            </a:r>
            <a:r>
              <a:rPr lang="en-US" dirty="0">
                <a:latin typeface="Courier New" panose="02070309020205020404" pitchFamily="49" charset="0"/>
                <a:cs typeface="Courier New" panose="02070309020205020404" pitchFamily="49" charset="0"/>
              </a:rPr>
              <a:t>array[5]</a:t>
            </a:r>
            <a:r>
              <a:rPr lang="en-US" dirty="0"/>
              <a:t> does not exists. But, C/C++ would happily try to write the character </a:t>
            </a:r>
            <a:r>
              <a:rPr lang="en-US" dirty="0">
                <a:latin typeface="Courier New" panose="02070309020205020404" pitchFamily="49" charset="0"/>
                <a:cs typeface="Courier New" panose="02070309020205020404" pitchFamily="49" charset="0"/>
              </a:rPr>
              <a:t>*</a:t>
            </a:r>
            <a:r>
              <a:rPr lang="en-US" dirty="0"/>
              <a:t> at the index </a:t>
            </a:r>
            <a:r>
              <a:rPr lang="en-US" dirty="0">
                <a:latin typeface="Courier New" panose="02070309020205020404" pitchFamily="49" charset="0"/>
                <a:cs typeface="Courier New" panose="02070309020205020404" pitchFamily="49" charset="0"/>
              </a:rPr>
              <a:t>7</a:t>
            </a:r>
            <a:r>
              <a:rPr lang="en-US" dirty="0"/>
              <a:t>. Unfortunately this would probably be written in the memory taken up by some other variable or perhaps even by the operating system. The result would be either:</a:t>
            </a:r>
          </a:p>
          <a:p>
            <a:pPr lvl="1" algn="just"/>
            <a:r>
              <a:rPr lang="en-US" dirty="0"/>
              <a:t>The value in the incorrect memory location would be corrupted with unpredictable consequences.</a:t>
            </a:r>
          </a:p>
          <a:p>
            <a:pPr lvl="1" algn="just"/>
            <a:r>
              <a:rPr lang="en-US" dirty="0"/>
              <a:t>The value would corrupt the memory and crash the program completely! On Unix systems this leads to a memory </a:t>
            </a:r>
            <a:r>
              <a:rPr lang="en-US" i="1" dirty="0"/>
              <a:t>segmentation fault</a:t>
            </a:r>
            <a:r>
              <a:rPr lang="en-US" dirty="0"/>
              <a:t>.</a:t>
            </a:r>
          </a:p>
          <a:p>
            <a:pPr algn="just"/>
            <a:r>
              <a:rPr lang="en-US" dirty="0"/>
              <a:t>The second of these tends to be the result on operating systems with no proper memory protection. Writing over the bounds of an array is a common source of error. Remember that the array limits run from zero to the size of the array minus one.</a:t>
            </a:r>
          </a:p>
          <a:p>
            <a:endParaRPr lang="en-US" dirty="0"/>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13</a:t>
            </a:fld>
            <a:endParaRPr lang="en-US" dirty="0"/>
          </a:p>
        </p:txBody>
      </p:sp>
    </p:spTree>
    <p:extLst>
      <p:ext uri="{BB962C8B-B14F-4D97-AF65-F5344CB8AC3E}">
        <p14:creationId xmlns:p14="http://schemas.microsoft.com/office/powerpoint/2010/main" val="3537467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Access Demonstration</a:t>
            </a:r>
          </a:p>
        </p:txBody>
      </p:sp>
      <p:sp>
        <p:nvSpPr>
          <p:cNvPr id="3" name="Content Placeholder 2"/>
          <p:cNvSpPr>
            <a:spLocks noGrp="1"/>
          </p:cNvSpPr>
          <p:nvPr>
            <p:ph idx="1"/>
          </p:nvPr>
        </p:nvSpPr>
        <p:spPr>
          <a:solidFill>
            <a:schemeClr val="bg1">
              <a:lumMod val="95000"/>
            </a:schemeClr>
          </a:solidFill>
        </p:spPr>
        <p:txBody>
          <a:bodyPr>
            <a:normAutofit fontScale="62500" lnSpcReduction="20000"/>
          </a:bodyPr>
          <a:lstStyle/>
          <a:p>
            <a:pPr marL="514350" indent="-514350">
              <a:buClr>
                <a:schemeClr val="tx1"/>
              </a:buClr>
              <a:buFont typeface="+mj-lt"/>
              <a:buAutoNum type="arabicPeriod"/>
            </a:pPr>
            <a:r>
              <a:rPr lang="en-US" dirty="0" err="1">
                <a:solidFill>
                  <a:srgbClr val="0000B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 a, b,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solidFill>
                  <a:schemeClr val="accent2">
                    <a:lumMod val="75000"/>
                  </a:schemeClr>
                </a:solidFill>
                <a:latin typeface="Courier New" panose="02070309020205020404" pitchFamily="49" charset="0"/>
                <a:cs typeface="Courier New" panose="02070309020205020404" pitchFamily="49" charset="0"/>
              </a:rPr>
              <a:t>// declaration of a new array</a:t>
            </a:r>
          </a:p>
          <a:p>
            <a:pPr marL="514350" indent="-514350">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 75;         </a:t>
            </a:r>
            <a:r>
              <a:rPr lang="en-US" dirty="0">
                <a:solidFill>
                  <a:schemeClr val="accent2">
                    <a:lumMod val="75000"/>
                  </a:schemeClr>
                </a:solidFill>
                <a:latin typeface="Courier New" panose="02070309020205020404" pitchFamily="49" charset="0"/>
                <a:cs typeface="Courier New" panose="02070309020205020404" pitchFamily="49" charset="0"/>
              </a:rPr>
              <a:t>// store 75 in the third element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a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a:t>
            </a:r>
            <a:r>
              <a:rPr lang="en-US" dirty="0">
                <a:solidFill>
                  <a:schemeClr val="accent2">
                    <a:lumMod val="75000"/>
                  </a:schemeClr>
                </a:solidFill>
                <a:latin typeface="Courier New" panose="02070309020205020404" pitchFamily="49" charset="0"/>
                <a:cs typeface="Courier New" panose="02070309020205020404" pitchFamily="49" charset="0"/>
              </a:rPr>
              <a:t>// copy/assign a with the third value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err="1">
                <a:latin typeface="Courier New" panose="02070309020205020404" pitchFamily="49" charset="0"/>
                <a:cs typeface="Courier New" panose="02070309020205020404" pitchFamily="49" charset="0"/>
              </a:rPr>
              <a:t>scanf</a:t>
            </a:r>
            <a:r>
              <a:rPr lang="en-US" dirty="0">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"%d"</a:t>
            </a:r>
            <a:r>
              <a:rPr lang="en-US" dirty="0">
                <a:latin typeface="Courier New" panose="02070309020205020404" pitchFamily="49" charset="0"/>
                <a:cs typeface="Courier New" panose="02070309020205020404" pitchFamily="49" charset="0"/>
              </a:rPr>
              <a:t>,&amp;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a:t>
            </a:r>
            <a:r>
              <a:rPr lang="en-US" dirty="0">
                <a:solidFill>
                  <a:schemeClr val="accent2">
                    <a:lumMod val="75000"/>
                  </a:schemeClr>
                </a:solidFill>
                <a:latin typeface="Courier New" panose="02070309020205020404" pitchFamily="49" charset="0"/>
                <a:cs typeface="Courier New" panose="02070309020205020404" pitchFamily="49" charset="0"/>
              </a:rPr>
              <a:t>// read a value for the third element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a:solidFill>
                  <a:schemeClr val="accent2">
                    <a:lumMod val="75000"/>
                  </a:schemeClr>
                </a:solidFill>
                <a:latin typeface="Courier New" panose="02070309020205020404" pitchFamily="49" charset="0"/>
                <a:cs typeface="Courier New" panose="02070309020205020404" pitchFamily="49" charset="0"/>
              </a:rPr>
              <a:t>// read 5 values for the five elements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r>
              <a:rPr lang="en-US" dirty="0">
                <a:solidFill>
                  <a:schemeClr val="accent2">
                    <a:lumMod val="75000"/>
                  </a:schemeClr>
                </a:solidFill>
                <a:latin typeface="Courier New" panose="02070309020205020404" pitchFamily="49" charset="0"/>
                <a:cs typeface="Courier New" panose="02070309020205020404" pitchFamily="49" charset="0"/>
              </a:rPr>
              <a:t> sequentially</a:t>
            </a:r>
          </a:p>
          <a:p>
            <a:pPr marL="514350" indent="-514350">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scanf</a:t>
            </a:r>
            <a:r>
              <a:rPr lang="en-US" dirty="0">
                <a:latin typeface="Courier New" panose="02070309020205020404" pitchFamily="49" charset="0"/>
                <a:cs typeface="Courier New" panose="02070309020205020404" pitchFamily="49" charset="0"/>
              </a:rPr>
              <a:t>(</a:t>
            </a:r>
            <a:r>
              <a:rPr lang="en-US" sz="2900" dirty="0">
                <a:solidFill>
                  <a:srgbClr val="FF0000"/>
                </a:solidFill>
                <a:latin typeface="Courier New" panose="02070309020205020404" pitchFamily="49" charset="0"/>
                <a:cs typeface="Courier New" panose="02070309020205020404" pitchFamily="49" charset="0"/>
              </a:rPr>
              <a:t>"%d"</a:t>
            </a:r>
            <a:r>
              <a:rPr lang="en-US" dirty="0">
                <a:latin typeface="Courier New" panose="02070309020205020404" pitchFamily="49" charset="0"/>
                <a:cs typeface="Courier New" panose="02070309020205020404" pitchFamily="49" charset="0"/>
              </a:rPr>
              <a:t>,&amp;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514350" indent="-514350">
              <a:buClr>
                <a:schemeClr val="tx1"/>
              </a:buClr>
              <a:buFont typeface="+mj-lt"/>
              <a:buAutoNum type="arabicPeriod"/>
            </a:pPr>
            <a:r>
              <a:rPr lang="en-US" dirty="0">
                <a:solidFill>
                  <a:schemeClr val="accent2">
                    <a:lumMod val="75000"/>
                  </a:schemeClr>
                </a:solidFill>
                <a:latin typeface="Courier New" panose="02070309020205020404" pitchFamily="49" charset="0"/>
                <a:cs typeface="Courier New" panose="02070309020205020404" pitchFamily="49" charset="0"/>
              </a:rPr>
              <a:t>// print 5 values for the five elements of </a:t>
            </a:r>
            <a:r>
              <a:rPr lang="en-US" dirty="0" err="1">
                <a:solidFill>
                  <a:schemeClr val="accent2">
                    <a:lumMod val="75000"/>
                  </a:schemeClr>
                </a:solidFill>
                <a:latin typeface="Courier New" panose="02070309020205020404" pitchFamily="49" charset="0"/>
                <a:cs typeface="Courier New" panose="02070309020205020404" pitchFamily="49" charset="0"/>
              </a:rPr>
              <a:t>mimo</a:t>
            </a:r>
            <a:r>
              <a:rPr lang="en-US" dirty="0">
                <a:solidFill>
                  <a:schemeClr val="accent2">
                    <a:lumMod val="75000"/>
                  </a:schemeClr>
                </a:solidFill>
                <a:latin typeface="Courier New" panose="02070309020205020404" pitchFamily="49" charset="0"/>
                <a:cs typeface="Courier New" panose="02070309020205020404" pitchFamily="49" charset="0"/>
              </a:rPr>
              <a:t> sequentially</a:t>
            </a:r>
          </a:p>
          <a:p>
            <a:pPr marL="514350" indent="-514350">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a:t>
            </a:r>
            <a:r>
              <a:rPr lang="en-US" sz="2900" dirty="0">
                <a:solidFill>
                  <a:srgbClr val="FF0000"/>
                </a:solidFill>
                <a:latin typeface="Courier New" panose="02070309020205020404" pitchFamily="49" charset="0"/>
                <a:cs typeface="Courier New" panose="02070309020205020404" pitchFamily="49" charset="0"/>
              </a:rPr>
              <a:t>"%d\n"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514350" indent="-514350">
              <a:buClr>
                <a:schemeClr val="tx1"/>
              </a:buClr>
              <a:buFont typeface="+mj-lt"/>
              <a:buAutoNum type="arabicPeriod"/>
            </a:pPr>
            <a:r>
              <a:rPr lang="en-US" dirty="0">
                <a:solidFill>
                  <a:schemeClr val="accent2">
                    <a:lumMod val="75000"/>
                  </a:schemeClr>
                </a:solidFill>
                <a:latin typeface="Courier New" panose="02070309020205020404" pitchFamily="49" charset="0"/>
                <a:cs typeface="Courier New" panose="02070309020205020404" pitchFamily="49" charset="0"/>
              </a:rPr>
              <a:t>// some more interesting accesses</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a = 4;</a:t>
            </a:r>
          </a:p>
          <a:p>
            <a:pPr marL="514350" indent="-514350">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 a;</a:t>
            </a:r>
          </a:p>
          <a:p>
            <a:pPr marL="514350" indent="-514350">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 = 3;</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b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[a-2] + 2;	</a:t>
            </a:r>
            <a:r>
              <a:rPr lang="en-US" sz="2900" dirty="0">
                <a:solidFill>
                  <a:schemeClr val="accent2">
                    <a:lumMod val="75000"/>
                  </a:schemeClr>
                </a:solidFill>
                <a:latin typeface="Courier New" panose="02070309020205020404" pitchFamily="49" charset="0"/>
                <a:cs typeface="Courier New" panose="02070309020205020404" pitchFamily="49" charset="0"/>
              </a:rPr>
              <a:t>//use of expression in index</a:t>
            </a:r>
          </a:p>
          <a:p>
            <a:pPr marL="514350" indent="-514350">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 b;</a:t>
            </a:r>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14</a:t>
            </a:fld>
            <a:endParaRPr lang="en-US" dirty="0"/>
          </a:p>
        </p:txBody>
      </p:sp>
    </p:spTree>
    <p:extLst>
      <p:ext uri="{BB962C8B-B14F-4D97-AF65-F5344CB8AC3E}">
        <p14:creationId xmlns:p14="http://schemas.microsoft.com/office/powerpoint/2010/main" val="1732397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on Array - Insertion</a:t>
            </a:r>
          </a:p>
        </p:txBody>
      </p:sp>
      <p:sp>
        <p:nvSpPr>
          <p:cNvPr id="3" name="Content Placeholder 2"/>
          <p:cNvSpPr>
            <a:spLocks noGrp="1"/>
          </p:cNvSpPr>
          <p:nvPr>
            <p:ph idx="1"/>
          </p:nvPr>
        </p:nvSpPr>
        <p:spPr>
          <a:solidFill>
            <a:schemeClr val="bg1">
              <a:lumMod val="95000"/>
            </a:schemeClr>
          </a:solidFill>
        </p:spPr>
        <p:txBody>
          <a:bodyPr>
            <a:normAutofit fontScale="62500" lnSpcReduction="20000"/>
          </a:bodyPr>
          <a:lstStyle/>
          <a:p>
            <a:pPr marL="514350" indent="-514350">
              <a:buClr>
                <a:schemeClr val="tx1"/>
              </a:buClr>
              <a:buFont typeface="+mj-lt"/>
              <a:buAutoNum type="arabicPeriod"/>
            </a:pPr>
            <a:r>
              <a:rPr lang="en-US" dirty="0" err="1">
                <a:solidFill>
                  <a:srgbClr val="0000B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k,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n=5,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[10]={2, 3, 5, 6, 7}; </a:t>
            </a:r>
            <a:r>
              <a:rPr lang="en-US" sz="2500" dirty="0">
                <a:solidFill>
                  <a:schemeClr val="accent2">
                    <a:lumMod val="75000"/>
                  </a:schemeClr>
                </a:solidFill>
                <a:latin typeface="Courier New" panose="02070309020205020404" pitchFamily="49" charset="0"/>
                <a:cs typeface="Courier New" panose="02070309020205020404" pitchFamily="49" charset="0"/>
              </a:rPr>
              <a:t>//partial initialization; n=total elements</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[n++] = 8;         </a:t>
            </a:r>
            <a:r>
              <a:rPr lang="en-US" dirty="0">
                <a:solidFill>
                  <a:schemeClr val="accent2">
                    <a:lumMod val="75000"/>
                  </a:schemeClr>
                </a:solidFill>
                <a:latin typeface="Courier New" panose="02070309020205020404" pitchFamily="49" charset="0"/>
                <a:cs typeface="Courier New" panose="02070309020205020404" pitchFamily="49" charset="0"/>
              </a:rPr>
              <a:t>// insert value 8 at the end of the array; increase n;</a:t>
            </a:r>
          </a:p>
          <a:p>
            <a:pPr marL="514350" indent="-514350">
              <a:buClr>
                <a:schemeClr val="tx1"/>
              </a:buClr>
              <a:buFont typeface="+mj-lt"/>
              <a:buAutoNum type="arabicPeriod"/>
            </a:pPr>
            <a:r>
              <a:rPr lang="en-US" dirty="0">
                <a:solidFill>
                  <a:schemeClr val="accent2">
                    <a:lumMod val="75000"/>
                  </a:schemeClr>
                </a:solidFill>
                <a:latin typeface="Courier New" panose="02070309020205020404" pitchFamily="49" charset="0"/>
                <a:cs typeface="Courier New" panose="02070309020205020404" pitchFamily="49" charset="0"/>
              </a:rPr>
              <a:t>// insert value 1 at the beginning of array</a:t>
            </a:r>
            <a:endParaRPr lang="en-US" dirty="0">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&gt;0;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solidFill>
                  <a:schemeClr val="accent2">
                    <a:lumMod val="75000"/>
                  </a:schemeClr>
                </a:solidFill>
                <a:latin typeface="Courier New" panose="02070309020205020404" pitchFamily="49" charset="0"/>
                <a:cs typeface="Courier New" panose="02070309020205020404" pitchFamily="49" charset="0"/>
              </a:rPr>
              <a:t>//shift all the values one index forward. i.e. the value</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[i-1]; </a:t>
            </a:r>
            <a:r>
              <a:rPr lang="en-US" dirty="0">
                <a:solidFill>
                  <a:schemeClr val="accent2">
                    <a:lumMod val="75000"/>
                  </a:schemeClr>
                </a:solidFill>
                <a:latin typeface="Courier New" panose="02070309020205020404" pitchFamily="49" charset="0"/>
                <a:cs typeface="Courier New" panose="02070309020205020404" pitchFamily="49" charset="0"/>
              </a:rPr>
              <a:t>//in index 1 goes to 2, 2 goes to 3,…, (n-1)</a:t>
            </a:r>
            <a:r>
              <a:rPr lang="en-US" baseline="30000" dirty="0" err="1">
                <a:solidFill>
                  <a:schemeClr val="accent2">
                    <a:lumMod val="75000"/>
                  </a:schemeClr>
                </a:solidFill>
                <a:latin typeface="Courier New" panose="02070309020205020404" pitchFamily="49" charset="0"/>
                <a:cs typeface="Courier New" panose="02070309020205020404" pitchFamily="49" charset="0"/>
              </a:rPr>
              <a:t>th</a:t>
            </a:r>
            <a:r>
              <a:rPr lang="en-US" dirty="0">
                <a:solidFill>
                  <a:schemeClr val="accent2">
                    <a:lumMod val="75000"/>
                  </a:schemeClr>
                </a:solidFill>
                <a:latin typeface="Courier New" panose="02070309020205020404" pitchFamily="49" charset="0"/>
                <a:cs typeface="Courier New" panose="02070309020205020404" pitchFamily="49" charset="0"/>
              </a:rPr>
              <a:t> goes to n</a:t>
            </a:r>
            <a:r>
              <a:rPr lang="en-US" baseline="30000" dirty="0">
                <a:solidFill>
                  <a:schemeClr val="accent2">
                    <a:lumMod val="75000"/>
                  </a:schemeClr>
                </a:solidFill>
                <a:latin typeface="Courier New" panose="02070309020205020404" pitchFamily="49" charset="0"/>
                <a:cs typeface="Courier New" panose="02070309020205020404" pitchFamily="49" charset="0"/>
              </a:rPr>
              <a:t>th</a:t>
            </a:r>
            <a:r>
              <a:rPr lang="en-US" dirty="0">
                <a:solidFill>
                  <a:schemeClr val="accent2">
                    <a:lumMod val="75000"/>
                  </a:schemeClr>
                </a:solidFill>
                <a:latin typeface="Courier New" panose="02070309020205020404" pitchFamily="49" charset="0"/>
                <a:cs typeface="Courier New" panose="02070309020205020404" pitchFamily="49" charset="0"/>
              </a:rPr>
              <a:t>.</a:t>
            </a:r>
          </a:p>
          <a:p>
            <a:pPr marL="514350" indent="-514350">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[0] = 1; n++;       </a:t>
            </a:r>
            <a:r>
              <a:rPr lang="en-US" sz="2900" dirty="0">
                <a:solidFill>
                  <a:schemeClr val="accent2">
                    <a:lumMod val="75000"/>
                  </a:schemeClr>
                </a:solidFill>
                <a:latin typeface="Courier New" panose="02070309020205020404" pitchFamily="49" charset="0"/>
                <a:cs typeface="Courier New" panose="02070309020205020404" pitchFamily="49" charset="0"/>
              </a:rPr>
              <a:t>//1 is inserted at index 1; n increases;</a:t>
            </a:r>
          </a:p>
          <a:p>
            <a:pPr marL="514350" indent="-514350">
              <a:buClr>
                <a:schemeClr val="tx1"/>
              </a:buClr>
              <a:buFont typeface="+mj-lt"/>
              <a:buAutoNum type="arabicPeriod"/>
            </a:pPr>
            <a:r>
              <a:rPr lang="en-US" dirty="0">
                <a:solidFill>
                  <a:schemeClr val="accent2">
                    <a:lumMod val="75000"/>
                  </a:schemeClr>
                </a:solidFill>
                <a:latin typeface="Courier New" panose="02070309020205020404" pitchFamily="49" charset="0"/>
                <a:cs typeface="Courier New" panose="02070309020205020404" pitchFamily="49" charset="0"/>
              </a:rPr>
              <a:t>// insert value 4 in the middle (index k=3) of the array</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k = 3;</a:t>
            </a:r>
          </a:p>
          <a:p>
            <a:pPr marL="514350" indent="-514350">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&gt;k;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solidFill>
                  <a:schemeClr val="accent2">
                    <a:lumMod val="75000"/>
                  </a:schemeClr>
                </a:solidFill>
                <a:latin typeface="Courier New" panose="02070309020205020404" pitchFamily="49" charset="0"/>
                <a:cs typeface="Courier New" panose="02070309020205020404" pitchFamily="49" charset="0"/>
              </a:rPr>
              <a:t>//shift all the values one index forward. i.e. the value</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[i-1]; </a:t>
            </a:r>
            <a:r>
              <a:rPr lang="en-US" dirty="0">
                <a:solidFill>
                  <a:schemeClr val="accent2">
                    <a:lumMod val="75000"/>
                  </a:schemeClr>
                </a:solidFill>
                <a:latin typeface="Courier New" panose="02070309020205020404" pitchFamily="49" charset="0"/>
                <a:cs typeface="Courier New" panose="02070309020205020404" pitchFamily="49" charset="0"/>
              </a:rPr>
              <a:t>//in index k goes to k+1,…, (n-1)</a:t>
            </a:r>
            <a:r>
              <a:rPr lang="en-US" baseline="30000" dirty="0" err="1">
                <a:solidFill>
                  <a:schemeClr val="accent2">
                    <a:lumMod val="75000"/>
                  </a:schemeClr>
                </a:solidFill>
                <a:latin typeface="Courier New" panose="02070309020205020404" pitchFamily="49" charset="0"/>
                <a:cs typeface="Courier New" panose="02070309020205020404" pitchFamily="49" charset="0"/>
              </a:rPr>
              <a:t>th</a:t>
            </a:r>
            <a:r>
              <a:rPr lang="en-US" dirty="0">
                <a:solidFill>
                  <a:schemeClr val="accent2">
                    <a:lumMod val="75000"/>
                  </a:schemeClr>
                </a:solidFill>
                <a:latin typeface="Courier New" panose="02070309020205020404" pitchFamily="49" charset="0"/>
                <a:cs typeface="Courier New" panose="02070309020205020404" pitchFamily="49" charset="0"/>
              </a:rPr>
              <a:t> goes to n</a:t>
            </a:r>
            <a:r>
              <a:rPr lang="en-US" baseline="30000" dirty="0">
                <a:solidFill>
                  <a:schemeClr val="accent2">
                    <a:lumMod val="75000"/>
                  </a:schemeClr>
                </a:solidFill>
                <a:latin typeface="Courier New" panose="02070309020205020404" pitchFamily="49" charset="0"/>
                <a:cs typeface="Courier New" panose="02070309020205020404" pitchFamily="49" charset="0"/>
              </a:rPr>
              <a:t>th</a:t>
            </a:r>
            <a:r>
              <a:rPr lang="en-US" dirty="0">
                <a:solidFill>
                  <a:schemeClr val="accent2">
                    <a:lumMod val="75000"/>
                  </a:schemeClr>
                </a:solidFill>
                <a:latin typeface="Courier New" panose="02070309020205020404" pitchFamily="49" charset="0"/>
                <a:cs typeface="Courier New" panose="02070309020205020404" pitchFamily="49" charset="0"/>
              </a:rPr>
              <a:t>.</a:t>
            </a:r>
          </a:p>
          <a:p>
            <a:pPr marL="514350" indent="-514350">
              <a:buClr>
                <a:schemeClr val="tx1"/>
              </a:buClr>
              <a:buFont typeface="+mj-lt"/>
              <a:buAutoNum type="arabicPeriod"/>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[k] = 4; n++;       </a:t>
            </a:r>
            <a:r>
              <a:rPr lang="en-US" sz="2900" dirty="0">
                <a:solidFill>
                  <a:schemeClr val="accent2">
                    <a:lumMod val="75000"/>
                  </a:schemeClr>
                </a:solidFill>
                <a:latin typeface="Courier New" panose="02070309020205020404" pitchFamily="49" charset="0"/>
                <a:cs typeface="Courier New" panose="02070309020205020404" pitchFamily="49" charset="0"/>
              </a:rPr>
              <a:t>//4 is inserted at index k; n increases;</a:t>
            </a:r>
          </a:p>
          <a:p>
            <a:pPr marL="514350" indent="-514350">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solidFill>
                  <a:schemeClr val="accent2">
                    <a:lumMod val="75000"/>
                  </a:schemeClr>
                </a:solidFill>
                <a:latin typeface="Courier New" panose="02070309020205020404" pitchFamily="49" charset="0"/>
                <a:cs typeface="Courier New" panose="02070309020205020404" pitchFamily="49" charset="0"/>
              </a:rPr>
              <a:t>//printing all the values in the array after insert</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"%d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Clr>
                <a:schemeClr val="tx1"/>
              </a:buClr>
              <a:buNone/>
            </a:pPr>
            <a:r>
              <a:rPr lang="en-US" dirty="0">
                <a:latin typeface="Courier New" panose="02070309020205020404" pitchFamily="49" charset="0"/>
                <a:cs typeface="Courier New" panose="02070309020205020404" pitchFamily="49" charset="0"/>
              </a:rPr>
              <a:t>OUTPUT:</a:t>
            </a:r>
          </a:p>
          <a:p>
            <a:pPr marL="0" indent="0">
              <a:buClr>
                <a:schemeClr val="tx1"/>
              </a:buClr>
              <a:buNone/>
            </a:pPr>
            <a:r>
              <a:rPr lang="en-US" b="1" dirty="0">
                <a:solidFill>
                  <a:srgbClr val="FF0000"/>
                </a:solidFill>
                <a:latin typeface="Courier New" panose="02070309020205020404" pitchFamily="49" charset="0"/>
                <a:cs typeface="Courier New" panose="02070309020205020404" pitchFamily="49" charset="0"/>
              </a:rPr>
              <a:t>1 2 3 4 5 6 7 8 </a:t>
            </a:r>
          </a:p>
        </p:txBody>
      </p:sp>
      <p:graphicFrame>
        <p:nvGraphicFramePr>
          <p:cNvPr id="6" name="Table 5"/>
          <p:cNvGraphicFramePr>
            <a:graphicFrameLocks noGrp="1"/>
          </p:cNvGraphicFramePr>
          <p:nvPr>
            <p:extLst>
              <p:ext uri="{D42A27DB-BD31-4B8C-83A1-F6EECF244321}">
                <p14:modId xmlns:p14="http://schemas.microsoft.com/office/powerpoint/2010/main" val="2921903745"/>
              </p:ext>
            </p:extLst>
          </p:nvPr>
        </p:nvGraphicFramePr>
        <p:xfrm>
          <a:off x="3724322" y="5373552"/>
          <a:ext cx="6960616" cy="741680"/>
        </p:xfrm>
        <a:graphic>
          <a:graphicData uri="http://schemas.openxmlformats.org/drawingml/2006/table">
            <a:tbl>
              <a:tblPr firstRow="1" bandRow="1">
                <a:tableStyleId>{5C22544A-7EE6-4342-B048-85BDC9FD1C3A}</a:tableStyleId>
              </a:tblPr>
              <a:tblGrid>
                <a:gridCol w="865505">
                  <a:extLst>
                    <a:ext uri="{9D8B030D-6E8A-4147-A177-3AD203B41FA5}">
                      <a16:colId xmlns:a16="http://schemas.microsoft.com/office/drawing/2014/main" val="20000"/>
                    </a:ext>
                  </a:extLst>
                </a:gridCol>
                <a:gridCol w="478117">
                  <a:extLst>
                    <a:ext uri="{9D8B030D-6E8A-4147-A177-3AD203B41FA5}">
                      <a16:colId xmlns:a16="http://schemas.microsoft.com/office/drawing/2014/main" val="20001"/>
                    </a:ext>
                  </a:extLst>
                </a:gridCol>
                <a:gridCol w="478117">
                  <a:extLst>
                    <a:ext uri="{9D8B030D-6E8A-4147-A177-3AD203B41FA5}">
                      <a16:colId xmlns:a16="http://schemas.microsoft.com/office/drawing/2014/main" val="20002"/>
                    </a:ext>
                  </a:extLst>
                </a:gridCol>
                <a:gridCol w="478117">
                  <a:extLst>
                    <a:ext uri="{9D8B030D-6E8A-4147-A177-3AD203B41FA5}">
                      <a16:colId xmlns:a16="http://schemas.microsoft.com/office/drawing/2014/main" val="20003"/>
                    </a:ext>
                  </a:extLst>
                </a:gridCol>
                <a:gridCol w="478117">
                  <a:extLst>
                    <a:ext uri="{9D8B030D-6E8A-4147-A177-3AD203B41FA5}">
                      <a16:colId xmlns:a16="http://schemas.microsoft.com/office/drawing/2014/main" val="20004"/>
                    </a:ext>
                  </a:extLst>
                </a:gridCol>
                <a:gridCol w="478117">
                  <a:extLst>
                    <a:ext uri="{9D8B030D-6E8A-4147-A177-3AD203B41FA5}">
                      <a16:colId xmlns:a16="http://schemas.microsoft.com/office/drawing/2014/main" val="20005"/>
                    </a:ext>
                  </a:extLst>
                </a:gridCol>
                <a:gridCol w="478117">
                  <a:extLst>
                    <a:ext uri="{9D8B030D-6E8A-4147-A177-3AD203B41FA5}">
                      <a16:colId xmlns:a16="http://schemas.microsoft.com/office/drawing/2014/main" val="20006"/>
                    </a:ext>
                  </a:extLst>
                </a:gridCol>
                <a:gridCol w="478117">
                  <a:extLst>
                    <a:ext uri="{9D8B030D-6E8A-4147-A177-3AD203B41FA5}">
                      <a16:colId xmlns:a16="http://schemas.microsoft.com/office/drawing/2014/main" val="20007"/>
                    </a:ext>
                  </a:extLst>
                </a:gridCol>
                <a:gridCol w="478117">
                  <a:extLst>
                    <a:ext uri="{9D8B030D-6E8A-4147-A177-3AD203B41FA5}">
                      <a16:colId xmlns:a16="http://schemas.microsoft.com/office/drawing/2014/main" val="20008"/>
                    </a:ext>
                  </a:extLst>
                </a:gridCol>
                <a:gridCol w="478117">
                  <a:extLst>
                    <a:ext uri="{9D8B030D-6E8A-4147-A177-3AD203B41FA5}">
                      <a16:colId xmlns:a16="http://schemas.microsoft.com/office/drawing/2014/main" val="20009"/>
                    </a:ext>
                  </a:extLst>
                </a:gridCol>
                <a:gridCol w="478117">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4444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452901">
                  <a:extLst>
                    <a:ext uri="{9D8B030D-6E8A-4147-A177-3AD203B41FA5}">
                      <a16:colId xmlns:a16="http://schemas.microsoft.com/office/drawing/2014/main" val="20014"/>
                    </a:ext>
                  </a:extLst>
                </a:gridCol>
              </a:tblGrid>
              <a:tr h="370840">
                <a:tc rowSpan="2">
                  <a:txBody>
                    <a:bodyPr/>
                    <a:lstStyle/>
                    <a:p>
                      <a:pPr algn="ctr"/>
                      <a:r>
                        <a:rPr lang="en-US" dirty="0" err="1">
                          <a:ln>
                            <a:noFill/>
                          </a:ln>
                          <a:solidFill>
                            <a:schemeClr val="tx1"/>
                          </a:solidFill>
                          <a:latin typeface="Courier New" panose="02070309020205020404" pitchFamily="49" charset="0"/>
                          <a:cs typeface="Courier New" panose="02070309020205020404" pitchFamily="49" charset="0"/>
                        </a:rPr>
                        <a:t>mimo</a:t>
                      </a: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n>
                            <a:noFill/>
                          </a:ln>
                          <a:solidFill>
                            <a:schemeClr val="tx1"/>
                          </a:solidFill>
                          <a:latin typeface="Courier New" panose="02070309020205020404" pitchFamily="49" charset="0"/>
                          <a:cs typeface="Courier New" panose="02070309020205020404" pitchFamily="49"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800" kern="1200" dirty="0">
                        <a:ln>
                          <a:noFill/>
                        </a:ln>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a:ln>
                            <a:noFill/>
                          </a:ln>
                          <a:solidFill>
                            <a:schemeClr val="tx1"/>
                          </a:solidFill>
                          <a:latin typeface="Courier New" panose="02070309020205020404" pitchFamily="49" charset="0"/>
                          <a:cs typeface="Courier New" panose="02070309020205020404" pitchFamily="49" charset="0"/>
                        </a:rPr>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800" kern="1200" dirty="0">
                        <a:ln>
                          <a:noFill/>
                        </a:ln>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4586068" y="5739618"/>
            <a:ext cx="478301" cy="369332"/>
          </a:xfrm>
          <a:prstGeom prst="rect">
            <a:avLst/>
          </a:prstGeom>
          <a:noFill/>
        </p:spPr>
        <p:txBody>
          <a:bodyPr wrap="square" rtlCol="0">
            <a:spAutoFit/>
          </a:bodyPr>
          <a:lstStyle/>
          <a:p>
            <a:pPr algn="ctr"/>
            <a:r>
              <a:rPr lang="en-US" dirty="0"/>
              <a:t>2</a:t>
            </a:r>
          </a:p>
        </p:txBody>
      </p:sp>
      <p:sp>
        <p:nvSpPr>
          <p:cNvPr id="9" name="TextBox 8"/>
          <p:cNvSpPr txBox="1"/>
          <p:nvPr/>
        </p:nvSpPr>
        <p:spPr>
          <a:xfrm>
            <a:off x="5535637" y="5753093"/>
            <a:ext cx="478301" cy="369332"/>
          </a:xfrm>
          <a:prstGeom prst="rect">
            <a:avLst/>
          </a:prstGeom>
          <a:noFill/>
        </p:spPr>
        <p:txBody>
          <a:bodyPr wrap="square" rtlCol="0">
            <a:spAutoFit/>
          </a:bodyPr>
          <a:lstStyle/>
          <a:p>
            <a:pPr algn="ctr"/>
            <a:r>
              <a:rPr lang="en-US" dirty="0"/>
              <a:t>5</a:t>
            </a:r>
          </a:p>
        </p:txBody>
      </p:sp>
      <p:sp>
        <p:nvSpPr>
          <p:cNvPr id="10" name="TextBox 9"/>
          <p:cNvSpPr txBox="1"/>
          <p:nvPr/>
        </p:nvSpPr>
        <p:spPr>
          <a:xfrm>
            <a:off x="6004560" y="5748108"/>
            <a:ext cx="478301" cy="369332"/>
          </a:xfrm>
          <a:prstGeom prst="rect">
            <a:avLst/>
          </a:prstGeom>
          <a:noFill/>
        </p:spPr>
        <p:txBody>
          <a:bodyPr wrap="square" rtlCol="0">
            <a:spAutoFit/>
          </a:bodyPr>
          <a:lstStyle/>
          <a:p>
            <a:pPr algn="ctr"/>
            <a:r>
              <a:rPr lang="en-US" dirty="0"/>
              <a:t>6</a:t>
            </a:r>
          </a:p>
        </p:txBody>
      </p:sp>
      <p:sp>
        <p:nvSpPr>
          <p:cNvPr id="11" name="TextBox 10"/>
          <p:cNvSpPr txBox="1"/>
          <p:nvPr/>
        </p:nvSpPr>
        <p:spPr>
          <a:xfrm>
            <a:off x="6503964" y="5748108"/>
            <a:ext cx="478301" cy="369332"/>
          </a:xfrm>
          <a:prstGeom prst="rect">
            <a:avLst/>
          </a:prstGeom>
          <a:noFill/>
        </p:spPr>
        <p:txBody>
          <a:bodyPr wrap="square" rtlCol="0">
            <a:spAutoFit/>
          </a:bodyPr>
          <a:lstStyle/>
          <a:p>
            <a:pPr algn="ctr"/>
            <a:r>
              <a:rPr lang="en-US" dirty="0"/>
              <a:t>7</a:t>
            </a:r>
          </a:p>
        </p:txBody>
      </p:sp>
      <p:sp>
        <p:nvSpPr>
          <p:cNvPr id="15" name="TextBox 14"/>
          <p:cNvSpPr txBox="1"/>
          <p:nvPr/>
        </p:nvSpPr>
        <p:spPr>
          <a:xfrm>
            <a:off x="5064369" y="5736654"/>
            <a:ext cx="478301" cy="369332"/>
          </a:xfrm>
          <a:prstGeom prst="rect">
            <a:avLst/>
          </a:prstGeom>
          <a:noFill/>
        </p:spPr>
        <p:txBody>
          <a:bodyPr wrap="square" rtlCol="0">
            <a:spAutoFit/>
          </a:bodyPr>
          <a:lstStyle/>
          <a:p>
            <a:pPr algn="ctr"/>
            <a:r>
              <a:rPr lang="en-US" dirty="0"/>
              <a:t>3</a:t>
            </a:r>
          </a:p>
        </p:txBody>
      </p:sp>
      <p:sp>
        <p:nvSpPr>
          <p:cNvPr id="16" name="TextBox 15"/>
          <p:cNvSpPr txBox="1"/>
          <p:nvPr/>
        </p:nvSpPr>
        <p:spPr>
          <a:xfrm>
            <a:off x="6944751" y="5748108"/>
            <a:ext cx="478301" cy="369332"/>
          </a:xfrm>
          <a:prstGeom prst="rect">
            <a:avLst/>
          </a:prstGeom>
          <a:noFill/>
        </p:spPr>
        <p:txBody>
          <a:bodyPr wrap="square" rtlCol="0">
            <a:spAutoFit/>
          </a:bodyPr>
          <a:lstStyle/>
          <a:p>
            <a:pPr algn="ctr"/>
            <a:r>
              <a:rPr lang="en-US" dirty="0"/>
              <a:t>8</a:t>
            </a:r>
          </a:p>
        </p:txBody>
      </p:sp>
      <p:sp>
        <p:nvSpPr>
          <p:cNvPr id="17" name="TextBox 16"/>
          <p:cNvSpPr txBox="1"/>
          <p:nvPr/>
        </p:nvSpPr>
        <p:spPr>
          <a:xfrm>
            <a:off x="9561537" y="5748108"/>
            <a:ext cx="478301" cy="369332"/>
          </a:xfrm>
          <a:prstGeom prst="rect">
            <a:avLst/>
          </a:prstGeom>
          <a:noFill/>
        </p:spPr>
        <p:txBody>
          <a:bodyPr wrap="square" rtlCol="0">
            <a:spAutoFit/>
          </a:bodyPr>
          <a:lstStyle/>
          <a:p>
            <a:pPr algn="ctr"/>
            <a:r>
              <a:rPr lang="en-US" dirty="0"/>
              <a:t>5</a:t>
            </a:r>
          </a:p>
        </p:txBody>
      </p:sp>
      <p:sp>
        <p:nvSpPr>
          <p:cNvPr id="18" name="TextBox 17"/>
          <p:cNvSpPr txBox="1"/>
          <p:nvPr/>
        </p:nvSpPr>
        <p:spPr>
          <a:xfrm>
            <a:off x="9556750" y="5748108"/>
            <a:ext cx="478301" cy="369332"/>
          </a:xfrm>
          <a:prstGeom prst="rect">
            <a:avLst/>
          </a:prstGeom>
          <a:noFill/>
        </p:spPr>
        <p:txBody>
          <a:bodyPr wrap="square" rtlCol="0">
            <a:spAutoFit/>
          </a:bodyPr>
          <a:lstStyle/>
          <a:p>
            <a:pPr algn="ctr"/>
            <a:r>
              <a:rPr lang="en-US" dirty="0"/>
              <a:t>6</a:t>
            </a:r>
          </a:p>
        </p:txBody>
      </p:sp>
      <p:sp>
        <p:nvSpPr>
          <p:cNvPr id="19" name="TextBox 18"/>
          <p:cNvSpPr txBox="1"/>
          <p:nvPr/>
        </p:nvSpPr>
        <p:spPr>
          <a:xfrm>
            <a:off x="5069059" y="5751348"/>
            <a:ext cx="478301" cy="369332"/>
          </a:xfrm>
          <a:prstGeom prst="rect">
            <a:avLst/>
          </a:prstGeom>
          <a:noFill/>
        </p:spPr>
        <p:txBody>
          <a:bodyPr wrap="square" rtlCol="0">
            <a:spAutoFit/>
          </a:bodyPr>
          <a:lstStyle/>
          <a:p>
            <a:pPr algn="ctr"/>
            <a:r>
              <a:rPr lang="en-US" dirty="0"/>
              <a:t>2</a:t>
            </a:r>
          </a:p>
        </p:txBody>
      </p:sp>
      <p:sp>
        <p:nvSpPr>
          <p:cNvPr id="20" name="TextBox 19"/>
          <p:cNvSpPr txBox="1"/>
          <p:nvPr/>
        </p:nvSpPr>
        <p:spPr>
          <a:xfrm>
            <a:off x="6018628" y="5764823"/>
            <a:ext cx="478301" cy="369332"/>
          </a:xfrm>
          <a:prstGeom prst="rect">
            <a:avLst/>
          </a:prstGeom>
          <a:noFill/>
        </p:spPr>
        <p:txBody>
          <a:bodyPr wrap="square" rtlCol="0">
            <a:spAutoFit/>
          </a:bodyPr>
          <a:lstStyle/>
          <a:p>
            <a:pPr algn="ctr"/>
            <a:r>
              <a:rPr lang="en-US" dirty="0"/>
              <a:t>5</a:t>
            </a:r>
          </a:p>
        </p:txBody>
      </p:sp>
      <p:sp>
        <p:nvSpPr>
          <p:cNvPr id="21" name="TextBox 20"/>
          <p:cNvSpPr txBox="1"/>
          <p:nvPr/>
        </p:nvSpPr>
        <p:spPr>
          <a:xfrm>
            <a:off x="6487551" y="5759838"/>
            <a:ext cx="478301" cy="369332"/>
          </a:xfrm>
          <a:prstGeom prst="rect">
            <a:avLst/>
          </a:prstGeom>
          <a:noFill/>
        </p:spPr>
        <p:txBody>
          <a:bodyPr wrap="square" rtlCol="0">
            <a:spAutoFit/>
          </a:bodyPr>
          <a:lstStyle/>
          <a:p>
            <a:pPr algn="ctr"/>
            <a:r>
              <a:rPr lang="en-US" dirty="0"/>
              <a:t>6</a:t>
            </a:r>
          </a:p>
        </p:txBody>
      </p:sp>
      <p:sp>
        <p:nvSpPr>
          <p:cNvPr id="22" name="TextBox 21"/>
          <p:cNvSpPr txBox="1"/>
          <p:nvPr/>
        </p:nvSpPr>
        <p:spPr>
          <a:xfrm>
            <a:off x="6986955" y="5759838"/>
            <a:ext cx="478301" cy="369332"/>
          </a:xfrm>
          <a:prstGeom prst="rect">
            <a:avLst/>
          </a:prstGeom>
          <a:noFill/>
        </p:spPr>
        <p:txBody>
          <a:bodyPr wrap="square" rtlCol="0">
            <a:spAutoFit/>
          </a:bodyPr>
          <a:lstStyle/>
          <a:p>
            <a:pPr algn="ctr"/>
            <a:r>
              <a:rPr lang="en-US" dirty="0"/>
              <a:t>7</a:t>
            </a:r>
          </a:p>
        </p:txBody>
      </p:sp>
      <p:sp>
        <p:nvSpPr>
          <p:cNvPr id="23" name="TextBox 22"/>
          <p:cNvSpPr txBox="1"/>
          <p:nvPr/>
        </p:nvSpPr>
        <p:spPr>
          <a:xfrm>
            <a:off x="5547360" y="5748384"/>
            <a:ext cx="478301" cy="369332"/>
          </a:xfrm>
          <a:prstGeom prst="rect">
            <a:avLst/>
          </a:prstGeom>
          <a:noFill/>
        </p:spPr>
        <p:txBody>
          <a:bodyPr wrap="square" rtlCol="0">
            <a:spAutoFit/>
          </a:bodyPr>
          <a:lstStyle/>
          <a:p>
            <a:pPr algn="ctr"/>
            <a:r>
              <a:rPr lang="en-US" dirty="0"/>
              <a:t>3</a:t>
            </a:r>
          </a:p>
        </p:txBody>
      </p:sp>
      <p:sp>
        <p:nvSpPr>
          <p:cNvPr id="24" name="TextBox 23"/>
          <p:cNvSpPr txBox="1"/>
          <p:nvPr/>
        </p:nvSpPr>
        <p:spPr>
          <a:xfrm>
            <a:off x="7427742" y="5759838"/>
            <a:ext cx="478301" cy="369332"/>
          </a:xfrm>
          <a:prstGeom prst="rect">
            <a:avLst/>
          </a:prstGeom>
          <a:noFill/>
        </p:spPr>
        <p:txBody>
          <a:bodyPr wrap="square" rtlCol="0">
            <a:spAutoFit/>
          </a:bodyPr>
          <a:lstStyle/>
          <a:p>
            <a:pPr algn="ctr"/>
            <a:r>
              <a:rPr lang="en-US" dirty="0"/>
              <a:t>8</a:t>
            </a:r>
          </a:p>
        </p:txBody>
      </p:sp>
      <p:sp>
        <p:nvSpPr>
          <p:cNvPr id="25" name="TextBox 24"/>
          <p:cNvSpPr txBox="1"/>
          <p:nvPr/>
        </p:nvSpPr>
        <p:spPr>
          <a:xfrm>
            <a:off x="4572000" y="5741272"/>
            <a:ext cx="478301" cy="369332"/>
          </a:xfrm>
          <a:prstGeom prst="rect">
            <a:avLst/>
          </a:prstGeom>
          <a:noFill/>
        </p:spPr>
        <p:txBody>
          <a:bodyPr wrap="square" rtlCol="0">
            <a:spAutoFit/>
          </a:bodyPr>
          <a:lstStyle/>
          <a:p>
            <a:pPr algn="ctr"/>
            <a:r>
              <a:rPr lang="en-US" dirty="0"/>
              <a:t>1</a:t>
            </a:r>
          </a:p>
        </p:txBody>
      </p:sp>
      <p:sp>
        <p:nvSpPr>
          <p:cNvPr id="26" name="TextBox 25"/>
          <p:cNvSpPr txBox="1"/>
          <p:nvPr/>
        </p:nvSpPr>
        <p:spPr>
          <a:xfrm>
            <a:off x="9538090" y="5736654"/>
            <a:ext cx="478301" cy="369332"/>
          </a:xfrm>
          <a:prstGeom prst="rect">
            <a:avLst/>
          </a:prstGeom>
          <a:noFill/>
        </p:spPr>
        <p:txBody>
          <a:bodyPr wrap="square" rtlCol="0">
            <a:spAutoFit/>
          </a:bodyPr>
          <a:lstStyle/>
          <a:p>
            <a:pPr algn="ctr"/>
            <a:r>
              <a:rPr lang="en-US" dirty="0"/>
              <a:t>7</a:t>
            </a:r>
          </a:p>
        </p:txBody>
      </p:sp>
      <p:sp>
        <p:nvSpPr>
          <p:cNvPr id="27" name="TextBox 26"/>
          <p:cNvSpPr txBox="1"/>
          <p:nvPr/>
        </p:nvSpPr>
        <p:spPr>
          <a:xfrm>
            <a:off x="10218029" y="5731393"/>
            <a:ext cx="478301" cy="369332"/>
          </a:xfrm>
          <a:prstGeom prst="rect">
            <a:avLst/>
          </a:prstGeom>
          <a:noFill/>
        </p:spPr>
        <p:txBody>
          <a:bodyPr wrap="square" rtlCol="0">
            <a:spAutoFit/>
          </a:bodyPr>
          <a:lstStyle/>
          <a:p>
            <a:pPr algn="ctr"/>
            <a:r>
              <a:rPr lang="en-US" b="1" dirty="0">
                <a:solidFill>
                  <a:srgbClr val="FF0000"/>
                </a:solidFill>
              </a:rPr>
              <a:t>3</a:t>
            </a:r>
          </a:p>
        </p:txBody>
      </p:sp>
      <p:sp>
        <p:nvSpPr>
          <p:cNvPr id="28" name="TextBox 27"/>
          <p:cNvSpPr txBox="1"/>
          <p:nvPr/>
        </p:nvSpPr>
        <p:spPr>
          <a:xfrm>
            <a:off x="6522719" y="5762475"/>
            <a:ext cx="478301" cy="369332"/>
          </a:xfrm>
          <a:prstGeom prst="rect">
            <a:avLst/>
          </a:prstGeom>
          <a:noFill/>
        </p:spPr>
        <p:txBody>
          <a:bodyPr wrap="square" rtlCol="0">
            <a:spAutoFit/>
          </a:bodyPr>
          <a:lstStyle/>
          <a:p>
            <a:pPr algn="ctr"/>
            <a:r>
              <a:rPr lang="en-US" dirty="0"/>
              <a:t>5</a:t>
            </a:r>
          </a:p>
        </p:txBody>
      </p:sp>
      <p:sp>
        <p:nvSpPr>
          <p:cNvPr id="29" name="TextBox 28"/>
          <p:cNvSpPr txBox="1"/>
          <p:nvPr/>
        </p:nvSpPr>
        <p:spPr>
          <a:xfrm>
            <a:off x="6991642" y="5757490"/>
            <a:ext cx="478301" cy="369332"/>
          </a:xfrm>
          <a:prstGeom prst="rect">
            <a:avLst/>
          </a:prstGeom>
          <a:noFill/>
        </p:spPr>
        <p:txBody>
          <a:bodyPr wrap="square" rtlCol="0">
            <a:spAutoFit/>
          </a:bodyPr>
          <a:lstStyle/>
          <a:p>
            <a:pPr algn="ctr"/>
            <a:r>
              <a:rPr lang="en-US" dirty="0"/>
              <a:t>6</a:t>
            </a:r>
          </a:p>
        </p:txBody>
      </p:sp>
      <p:sp>
        <p:nvSpPr>
          <p:cNvPr id="30" name="TextBox 29"/>
          <p:cNvSpPr txBox="1"/>
          <p:nvPr/>
        </p:nvSpPr>
        <p:spPr>
          <a:xfrm>
            <a:off x="7491046" y="5757490"/>
            <a:ext cx="478301" cy="369332"/>
          </a:xfrm>
          <a:prstGeom prst="rect">
            <a:avLst/>
          </a:prstGeom>
          <a:noFill/>
        </p:spPr>
        <p:txBody>
          <a:bodyPr wrap="square" rtlCol="0">
            <a:spAutoFit/>
          </a:bodyPr>
          <a:lstStyle/>
          <a:p>
            <a:pPr algn="ctr"/>
            <a:r>
              <a:rPr lang="en-US" dirty="0"/>
              <a:t>7</a:t>
            </a:r>
          </a:p>
        </p:txBody>
      </p:sp>
      <p:sp>
        <p:nvSpPr>
          <p:cNvPr id="31" name="TextBox 30"/>
          <p:cNvSpPr txBox="1"/>
          <p:nvPr/>
        </p:nvSpPr>
        <p:spPr>
          <a:xfrm>
            <a:off x="7931833" y="5757490"/>
            <a:ext cx="478301" cy="369332"/>
          </a:xfrm>
          <a:prstGeom prst="rect">
            <a:avLst/>
          </a:prstGeom>
          <a:noFill/>
        </p:spPr>
        <p:txBody>
          <a:bodyPr wrap="square" rtlCol="0">
            <a:spAutoFit/>
          </a:bodyPr>
          <a:lstStyle/>
          <a:p>
            <a:pPr algn="ctr"/>
            <a:r>
              <a:rPr lang="en-US" dirty="0"/>
              <a:t>8</a:t>
            </a:r>
          </a:p>
        </p:txBody>
      </p:sp>
      <p:sp>
        <p:nvSpPr>
          <p:cNvPr id="32" name="TextBox 31"/>
          <p:cNvSpPr txBox="1"/>
          <p:nvPr/>
        </p:nvSpPr>
        <p:spPr>
          <a:xfrm>
            <a:off x="6016380" y="5731393"/>
            <a:ext cx="478301" cy="369332"/>
          </a:xfrm>
          <a:prstGeom prst="rect">
            <a:avLst/>
          </a:prstGeom>
          <a:noFill/>
        </p:spPr>
        <p:txBody>
          <a:bodyPr wrap="square" rtlCol="0">
            <a:spAutoFit/>
          </a:bodyPr>
          <a:lstStyle/>
          <a:p>
            <a:pPr algn="ctr"/>
            <a:r>
              <a:rPr lang="en-US" dirty="0"/>
              <a:t>4</a:t>
            </a:r>
          </a:p>
        </p:txBody>
      </p:sp>
      <p:sp>
        <p:nvSpPr>
          <p:cNvPr id="33" name="TextBox 32"/>
          <p:cNvSpPr txBox="1"/>
          <p:nvPr/>
        </p:nvSpPr>
        <p:spPr>
          <a:xfrm>
            <a:off x="9552157" y="5764823"/>
            <a:ext cx="478301" cy="369332"/>
          </a:xfrm>
          <a:prstGeom prst="rect">
            <a:avLst/>
          </a:prstGeom>
          <a:noFill/>
        </p:spPr>
        <p:txBody>
          <a:bodyPr wrap="square" rtlCol="0">
            <a:spAutoFit/>
          </a:bodyPr>
          <a:lstStyle/>
          <a:p>
            <a:pPr algn="ctr"/>
            <a:r>
              <a:rPr lang="en-US" dirty="0"/>
              <a:t>8</a:t>
            </a:r>
          </a:p>
        </p:txBody>
      </p:sp>
      <p:sp>
        <p:nvSpPr>
          <p:cNvPr id="12" name="TextBox 11"/>
          <p:cNvSpPr txBox="1"/>
          <p:nvPr/>
        </p:nvSpPr>
        <p:spPr>
          <a:xfrm>
            <a:off x="4586068" y="5383369"/>
            <a:ext cx="464233" cy="369332"/>
          </a:xfrm>
          <a:prstGeom prst="rect">
            <a:avLst/>
          </a:prstGeom>
          <a:noFill/>
        </p:spPr>
        <p:txBody>
          <a:bodyPr wrap="square" rtlCol="0">
            <a:spAutoFit/>
          </a:bodyPr>
          <a:lstStyle/>
          <a:p>
            <a:pPr algn="ctr"/>
            <a:r>
              <a:rPr lang="en-US" b="1" dirty="0"/>
              <a:t>0</a:t>
            </a:r>
          </a:p>
        </p:txBody>
      </p:sp>
      <p:sp>
        <p:nvSpPr>
          <p:cNvPr id="34" name="TextBox 33"/>
          <p:cNvSpPr txBox="1"/>
          <p:nvPr/>
        </p:nvSpPr>
        <p:spPr>
          <a:xfrm>
            <a:off x="5523418" y="5380797"/>
            <a:ext cx="464233" cy="369332"/>
          </a:xfrm>
          <a:prstGeom prst="rect">
            <a:avLst/>
          </a:prstGeom>
          <a:noFill/>
        </p:spPr>
        <p:txBody>
          <a:bodyPr wrap="square" rtlCol="0">
            <a:spAutoFit/>
          </a:bodyPr>
          <a:lstStyle/>
          <a:p>
            <a:pPr algn="ctr"/>
            <a:r>
              <a:rPr lang="en-US" b="1" dirty="0"/>
              <a:t>2</a:t>
            </a:r>
          </a:p>
        </p:txBody>
      </p:sp>
      <p:sp>
        <p:nvSpPr>
          <p:cNvPr id="35" name="TextBox 34"/>
          <p:cNvSpPr txBox="1"/>
          <p:nvPr/>
        </p:nvSpPr>
        <p:spPr>
          <a:xfrm>
            <a:off x="5057336" y="5378400"/>
            <a:ext cx="464233" cy="369332"/>
          </a:xfrm>
          <a:prstGeom prst="rect">
            <a:avLst/>
          </a:prstGeom>
          <a:noFill/>
        </p:spPr>
        <p:txBody>
          <a:bodyPr wrap="square" rtlCol="0">
            <a:spAutoFit/>
          </a:bodyPr>
          <a:lstStyle/>
          <a:p>
            <a:pPr algn="ctr"/>
            <a:r>
              <a:rPr lang="en-US" b="1" dirty="0"/>
              <a:t>1</a:t>
            </a:r>
          </a:p>
        </p:txBody>
      </p:sp>
      <p:sp>
        <p:nvSpPr>
          <p:cNvPr id="36" name="TextBox 35"/>
          <p:cNvSpPr txBox="1"/>
          <p:nvPr/>
        </p:nvSpPr>
        <p:spPr>
          <a:xfrm>
            <a:off x="6485109" y="5387869"/>
            <a:ext cx="464233" cy="369332"/>
          </a:xfrm>
          <a:prstGeom prst="rect">
            <a:avLst/>
          </a:prstGeom>
          <a:noFill/>
        </p:spPr>
        <p:txBody>
          <a:bodyPr wrap="square" rtlCol="0">
            <a:spAutoFit/>
          </a:bodyPr>
          <a:lstStyle/>
          <a:p>
            <a:pPr algn="ctr"/>
            <a:r>
              <a:rPr lang="en-US" b="1" dirty="0"/>
              <a:t>4</a:t>
            </a:r>
          </a:p>
        </p:txBody>
      </p:sp>
      <p:sp>
        <p:nvSpPr>
          <p:cNvPr id="37" name="TextBox 36"/>
          <p:cNvSpPr txBox="1"/>
          <p:nvPr/>
        </p:nvSpPr>
        <p:spPr>
          <a:xfrm>
            <a:off x="6006905" y="5388158"/>
            <a:ext cx="464233" cy="369332"/>
          </a:xfrm>
          <a:prstGeom prst="rect">
            <a:avLst/>
          </a:prstGeom>
          <a:noFill/>
        </p:spPr>
        <p:txBody>
          <a:bodyPr wrap="square" rtlCol="0">
            <a:spAutoFit/>
          </a:bodyPr>
          <a:lstStyle/>
          <a:p>
            <a:pPr algn="ctr"/>
            <a:r>
              <a:rPr lang="en-US" b="1" dirty="0"/>
              <a:t>3</a:t>
            </a:r>
          </a:p>
        </p:txBody>
      </p:sp>
      <p:sp>
        <p:nvSpPr>
          <p:cNvPr id="38" name="TextBox 37"/>
          <p:cNvSpPr txBox="1"/>
          <p:nvPr/>
        </p:nvSpPr>
        <p:spPr>
          <a:xfrm>
            <a:off x="7446731" y="5385521"/>
            <a:ext cx="464233" cy="369332"/>
          </a:xfrm>
          <a:prstGeom prst="rect">
            <a:avLst/>
          </a:prstGeom>
          <a:noFill/>
        </p:spPr>
        <p:txBody>
          <a:bodyPr wrap="square" rtlCol="0">
            <a:spAutoFit/>
          </a:bodyPr>
          <a:lstStyle/>
          <a:p>
            <a:pPr algn="ctr"/>
            <a:r>
              <a:rPr lang="en-US" b="1" dirty="0"/>
              <a:t>6</a:t>
            </a:r>
          </a:p>
        </p:txBody>
      </p:sp>
      <p:sp>
        <p:nvSpPr>
          <p:cNvPr id="39" name="TextBox 38"/>
          <p:cNvSpPr txBox="1"/>
          <p:nvPr/>
        </p:nvSpPr>
        <p:spPr>
          <a:xfrm>
            <a:off x="6968196" y="5383369"/>
            <a:ext cx="464233" cy="369332"/>
          </a:xfrm>
          <a:prstGeom prst="rect">
            <a:avLst/>
          </a:prstGeom>
          <a:noFill/>
        </p:spPr>
        <p:txBody>
          <a:bodyPr wrap="square" rtlCol="0">
            <a:spAutoFit/>
          </a:bodyPr>
          <a:lstStyle/>
          <a:p>
            <a:pPr algn="ctr"/>
            <a:r>
              <a:rPr lang="en-US" b="1" dirty="0"/>
              <a:t>5</a:t>
            </a:r>
          </a:p>
        </p:txBody>
      </p:sp>
      <p:sp>
        <p:nvSpPr>
          <p:cNvPr id="41" name="TextBox 40"/>
          <p:cNvSpPr txBox="1"/>
          <p:nvPr/>
        </p:nvSpPr>
        <p:spPr>
          <a:xfrm>
            <a:off x="7955512" y="5393143"/>
            <a:ext cx="464233" cy="369332"/>
          </a:xfrm>
          <a:prstGeom prst="rect">
            <a:avLst/>
          </a:prstGeom>
          <a:noFill/>
        </p:spPr>
        <p:txBody>
          <a:bodyPr wrap="square" rtlCol="0">
            <a:spAutoFit/>
          </a:bodyPr>
          <a:lstStyle/>
          <a:p>
            <a:pPr algn="ctr"/>
            <a:r>
              <a:rPr lang="en-US" b="1" dirty="0"/>
              <a:t>7</a:t>
            </a:r>
          </a:p>
        </p:txBody>
      </p:sp>
      <p:graphicFrame>
        <p:nvGraphicFramePr>
          <p:cNvPr id="13" name="Table 12"/>
          <p:cNvGraphicFramePr>
            <a:graphicFrameLocks noGrp="1"/>
          </p:cNvGraphicFramePr>
          <p:nvPr>
            <p:extLst>
              <p:ext uri="{D42A27DB-BD31-4B8C-83A1-F6EECF244321}">
                <p14:modId xmlns:p14="http://schemas.microsoft.com/office/powerpoint/2010/main" val="2556539416"/>
              </p:ext>
            </p:extLst>
          </p:nvPr>
        </p:nvGraphicFramePr>
        <p:xfrm>
          <a:off x="5858925" y="4886451"/>
          <a:ext cx="943020" cy="370840"/>
        </p:xfrm>
        <a:graphic>
          <a:graphicData uri="http://schemas.openxmlformats.org/drawingml/2006/table">
            <a:tbl>
              <a:tblPr firstRow="1" bandRow="1">
                <a:tableStyleId>{5C22544A-7EE6-4342-B048-85BDC9FD1C3A}</a:tableStyleId>
              </a:tblPr>
              <a:tblGrid>
                <a:gridCol w="471510">
                  <a:extLst>
                    <a:ext uri="{9D8B030D-6E8A-4147-A177-3AD203B41FA5}">
                      <a16:colId xmlns:a16="http://schemas.microsoft.com/office/drawing/2014/main" val="20000"/>
                    </a:ext>
                  </a:extLst>
                </a:gridCol>
                <a:gridCol w="471510">
                  <a:extLst>
                    <a:ext uri="{9D8B030D-6E8A-4147-A177-3AD203B41FA5}">
                      <a16:colId xmlns:a16="http://schemas.microsoft.com/office/drawing/2014/main" val="2000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2" name="TextBox 41"/>
          <p:cNvSpPr txBox="1"/>
          <p:nvPr/>
        </p:nvSpPr>
        <p:spPr>
          <a:xfrm>
            <a:off x="6320600" y="4876229"/>
            <a:ext cx="464233" cy="369332"/>
          </a:xfrm>
          <a:prstGeom prst="rect">
            <a:avLst/>
          </a:prstGeom>
          <a:noFill/>
        </p:spPr>
        <p:txBody>
          <a:bodyPr wrap="square" rtlCol="0">
            <a:spAutoFit/>
          </a:bodyPr>
          <a:lstStyle/>
          <a:p>
            <a:pPr algn="ctr"/>
            <a:r>
              <a:rPr lang="en-US" b="1" dirty="0"/>
              <a:t>0</a:t>
            </a:r>
          </a:p>
        </p:txBody>
      </p:sp>
      <p:sp>
        <p:nvSpPr>
          <p:cNvPr id="43" name="TextBox 42"/>
          <p:cNvSpPr txBox="1"/>
          <p:nvPr/>
        </p:nvSpPr>
        <p:spPr>
          <a:xfrm>
            <a:off x="6332134" y="4871538"/>
            <a:ext cx="464233" cy="369332"/>
          </a:xfrm>
          <a:prstGeom prst="rect">
            <a:avLst/>
          </a:prstGeom>
          <a:noFill/>
        </p:spPr>
        <p:txBody>
          <a:bodyPr wrap="square" rtlCol="0">
            <a:spAutoFit/>
          </a:bodyPr>
          <a:lstStyle/>
          <a:p>
            <a:pPr algn="ctr"/>
            <a:r>
              <a:rPr lang="en-US" b="1" dirty="0"/>
              <a:t>1</a:t>
            </a:r>
          </a:p>
        </p:txBody>
      </p:sp>
      <p:sp>
        <p:nvSpPr>
          <p:cNvPr id="44" name="TextBox 43"/>
          <p:cNvSpPr txBox="1"/>
          <p:nvPr/>
        </p:nvSpPr>
        <p:spPr>
          <a:xfrm>
            <a:off x="6332134" y="4887959"/>
            <a:ext cx="464233" cy="369332"/>
          </a:xfrm>
          <a:prstGeom prst="rect">
            <a:avLst/>
          </a:prstGeom>
          <a:noFill/>
        </p:spPr>
        <p:txBody>
          <a:bodyPr wrap="square" rtlCol="0">
            <a:spAutoFit/>
          </a:bodyPr>
          <a:lstStyle/>
          <a:p>
            <a:pPr algn="ctr"/>
            <a:r>
              <a:rPr lang="en-US" b="1" dirty="0"/>
              <a:t>2</a:t>
            </a:r>
          </a:p>
        </p:txBody>
      </p:sp>
      <p:sp>
        <p:nvSpPr>
          <p:cNvPr id="45" name="TextBox 44"/>
          <p:cNvSpPr txBox="1"/>
          <p:nvPr/>
        </p:nvSpPr>
        <p:spPr>
          <a:xfrm>
            <a:off x="6336254" y="4891625"/>
            <a:ext cx="464233" cy="369332"/>
          </a:xfrm>
          <a:prstGeom prst="rect">
            <a:avLst/>
          </a:prstGeom>
          <a:noFill/>
        </p:spPr>
        <p:txBody>
          <a:bodyPr wrap="square" rtlCol="0">
            <a:spAutoFit/>
          </a:bodyPr>
          <a:lstStyle/>
          <a:p>
            <a:pPr algn="ctr"/>
            <a:r>
              <a:rPr lang="en-US" b="1" dirty="0"/>
              <a:t>3</a:t>
            </a:r>
          </a:p>
        </p:txBody>
      </p:sp>
      <p:sp>
        <p:nvSpPr>
          <p:cNvPr id="46" name="TextBox 45"/>
          <p:cNvSpPr txBox="1"/>
          <p:nvPr/>
        </p:nvSpPr>
        <p:spPr>
          <a:xfrm>
            <a:off x="6310902" y="4876523"/>
            <a:ext cx="464233" cy="369332"/>
          </a:xfrm>
          <a:prstGeom prst="rect">
            <a:avLst/>
          </a:prstGeom>
          <a:noFill/>
        </p:spPr>
        <p:txBody>
          <a:bodyPr wrap="square" rtlCol="0">
            <a:spAutoFit/>
          </a:bodyPr>
          <a:lstStyle/>
          <a:p>
            <a:pPr algn="ctr"/>
            <a:r>
              <a:rPr lang="en-US" b="1" dirty="0"/>
              <a:t>4</a:t>
            </a:r>
          </a:p>
        </p:txBody>
      </p:sp>
      <p:sp>
        <p:nvSpPr>
          <p:cNvPr id="47" name="TextBox 46"/>
          <p:cNvSpPr txBox="1"/>
          <p:nvPr/>
        </p:nvSpPr>
        <p:spPr>
          <a:xfrm>
            <a:off x="6328014" y="4875750"/>
            <a:ext cx="464233" cy="369332"/>
          </a:xfrm>
          <a:prstGeom prst="rect">
            <a:avLst/>
          </a:prstGeom>
          <a:noFill/>
        </p:spPr>
        <p:txBody>
          <a:bodyPr wrap="square" rtlCol="0">
            <a:spAutoFit/>
          </a:bodyPr>
          <a:lstStyle/>
          <a:p>
            <a:pPr algn="ctr"/>
            <a:r>
              <a:rPr lang="en-US" b="1" dirty="0"/>
              <a:t>5</a:t>
            </a:r>
          </a:p>
        </p:txBody>
      </p:sp>
      <p:sp>
        <p:nvSpPr>
          <p:cNvPr id="48" name="TextBox 47"/>
          <p:cNvSpPr txBox="1"/>
          <p:nvPr/>
        </p:nvSpPr>
        <p:spPr>
          <a:xfrm>
            <a:off x="6318316" y="4863319"/>
            <a:ext cx="464233" cy="369332"/>
          </a:xfrm>
          <a:prstGeom prst="rect">
            <a:avLst/>
          </a:prstGeom>
          <a:noFill/>
        </p:spPr>
        <p:txBody>
          <a:bodyPr wrap="square" rtlCol="0">
            <a:spAutoFit/>
          </a:bodyPr>
          <a:lstStyle/>
          <a:p>
            <a:pPr algn="ctr"/>
            <a:r>
              <a:rPr lang="en-US" b="1" dirty="0"/>
              <a:t>6</a:t>
            </a:r>
          </a:p>
        </p:txBody>
      </p:sp>
      <p:sp>
        <p:nvSpPr>
          <p:cNvPr id="49" name="TextBox 48"/>
          <p:cNvSpPr txBox="1"/>
          <p:nvPr/>
        </p:nvSpPr>
        <p:spPr>
          <a:xfrm>
            <a:off x="6337712" y="4878866"/>
            <a:ext cx="464233" cy="369332"/>
          </a:xfrm>
          <a:prstGeom prst="rect">
            <a:avLst/>
          </a:prstGeom>
          <a:noFill/>
        </p:spPr>
        <p:txBody>
          <a:bodyPr wrap="square" rtlCol="0">
            <a:spAutoFit/>
          </a:bodyPr>
          <a:lstStyle/>
          <a:p>
            <a:pPr algn="ctr"/>
            <a:r>
              <a:rPr lang="en-US" b="1" dirty="0"/>
              <a:t>7</a:t>
            </a:r>
          </a:p>
        </p:txBody>
      </p:sp>
      <p:sp>
        <p:nvSpPr>
          <p:cNvPr id="50" name="TextBox 49"/>
          <p:cNvSpPr txBox="1"/>
          <p:nvPr/>
        </p:nvSpPr>
        <p:spPr>
          <a:xfrm>
            <a:off x="6340580" y="4878590"/>
            <a:ext cx="464233" cy="369332"/>
          </a:xfrm>
          <a:prstGeom prst="rect">
            <a:avLst/>
          </a:prstGeom>
          <a:noFill/>
        </p:spPr>
        <p:txBody>
          <a:bodyPr wrap="square" rtlCol="0">
            <a:spAutoFit/>
          </a:bodyPr>
          <a:lstStyle/>
          <a:p>
            <a:pPr algn="ctr"/>
            <a:r>
              <a:rPr lang="en-US" b="1" dirty="0"/>
              <a:t>8</a:t>
            </a:r>
          </a:p>
        </p:txBody>
      </p:sp>
      <p:sp>
        <p:nvSpPr>
          <p:cNvPr id="51" name="TextBox 50"/>
          <p:cNvSpPr txBox="1"/>
          <p:nvPr/>
        </p:nvSpPr>
        <p:spPr>
          <a:xfrm>
            <a:off x="8425405" y="5393143"/>
            <a:ext cx="464233" cy="369332"/>
          </a:xfrm>
          <a:prstGeom prst="rect">
            <a:avLst/>
          </a:prstGeom>
          <a:noFill/>
        </p:spPr>
        <p:txBody>
          <a:bodyPr wrap="square" rtlCol="0">
            <a:spAutoFit/>
          </a:bodyPr>
          <a:lstStyle/>
          <a:p>
            <a:pPr algn="ctr"/>
            <a:r>
              <a:rPr lang="en-US" b="1" dirty="0"/>
              <a:t>8</a:t>
            </a:r>
          </a:p>
        </p:txBody>
      </p:sp>
      <p:sp>
        <p:nvSpPr>
          <p:cNvPr id="52" name="TextBox 51"/>
          <p:cNvSpPr txBox="1"/>
          <p:nvPr/>
        </p:nvSpPr>
        <p:spPr>
          <a:xfrm>
            <a:off x="9575605" y="5385521"/>
            <a:ext cx="464233" cy="369332"/>
          </a:xfrm>
          <a:prstGeom prst="rect">
            <a:avLst/>
          </a:prstGeom>
          <a:noFill/>
        </p:spPr>
        <p:txBody>
          <a:bodyPr wrap="square" rtlCol="0">
            <a:spAutoFit/>
          </a:bodyPr>
          <a:lstStyle/>
          <a:p>
            <a:pPr algn="ctr"/>
            <a:r>
              <a:rPr lang="en-US" b="1" dirty="0"/>
              <a:t>n</a:t>
            </a:r>
          </a:p>
        </p:txBody>
      </p:sp>
      <p:sp>
        <p:nvSpPr>
          <p:cNvPr id="40" name="Footer Placeholder 39"/>
          <p:cNvSpPr>
            <a:spLocks noGrp="1"/>
          </p:cNvSpPr>
          <p:nvPr>
            <p:ph type="ftr" sz="quarter" idx="11"/>
          </p:nvPr>
        </p:nvSpPr>
        <p:spPr/>
        <p:txBody>
          <a:bodyPr/>
          <a:lstStyle/>
          <a:p>
            <a:r>
              <a:rPr lang="en-US"/>
              <a:t>CSC 2105: Data Structures</a:t>
            </a:r>
            <a:endParaRPr lang="en-US" dirty="0"/>
          </a:p>
        </p:txBody>
      </p:sp>
      <p:sp>
        <p:nvSpPr>
          <p:cNvPr id="54" name="Slide Number Placeholder 53"/>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15</a:t>
            </a:fld>
            <a:endParaRPr lang="en-US" dirty="0"/>
          </a:p>
        </p:txBody>
      </p:sp>
      <p:sp>
        <p:nvSpPr>
          <p:cNvPr id="55" name="TextBox 54"/>
          <p:cNvSpPr txBox="1"/>
          <p:nvPr/>
        </p:nvSpPr>
        <p:spPr>
          <a:xfrm>
            <a:off x="5864813" y="4875304"/>
            <a:ext cx="464233" cy="369332"/>
          </a:xfrm>
          <a:prstGeom prst="rect">
            <a:avLst/>
          </a:prstGeom>
          <a:noFill/>
        </p:spPr>
        <p:txBody>
          <a:bodyPr wrap="square" rtlCol="0">
            <a:spAutoFit/>
          </a:bodyPr>
          <a:lstStyle/>
          <a:p>
            <a:pPr algn="ctr"/>
            <a:r>
              <a:rPr lang="en-US" b="1" dirty="0" err="1"/>
              <a:t>i</a:t>
            </a:r>
            <a:endParaRPr lang="en-US" b="1" dirty="0"/>
          </a:p>
        </p:txBody>
      </p:sp>
    </p:spTree>
    <p:extLst>
      <p:ext uri="{BB962C8B-B14F-4D97-AF65-F5344CB8AC3E}">
        <p14:creationId xmlns:p14="http://schemas.microsoft.com/office/powerpoint/2010/main" val="30606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nodeType="clickEffect">
                                  <p:stCondLst>
                                    <p:cond delay="0"/>
                                  </p:stCondLst>
                                  <p:childTnLst>
                                    <p:set>
                                      <p:cBhvr override="childStyle">
                                        <p:cTn id="30" dur="indefinite"/>
                                        <p:tgtEl>
                                          <p:spTgt spid="3">
                                            <p:txEl>
                                              <p:pRg st="0" end="0"/>
                                            </p:txEl>
                                          </p:spTgt>
                                        </p:tgtEl>
                                        <p:attrNameLst>
                                          <p:attrName>style.color</p:attrName>
                                        </p:attrNameLst>
                                      </p:cBhvr>
                                      <p:to>
                                        <p:clrVal>
                                          <a:srgbClr val="A5A5A5"/>
                                        </p:clrVal>
                                      </p:to>
                                    </p:set>
                                  </p:childTnLst>
                                </p:cTn>
                              </p:par>
                            </p:childTnLst>
                          </p:cTn>
                        </p:par>
                        <p:par>
                          <p:cTn id="31" fill="hold">
                            <p:stCondLst>
                              <p:cond delay="0"/>
                            </p:stCondLst>
                            <p:childTnLst>
                              <p:par>
                                <p:cTn id="32" presetID="3" presetClass="emph" presetSubtype="1" nodeType="afterEffect">
                                  <p:stCondLst>
                                    <p:cond delay="0"/>
                                  </p:stCondLst>
                                  <p:childTnLst>
                                    <p:set>
                                      <p:cBhvr override="childStyle">
                                        <p:cTn id="33" dur="indefinite"/>
                                        <p:tgtEl>
                                          <p:spTgt spid="3">
                                            <p:txEl>
                                              <p:pRg st="1" end="1"/>
                                            </p:txEl>
                                          </p:spTgt>
                                        </p:tgtEl>
                                        <p:attrNameLst>
                                          <p:attrName>style.color</p:attrName>
                                        </p:attrNameLst>
                                      </p:cBhvr>
                                      <p:to>
                                        <p:clrVal>
                                          <a:srgbClr val="FF0000"/>
                                        </p:clrVal>
                                      </p:to>
                                    </p:set>
                                  </p:childTnLst>
                                </p:cTn>
                              </p:par>
                            </p:childTnLst>
                          </p:cTn>
                        </p:par>
                      </p:childTnLst>
                    </p:cTn>
                  </p:par>
                  <p:par>
                    <p:cTn id="34" fill="hold">
                      <p:stCondLst>
                        <p:cond delay="indefinite"/>
                      </p:stCondLst>
                      <p:childTnLst>
                        <p:par>
                          <p:cTn id="35" fill="hold">
                            <p:stCondLst>
                              <p:cond delay="0"/>
                            </p:stCondLst>
                            <p:childTnLst>
                              <p:par>
                                <p:cTn id="36" presetID="3" presetClass="emph" presetSubtype="1" grpId="0" nodeType="clickEffect">
                                  <p:stCondLst>
                                    <p:cond delay="0"/>
                                  </p:stCondLst>
                                  <p:childTnLst>
                                    <p:set>
                                      <p:cBhvr override="childStyle">
                                        <p:cTn id="37" dur="indefinite"/>
                                        <p:tgtEl>
                                          <p:spTgt spid="52"/>
                                        </p:tgtEl>
                                        <p:attrNameLst>
                                          <p:attrName>style.color</p:attrName>
                                        </p:attrNameLst>
                                      </p:cBhvr>
                                      <p:to>
                                        <p:clrVal>
                                          <a:srgbClr val="FF0000"/>
                                        </p:clrVal>
                                      </p:to>
                                    </p:set>
                                  </p:childTnLst>
                                </p:cTn>
                              </p:par>
                              <p:par>
                                <p:cTn id="38" presetID="3" presetClass="emph" presetSubtype="1" grpId="2" nodeType="withEffect">
                                  <p:stCondLst>
                                    <p:cond delay="0"/>
                                  </p:stCondLst>
                                  <p:childTnLst>
                                    <p:set>
                                      <p:cBhvr override="childStyle">
                                        <p:cTn id="39" dur="indefinite"/>
                                        <p:tgtEl>
                                          <p:spTgt spid="39"/>
                                        </p:tgtEl>
                                        <p:attrNameLst>
                                          <p:attrName>style.color</p:attrName>
                                        </p:attrNameLst>
                                      </p:cBhvr>
                                      <p:to>
                                        <p:clrVal>
                                          <a:srgbClr val="FF0000"/>
                                        </p:clrVal>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3" nodeType="clickEffect">
                                  <p:stCondLst>
                                    <p:cond delay="0"/>
                                  </p:stCondLst>
                                  <p:childTnLst>
                                    <p:set>
                                      <p:cBhvr override="childStyle">
                                        <p:cTn id="53" dur="indefinite"/>
                                        <p:tgtEl>
                                          <p:spTgt spid="39"/>
                                        </p:tgtEl>
                                        <p:attrNameLst>
                                          <p:attrName>style.color</p:attrName>
                                        </p:attrNameLst>
                                      </p:cBhvr>
                                      <p:to>
                                        <p:clrVal>
                                          <a:srgbClr val="000000"/>
                                        </p:clrVal>
                                      </p:to>
                                    </p:set>
                                  </p:childTnLst>
                                </p:cTn>
                              </p:par>
                              <p:par>
                                <p:cTn id="54" presetID="3" presetClass="emph" presetSubtype="1" nodeType="withEffect">
                                  <p:stCondLst>
                                    <p:cond delay="0"/>
                                  </p:stCondLst>
                                  <p:childTnLst>
                                    <p:set>
                                      <p:cBhvr override="childStyle">
                                        <p:cTn id="55" dur="indefinite"/>
                                        <p:tgtEl>
                                          <p:spTgt spid="3">
                                            <p:txEl>
                                              <p:pRg st="1" end="1"/>
                                            </p:txEl>
                                          </p:spTgt>
                                        </p:tgtEl>
                                        <p:attrNameLst>
                                          <p:attrName>style.color</p:attrName>
                                        </p:attrNameLst>
                                      </p:cBhvr>
                                      <p:to>
                                        <p:clrVal>
                                          <a:srgbClr val="A5A5A5"/>
                                        </p:clrVal>
                                      </p:to>
                                    </p:set>
                                  </p:childTnLst>
                                </p:cTn>
                              </p:par>
                              <p:par>
                                <p:cTn id="56" presetID="3" presetClass="emph" presetSubtype="1" grpId="1" nodeType="withEffect">
                                  <p:stCondLst>
                                    <p:cond delay="0"/>
                                  </p:stCondLst>
                                  <p:childTnLst>
                                    <p:set>
                                      <p:cBhvr override="childStyle">
                                        <p:cTn id="57" dur="indefinite"/>
                                        <p:tgtEl>
                                          <p:spTgt spid="52"/>
                                        </p:tgtEl>
                                        <p:attrNameLst>
                                          <p:attrName>style.color</p:attrName>
                                        </p:attrNameLst>
                                      </p:cBhvr>
                                      <p:to>
                                        <p:clrVal>
                                          <a:srgbClr val="000000"/>
                                        </p:clrVal>
                                      </p:to>
                                    </p:set>
                                  </p:childTnLst>
                                </p:cTn>
                              </p:par>
                              <p:par>
                                <p:cTn id="58" presetID="3" presetClass="emph" presetSubtype="1" nodeType="withEffect">
                                  <p:stCondLst>
                                    <p:cond delay="0"/>
                                  </p:stCondLst>
                                  <p:childTnLst>
                                    <p:set>
                                      <p:cBhvr override="childStyle">
                                        <p:cTn id="59" dur="indefinite"/>
                                        <p:tgtEl>
                                          <p:spTgt spid="3">
                                            <p:txEl>
                                              <p:pRg st="2" end="2"/>
                                            </p:txEl>
                                          </p:spTgt>
                                        </p:tgtEl>
                                        <p:attrNameLst>
                                          <p:attrName>style.color</p:attrName>
                                        </p:attrNameLst>
                                      </p:cBhvr>
                                      <p:to>
                                        <p:clrVal>
                                          <a:srgbClr val="FF0000"/>
                                        </p:clrVal>
                                      </p:to>
                                    </p:set>
                                  </p:childTnLst>
                                </p:cTn>
                              </p:par>
                              <p:par>
                                <p:cTn id="60" presetID="3" presetClass="emph" presetSubtype="1" nodeType="withEffect">
                                  <p:stCondLst>
                                    <p:cond delay="0"/>
                                  </p:stCondLst>
                                  <p:childTnLst>
                                    <p:set>
                                      <p:cBhvr override="childStyle">
                                        <p:cTn id="61" dur="indefinite"/>
                                        <p:tgtEl>
                                          <p:spTgt spid="3">
                                            <p:txEl>
                                              <p:pRg st="3" end="3"/>
                                            </p:txEl>
                                          </p:spTgt>
                                        </p:tgtEl>
                                        <p:attrNameLst>
                                          <p:attrName>style.color</p:attrName>
                                        </p:attrNameLst>
                                      </p:cBhvr>
                                      <p:to>
                                        <p:clrVal>
                                          <a:srgbClr val="FF0000"/>
                                        </p:clrVal>
                                      </p:to>
                                    </p:set>
                                  </p:childTnLst>
                                </p:cTn>
                              </p:par>
                              <p:par>
                                <p:cTn id="62" presetID="3" presetClass="emph" presetSubtype="1" nodeType="withEffect">
                                  <p:stCondLst>
                                    <p:cond delay="0"/>
                                  </p:stCondLst>
                                  <p:childTnLst>
                                    <p:set>
                                      <p:cBhvr override="childStyle">
                                        <p:cTn id="63" dur="indefinite"/>
                                        <p:tgtEl>
                                          <p:spTgt spid="3">
                                            <p:txEl>
                                              <p:pRg st="4" end="4"/>
                                            </p:txEl>
                                          </p:spTgt>
                                        </p:tgtEl>
                                        <p:attrNameLst>
                                          <p:attrName>style.color</p:attrName>
                                        </p:attrNameLst>
                                      </p:cBhvr>
                                      <p:to>
                                        <p:clrVal>
                                          <a:srgbClr val="FF0000"/>
                                        </p:clrVal>
                                      </p:to>
                                    </p:set>
                                  </p:childTnLst>
                                </p:cTn>
                              </p:par>
                              <p:par>
                                <p:cTn id="64" presetID="1" presetClass="entr" presetSubtype="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childTnLst>
                                </p:cTn>
                              </p:par>
                              <p:par>
                                <p:cTn id="66" presetID="3" presetClass="emph" presetSubtype="1" grpId="0" nodeType="withEffect">
                                  <p:stCondLst>
                                    <p:cond delay="0"/>
                                  </p:stCondLst>
                                  <p:childTnLst>
                                    <p:set>
                                      <p:cBhvr override="childStyle">
                                        <p:cTn id="67" dur="indefinite"/>
                                        <p:tgtEl>
                                          <p:spTgt spid="39"/>
                                        </p:tgtEl>
                                        <p:attrNameLst>
                                          <p:attrName>style.color</p:attrName>
                                        </p:attrNameLst>
                                      </p:cBhvr>
                                      <p:to>
                                        <p:clrVal>
                                          <a:srgbClr val="FF0000"/>
                                        </p:clrVal>
                                      </p:to>
                                    </p:set>
                                  </p:childTnLst>
                                </p:cTn>
                              </p:par>
                              <p:par>
                                <p:cTn id="68" presetID="3" presetClass="emph" presetSubtype="1" grpId="1" nodeType="withEffect">
                                  <p:stCondLst>
                                    <p:cond delay="0"/>
                                  </p:stCondLst>
                                  <p:childTnLst>
                                    <p:set>
                                      <p:cBhvr override="childStyle">
                                        <p:cTn id="69" dur="indefinite"/>
                                        <p:tgtEl>
                                          <p:spTgt spid="38"/>
                                        </p:tgtEl>
                                        <p:attrNameLst>
                                          <p:attrName>style.color</p:attrName>
                                        </p:attrNameLst>
                                      </p:cBhvr>
                                      <p:to>
                                        <p:clrVal>
                                          <a:srgbClr val="FF0000"/>
                                        </p:clrVal>
                                      </p:to>
                                    </p:set>
                                  </p:childTnLst>
                                </p:cTn>
                              </p:par>
                            </p:childTnLst>
                          </p:cTn>
                        </p:par>
                      </p:childTnLst>
                    </p:cTn>
                  </p:par>
                  <p:par>
                    <p:cTn id="70" fill="hold">
                      <p:stCondLst>
                        <p:cond delay="indefinite"/>
                      </p:stCondLst>
                      <p:childTnLst>
                        <p:par>
                          <p:cTn id="71" fill="hold">
                            <p:stCondLst>
                              <p:cond delay="0"/>
                            </p:stCondLst>
                            <p:childTnLst>
                              <p:par>
                                <p:cTn id="72" presetID="3" presetClass="emph" presetSubtype="1" repeatCount="indefinite" grpId="2" nodeType="clickEffect">
                                  <p:stCondLst>
                                    <p:cond delay="0"/>
                                  </p:stCondLst>
                                  <p:childTnLst>
                                    <p:set>
                                      <p:cBhvr override="childStyle">
                                        <p:cTn id="73" dur="indefinite"/>
                                        <p:tgtEl>
                                          <p:spTgt spid="16"/>
                                        </p:tgtEl>
                                        <p:attrNameLst>
                                          <p:attrName>style.color</p:attrName>
                                        </p:attrNameLst>
                                      </p:cBhvr>
                                      <p:to>
                                        <p:clrVal>
                                          <a:schemeClr val="accent2"/>
                                        </p:clrVal>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8"/>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3" presetClass="emph" presetSubtype="1" grpId="0" nodeType="withEffect">
                                  <p:stCondLst>
                                    <p:cond delay="0"/>
                                  </p:stCondLst>
                                  <p:childTnLst>
                                    <p:set>
                                      <p:cBhvr override="childStyle">
                                        <p:cTn id="84" dur="indefinite"/>
                                        <p:tgtEl>
                                          <p:spTgt spid="38"/>
                                        </p:tgtEl>
                                        <p:attrNameLst>
                                          <p:attrName>style.color</p:attrName>
                                        </p:attrNameLst>
                                      </p:cBhvr>
                                      <p:to>
                                        <p:clrVal>
                                          <a:srgbClr val="000000"/>
                                        </p:clrVal>
                                      </p:to>
                                    </p:set>
                                  </p:childTnLst>
                                </p:cTn>
                              </p:par>
                              <p:par>
                                <p:cTn id="85" presetID="3" presetClass="emph" presetSubtype="1" grpId="0" nodeType="withEffect">
                                  <p:stCondLst>
                                    <p:cond delay="0"/>
                                  </p:stCondLst>
                                  <p:childTnLst>
                                    <p:set>
                                      <p:cBhvr override="childStyle">
                                        <p:cTn id="86" dur="indefinite"/>
                                        <p:tgtEl>
                                          <p:spTgt spid="36"/>
                                        </p:tgtEl>
                                        <p:attrNameLst>
                                          <p:attrName>style.color</p:attrName>
                                        </p:attrNameLst>
                                      </p:cBhvr>
                                      <p:to>
                                        <p:clrVal>
                                          <a:srgbClr val="FF0000"/>
                                        </p:clrVal>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repeatCount="indefinite" grpId="2" nodeType="clickEffect">
                                  <p:stCondLst>
                                    <p:cond delay="0"/>
                                  </p:stCondLst>
                                  <p:childTnLst>
                                    <p:set>
                                      <p:cBhvr override="childStyle">
                                        <p:cTn id="90" dur="indefinite"/>
                                        <p:tgtEl>
                                          <p:spTgt spid="11"/>
                                        </p:tgtEl>
                                        <p:attrNameLst>
                                          <p:attrName>style.color</p:attrName>
                                        </p:attrNameLst>
                                      </p:cBhvr>
                                      <p:to>
                                        <p:clrVal>
                                          <a:schemeClr val="accent2"/>
                                        </p:clrVal>
                                      </p:to>
                                    </p:set>
                                  </p:childTnLst>
                                </p:cTn>
                              </p:par>
                              <p:par>
                                <p:cTn id="91" presetID="1" presetClass="exit" presetSubtype="0" fill="hold" grpId="1"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grpId="0" nodeType="afterEffect">
                                  <p:stCondLst>
                                    <p:cond delay="0"/>
                                  </p:stCondLst>
                                  <p:childTnLst>
                                    <p:set>
                                      <p:cBhvr>
                                        <p:cTn id="95" dur="1" fill="hold">
                                          <p:stCondLst>
                                            <p:cond delay="0"/>
                                          </p:stCondLst>
                                        </p:cTn>
                                        <p:tgtEl>
                                          <p:spTgt spid="2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47"/>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46"/>
                                        </p:tgtEl>
                                        <p:attrNameLst>
                                          <p:attrName>style.visibility</p:attrName>
                                        </p:attrNameLst>
                                      </p:cBhvr>
                                      <p:to>
                                        <p:strVal val="visible"/>
                                      </p:to>
                                    </p:set>
                                  </p:childTnLst>
                                </p:cTn>
                              </p:par>
                              <p:par>
                                <p:cTn id="102" presetID="3" presetClass="emph" presetSubtype="1" grpId="1" nodeType="withEffect">
                                  <p:stCondLst>
                                    <p:cond delay="0"/>
                                  </p:stCondLst>
                                  <p:childTnLst>
                                    <p:set>
                                      <p:cBhvr override="childStyle">
                                        <p:cTn id="103" dur="indefinite"/>
                                        <p:tgtEl>
                                          <p:spTgt spid="39"/>
                                        </p:tgtEl>
                                        <p:attrNameLst>
                                          <p:attrName>style.color</p:attrName>
                                        </p:attrNameLst>
                                      </p:cBhvr>
                                      <p:to>
                                        <p:clrVal>
                                          <a:srgbClr val="000000"/>
                                        </p:clrVal>
                                      </p:to>
                                    </p:set>
                                  </p:childTnLst>
                                </p:cTn>
                              </p:par>
                              <p:par>
                                <p:cTn id="104" presetID="3" presetClass="emph" presetSubtype="1" grpId="0" nodeType="withEffect">
                                  <p:stCondLst>
                                    <p:cond delay="0"/>
                                  </p:stCondLst>
                                  <p:childTnLst>
                                    <p:set>
                                      <p:cBhvr override="childStyle">
                                        <p:cTn id="105" dur="indefinite"/>
                                        <p:tgtEl>
                                          <p:spTgt spid="37"/>
                                        </p:tgtEl>
                                        <p:attrNameLst>
                                          <p:attrName>style.color</p:attrName>
                                        </p:attrNameLst>
                                      </p:cBhvr>
                                      <p:to>
                                        <p:clrVal>
                                          <a:srgbClr val="FF0000"/>
                                        </p:clrVal>
                                      </p:to>
                                    </p:set>
                                  </p:childTnLst>
                                </p:cTn>
                              </p:par>
                            </p:childTnLst>
                          </p:cTn>
                        </p:par>
                      </p:childTnLst>
                    </p:cTn>
                  </p:par>
                  <p:par>
                    <p:cTn id="106" fill="hold">
                      <p:stCondLst>
                        <p:cond delay="indefinite"/>
                      </p:stCondLst>
                      <p:childTnLst>
                        <p:par>
                          <p:cTn id="107" fill="hold">
                            <p:stCondLst>
                              <p:cond delay="0"/>
                            </p:stCondLst>
                            <p:childTnLst>
                              <p:par>
                                <p:cTn id="108" presetID="3" presetClass="emph" presetSubtype="1" repeatCount="indefinite" grpId="2" nodeType="clickEffect">
                                  <p:stCondLst>
                                    <p:cond delay="0"/>
                                  </p:stCondLst>
                                  <p:childTnLst>
                                    <p:set>
                                      <p:cBhvr override="childStyle">
                                        <p:cTn id="109" dur="indefinite"/>
                                        <p:tgtEl>
                                          <p:spTgt spid="10"/>
                                        </p:tgtEl>
                                        <p:attrNameLst>
                                          <p:attrName>style.color</p:attrName>
                                        </p:attrNameLst>
                                      </p:cBhvr>
                                      <p:to>
                                        <p:clrVal>
                                          <a:schemeClr val="accent2"/>
                                        </p:clrVal>
                                      </p:to>
                                    </p:set>
                                  </p:childTnLst>
                                </p:cTn>
                              </p:par>
                              <p:par>
                                <p:cTn id="110" presetID="1" presetClass="exit" presetSubtype="0" fill="hold" grpId="1" nodeType="withEffect">
                                  <p:stCondLst>
                                    <p:cond delay="0"/>
                                  </p:stCondLst>
                                  <p:childTnLst>
                                    <p:set>
                                      <p:cBhvr>
                                        <p:cTn id="111" dur="1" fill="hold">
                                          <p:stCondLst>
                                            <p:cond delay="0"/>
                                          </p:stCondLst>
                                        </p:cTn>
                                        <p:tgtEl>
                                          <p:spTgt spid="11"/>
                                        </p:tgtEl>
                                        <p:attrNameLst>
                                          <p:attrName>style.visibility</p:attrName>
                                        </p:attrNameLst>
                                      </p:cBhvr>
                                      <p:to>
                                        <p:strVal val="hidden"/>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2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46"/>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par>
                                <p:cTn id="121" presetID="3" presetClass="emph" presetSubtype="1" grpId="1" nodeType="withEffect">
                                  <p:stCondLst>
                                    <p:cond delay="0"/>
                                  </p:stCondLst>
                                  <p:childTnLst>
                                    <p:set>
                                      <p:cBhvr override="childStyle">
                                        <p:cTn id="122" dur="indefinite"/>
                                        <p:tgtEl>
                                          <p:spTgt spid="36"/>
                                        </p:tgtEl>
                                        <p:attrNameLst>
                                          <p:attrName>style.color</p:attrName>
                                        </p:attrNameLst>
                                      </p:cBhvr>
                                      <p:to>
                                        <p:clrVal>
                                          <a:srgbClr val="000000"/>
                                        </p:clrVal>
                                      </p:to>
                                    </p:set>
                                  </p:childTnLst>
                                </p:cTn>
                              </p:par>
                              <p:par>
                                <p:cTn id="123" presetID="3" presetClass="emph" presetSubtype="1" grpId="0" nodeType="withEffect">
                                  <p:stCondLst>
                                    <p:cond delay="0"/>
                                  </p:stCondLst>
                                  <p:childTnLst>
                                    <p:set>
                                      <p:cBhvr override="childStyle">
                                        <p:cTn id="124" dur="indefinite"/>
                                        <p:tgtEl>
                                          <p:spTgt spid="34"/>
                                        </p:tgtEl>
                                        <p:attrNameLst>
                                          <p:attrName>style.color</p:attrName>
                                        </p:attrNameLst>
                                      </p:cBhvr>
                                      <p:to>
                                        <p:clrVal>
                                          <a:srgbClr val="FF0000"/>
                                        </p:clrVal>
                                      </p:to>
                                    </p:set>
                                  </p:childTnLst>
                                </p:cTn>
                              </p:par>
                            </p:childTnLst>
                          </p:cTn>
                        </p:par>
                      </p:childTnLst>
                    </p:cTn>
                  </p:par>
                  <p:par>
                    <p:cTn id="125" fill="hold">
                      <p:stCondLst>
                        <p:cond delay="indefinite"/>
                      </p:stCondLst>
                      <p:childTnLst>
                        <p:par>
                          <p:cTn id="126" fill="hold">
                            <p:stCondLst>
                              <p:cond delay="0"/>
                            </p:stCondLst>
                            <p:childTnLst>
                              <p:par>
                                <p:cTn id="127" presetID="3" presetClass="emph" presetSubtype="1" repeatCount="indefinite" grpId="2" nodeType="clickEffect">
                                  <p:stCondLst>
                                    <p:cond delay="0"/>
                                  </p:stCondLst>
                                  <p:childTnLst>
                                    <p:set>
                                      <p:cBhvr override="childStyle">
                                        <p:cTn id="128" dur="indefinite"/>
                                        <p:tgtEl>
                                          <p:spTgt spid="9"/>
                                        </p:tgtEl>
                                        <p:attrNameLst>
                                          <p:attrName>style.color</p:attrName>
                                        </p:attrNameLst>
                                      </p:cBhvr>
                                      <p:to>
                                        <p:clrVal>
                                          <a:schemeClr val="accent2"/>
                                        </p:clrVal>
                                      </p:to>
                                    </p:set>
                                  </p:childTnLst>
                                </p:cTn>
                              </p:par>
                              <p:par>
                                <p:cTn id="129" presetID="1" presetClass="exit" presetSubtype="0" fill="hold" grpId="1" nodeType="withEffect">
                                  <p:stCondLst>
                                    <p:cond delay="0"/>
                                  </p:stCondLst>
                                  <p:childTnLst>
                                    <p:set>
                                      <p:cBhvr>
                                        <p:cTn id="130" dur="1" fill="hold">
                                          <p:stCondLst>
                                            <p:cond delay="0"/>
                                          </p:stCondLst>
                                        </p:cTn>
                                        <p:tgtEl>
                                          <p:spTgt spid="10"/>
                                        </p:tgtEl>
                                        <p:attrNameLst>
                                          <p:attrName>style.visibility</p:attrName>
                                        </p:attrNameLst>
                                      </p:cBhvr>
                                      <p:to>
                                        <p:strVal val="hidden"/>
                                      </p:to>
                                    </p:set>
                                  </p:childTnLst>
                                </p:cTn>
                              </p:par>
                            </p:childTnLst>
                          </p:cTn>
                        </p:par>
                        <p:par>
                          <p:cTn id="131" fill="hold">
                            <p:stCondLst>
                              <p:cond delay="0"/>
                            </p:stCondLst>
                            <p:childTnLst>
                              <p:par>
                                <p:cTn id="132" presetID="1" presetClass="entr" presetSubtype="0" fill="hold" grpId="0" nodeType="afterEffect">
                                  <p:stCondLst>
                                    <p:cond delay="0"/>
                                  </p:stCondLst>
                                  <p:childTnLst>
                                    <p:set>
                                      <p:cBhvr>
                                        <p:cTn id="133" dur="1" fill="hold">
                                          <p:stCondLst>
                                            <p:cond delay="0"/>
                                          </p:stCondLst>
                                        </p:cTn>
                                        <p:tgtEl>
                                          <p:spTgt spid="20"/>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45"/>
                                        </p:tgtEl>
                                        <p:attrNameLst>
                                          <p:attrName>style.visibility</p:attrName>
                                        </p:attrNameLst>
                                      </p:cBhvr>
                                      <p:to>
                                        <p:strVal val="hidden"/>
                                      </p:to>
                                    </p:set>
                                  </p:childTnLst>
                                </p:cTn>
                              </p:par>
                              <p:par>
                                <p:cTn id="138" presetID="1" presetClass="entr" presetSubtype="0" fill="hold" grpId="0" nodeType="withEffect">
                                  <p:stCondLst>
                                    <p:cond delay="0"/>
                                  </p:stCondLst>
                                  <p:childTnLst>
                                    <p:set>
                                      <p:cBhvr>
                                        <p:cTn id="139" dur="1" fill="hold">
                                          <p:stCondLst>
                                            <p:cond delay="0"/>
                                          </p:stCondLst>
                                        </p:cTn>
                                        <p:tgtEl>
                                          <p:spTgt spid="44"/>
                                        </p:tgtEl>
                                        <p:attrNameLst>
                                          <p:attrName>style.visibility</p:attrName>
                                        </p:attrNameLst>
                                      </p:cBhvr>
                                      <p:to>
                                        <p:strVal val="visible"/>
                                      </p:to>
                                    </p:set>
                                  </p:childTnLst>
                                </p:cTn>
                              </p:par>
                              <p:par>
                                <p:cTn id="140" presetID="3" presetClass="emph" presetSubtype="1" grpId="1" nodeType="withEffect">
                                  <p:stCondLst>
                                    <p:cond delay="0"/>
                                  </p:stCondLst>
                                  <p:childTnLst>
                                    <p:set>
                                      <p:cBhvr override="childStyle">
                                        <p:cTn id="141" dur="indefinite"/>
                                        <p:tgtEl>
                                          <p:spTgt spid="37"/>
                                        </p:tgtEl>
                                        <p:attrNameLst>
                                          <p:attrName>style.color</p:attrName>
                                        </p:attrNameLst>
                                      </p:cBhvr>
                                      <p:to>
                                        <p:clrVal>
                                          <a:srgbClr val="000000"/>
                                        </p:clrVal>
                                      </p:to>
                                    </p:set>
                                  </p:childTnLst>
                                </p:cTn>
                              </p:par>
                              <p:par>
                                <p:cTn id="142" presetID="3" presetClass="emph" presetSubtype="1" grpId="0" nodeType="withEffect">
                                  <p:stCondLst>
                                    <p:cond delay="0"/>
                                  </p:stCondLst>
                                  <p:childTnLst>
                                    <p:set>
                                      <p:cBhvr override="childStyle">
                                        <p:cTn id="143" dur="indefinite"/>
                                        <p:tgtEl>
                                          <p:spTgt spid="35"/>
                                        </p:tgtEl>
                                        <p:attrNameLst>
                                          <p:attrName>style.color</p:attrName>
                                        </p:attrNameLst>
                                      </p:cBhvr>
                                      <p:to>
                                        <p:clrVal>
                                          <a:srgbClr val="FF0000"/>
                                        </p:clrVal>
                                      </p:to>
                                    </p:set>
                                  </p:childTnLst>
                                </p:cTn>
                              </p:par>
                            </p:childTnLst>
                          </p:cTn>
                        </p:par>
                      </p:childTnLst>
                    </p:cTn>
                  </p:par>
                  <p:par>
                    <p:cTn id="144" fill="hold">
                      <p:stCondLst>
                        <p:cond delay="indefinite"/>
                      </p:stCondLst>
                      <p:childTnLst>
                        <p:par>
                          <p:cTn id="145" fill="hold">
                            <p:stCondLst>
                              <p:cond delay="0"/>
                            </p:stCondLst>
                            <p:childTnLst>
                              <p:par>
                                <p:cTn id="146" presetID="3" presetClass="emph" presetSubtype="1" repeatCount="indefinite" grpId="2" nodeType="clickEffect">
                                  <p:stCondLst>
                                    <p:cond delay="0"/>
                                  </p:stCondLst>
                                  <p:childTnLst>
                                    <p:set>
                                      <p:cBhvr override="childStyle">
                                        <p:cTn id="147" dur="indefinite"/>
                                        <p:tgtEl>
                                          <p:spTgt spid="15"/>
                                        </p:tgtEl>
                                        <p:attrNameLst>
                                          <p:attrName>style.color</p:attrName>
                                        </p:attrNameLst>
                                      </p:cBhvr>
                                      <p:to>
                                        <p:clrVal>
                                          <a:schemeClr val="accent2"/>
                                        </p:clrVal>
                                      </p:to>
                                    </p:set>
                                  </p:childTnLst>
                                </p:cTn>
                              </p:par>
                              <p:par>
                                <p:cTn id="148" presetID="1" presetClass="exit" presetSubtype="0" fill="hold" grpId="1" nodeType="withEffect">
                                  <p:stCondLst>
                                    <p:cond delay="0"/>
                                  </p:stCondLst>
                                  <p:childTnLst>
                                    <p:set>
                                      <p:cBhvr>
                                        <p:cTn id="149" dur="1" fill="hold">
                                          <p:stCondLst>
                                            <p:cond delay="0"/>
                                          </p:stCondLst>
                                        </p:cTn>
                                        <p:tgtEl>
                                          <p:spTgt spid="9"/>
                                        </p:tgtEl>
                                        <p:attrNameLst>
                                          <p:attrName>style.visibility</p:attrName>
                                        </p:attrNameLst>
                                      </p:cBhvr>
                                      <p:to>
                                        <p:strVal val="hidden"/>
                                      </p:to>
                                    </p:set>
                                  </p:childTnLst>
                                </p:cTn>
                              </p:par>
                            </p:childTnLst>
                          </p:cTn>
                        </p:par>
                        <p:par>
                          <p:cTn id="150" fill="hold">
                            <p:stCondLst>
                              <p:cond delay="0"/>
                            </p:stCondLst>
                            <p:childTnLst>
                              <p:par>
                                <p:cTn id="151" presetID="1" presetClass="entr" presetSubtype="0" fill="hold" grpId="0" nodeType="afterEffect">
                                  <p:stCondLst>
                                    <p:cond delay="0"/>
                                  </p:stCondLst>
                                  <p:childTnLst>
                                    <p:set>
                                      <p:cBhvr>
                                        <p:cTn id="152" dur="1" fill="hold">
                                          <p:stCondLst>
                                            <p:cond delay="0"/>
                                          </p:stCondLst>
                                        </p:cTn>
                                        <p:tgtEl>
                                          <p:spTgt spid="2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44"/>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43"/>
                                        </p:tgtEl>
                                        <p:attrNameLst>
                                          <p:attrName>style.visibility</p:attrName>
                                        </p:attrNameLst>
                                      </p:cBhvr>
                                      <p:to>
                                        <p:strVal val="visible"/>
                                      </p:to>
                                    </p:set>
                                  </p:childTnLst>
                                </p:cTn>
                              </p:par>
                              <p:par>
                                <p:cTn id="159" presetID="3" presetClass="emph" presetSubtype="1" grpId="1" nodeType="withEffect">
                                  <p:stCondLst>
                                    <p:cond delay="0"/>
                                  </p:stCondLst>
                                  <p:childTnLst>
                                    <p:set>
                                      <p:cBhvr override="childStyle">
                                        <p:cTn id="160" dur="indefinite"/>
                                        <p:tgtEl>
                                          <p:spTgt spid="34"/>
                                        </p:tgtEl>
                                        <p:attrNameLst>
                                          <p:attrName>style.color</p:attrName>
                                        </p:attrNameLst>
                                      </p:cBhvr>
                                      <p:to>
                                        <p:clrVal>
                                          <a:srgbClr val="000000"/>
                                        </p:clrVal>
                                      </p:to>
                                    </p:set>
                                  </p:childTnLst>
                                </p:cTn>
                              </p:par>
                              <p:par>
                                <p:cTn id="161" presetID="3" presetClass="emph" presetSubtype="1" grpId="0" nodeType="withEffect">
                                  <p:stCondLst>
                                    <p:cond delay="0"/>
                                  </p:stCondLst>
                                  <p:childTnLst>
                                    <p:set>
                                      <p:cBhvr override="childStyle">
                                        <p:cTn id="162" dur="indefinite"/>
                                        <p:tgtEl>
                                          <p:spTgt spid="12"/>
                                        </p:tgtEl>
                                        <p:attrNameLst>
                                          <p:attrName>style.color</p:attrName>
                                        </p:attrNameLst>
                                      </p:cBhvr>
                                      <p:to>
                                        <p:clrVal>
                                          <a:srgbClr val="FF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repeatCount="indefinite" grpId="2" nodeType="clickEffect">
                                  <p:stCondLst>
                                    <p:cond delay="0"/>
                                  </p:stCondLst>
                                  <p:childTnLst>
                                    <p:set>
                                      <p:cBhvr override="childStyle">
                                        <p:cTn id="166" dur="indefinite"/>
                                        <p:tgtEl>
                                          <p:spTgt spid="8"/>
                                        </p:tgtEl>
                                        <p:attrNameLst>
                                          <p:attrName>style.color</p:attrName>
                                        </p:attrNameLst>
                                      </p:cBhvr>
                                      <p:to>
                                        <p:clrVal>
                                          <a:schemeClr val="accent2"/>
                                        </p:clrVal>
                                      </p:to>
                                    </p:set>
                                  </p:childTnLst>
                                </p:cTn>
                              </p:par>
                              <p:par>
                                <p:cTn id="167" presetID="1" presetClass="exit" presetSubtype="0" fill="hold" grpId="1" nodeType="withEffect">
                                  <p:stCondLst>
                                    <p:cond delay="0"/>
                                  </p:stCondLst>
                                  <p:childTnLst>
                                    <p:set>
                                      <p:cBhvr>
                                        <p:cTn id="168" dur="1" fill="hold">
                                          <p:stCondLst>
                                            <p:cond delay="0"/>
                                          </p:stCondLst>
                                        </p:cTn>
                                        <p:tgtEl>
                                          <p:spTgt spid="15"/>
                                        </p:tgtEl>
                                        <p:attrNameLst>
                                          <p:attrName>style.visibility</p:attrName>
                                        </p:attrNameLst>
                                      </p:cBhvr>
                                      <p:to>
                                        <p:strVal val="hidden"/>
                                      </p:to>
                                    </p:set>
                                  </p:childTnLst>
                                </p:cTn>
                              </p:par>
                            </p:childTnLst>
                          </p:cTn>
                        </p:par>
                        <p:par>
                          <p:cTn id="169" fill="hold">
                            <p:stCondLst>
                              <p:cond delay="0"/>
                            </p:stCondLst>
                            <p:childTnLst>
                              <p:par>
                                <p:cTn id="170" presetID="1" presetClass="entr" presetSubtype="0" fill="hold" grpId="0" nodeType="afterEffect">
                                  <p:stCondLst>
                                    <p:cond delay="0"/>
                                  </p:stCondLst>
                                  <p:childTnLst>
                                    <p:set>
                                      <p:cBhvr>
                                        <p:cTn id="171" dur="1" fill="hold">
                                          <p:stCondLst>
                                            <p:cond delay="0"/>
                                          </p:stCondLst>
                                        </p:cTn>
                                        <p:tgtEl>
                                          <p:spTgt spid="19"/>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1" nodeType="clickEffect">
                                  <p:stCondLst>
                                    <p:cond delay="0"/>
                                  </p:stCondLst>
                                  <p:childTnLst>
                                    <p:set>
                                      <p:cBhvr>
                                        <p:cTn id="175" dur="1" fill="hold">
                                          <p:stCondLst>
                                            <p:cond delay="0"/>
                                          </p:stCondLst>
                                        </p:cTn>
                                        <p:tgtEl>
                                          <p:spTgt spid="43"/>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42"/>
                                        </p:tgtEl>
                                        <p:attrNameLst>
                                          <p:attrName>style.visibility</p:attrName>
                                        </p:attrNameLst>
                                      </p:cBhvr>
                                      <p:to>
                                        <p:strVal val="visible"/>
                                      </p:to>
                                    </p:set>
                                  </p:childTnLst>
                                </p:cTn>
                              </p:par>
                              <p:par>
                                <p:cTn id="178" presetID="3" presetClass="emph" presetSubtype="1" grpId="1" nodeType="withEffect">
                                  <p:stCondLst>
                                    <p:cond delay="0"/>
                                  </p:stCondLst>
                                  <p:childTnLst>
                                    <p:set>
                                      <p:cBhvr override="childStyle">
                                        <p:cTn id="179" dur="indefinite"/>
                                        <p:tgtEl>
                                          <p:spTgt spid="35"/>
                                        </p:tgtEl>
                                        <p:attrNameLst>
                                          <p:attrName>style.color</p:attrName>
                                        </p:attrNameLst>
                                      </p:cBhvr>
                                      <p:to>
                                        <p:clrVal>
                                          <a:srgbClr val="000000"/>
                                        </p:clrVal>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42"/>
                                        </p:tgtEl>
                                        <p:attrNameLst>
                                          <p:attrName>style.visibility</p:attrName>
                                        </p:attrNameLst>
                                      </p:cBhvr>
                                      <p:to>
                                        <p:strVal val="hidden"/>
                                      </p:to>
                                    </p:set>
                                  </p:childTnLst>
                                </p:cTn>
                              </p:par>
                              <p:par>
                                <p:cTn id="184" presetID="3" presetClass="emph" presetSubtype="1" nodeType="withEffect">
                                  <p:stCondLst>
                                    <p:cond delay="0"/>
                                  </p:stCondLst>
                                  <p:childTnLst>
                                    <p:set>
                                      <p:cBhvr override="childStyle">
                                        <p:cTn id="185" dur="indefinite"/>
                                        <p:tgtEl>
                                          <p:spTgt spid="3">
                                            <p:txEl>
                                              <p:pRg st="3" end="3"/>
                                            </p:txEl>
                                          </p:spTgt>
                                        </p:tgtEl>
                                        <p:attrNameLst>
                                          <p:attrName>style.color</p:attrName>
                                        </p:attrNameLst>
                                      </p:cBhvr>
                                      <p:to>
                                        <p:clrVal>
                                          <a:srgbClr val="A5A5A5"/>
                                        </p:clrVal>
                                      </p:to>
                                    </p:set>
                                  </p:childTnLst>
                                </p:cTn>
                              </p:par>
                              <p:par>
                                <p:cTn id="186" presetID="3" presetClass="emph" presetSubtype="1" nodeType="withEffect">
                                  <p:stCondLst>
                                    <p:cond delay="0"/>
                                  </p:stCondLst>
                                  <p:childTnLst>
                                    <p:set>
                                      <p:cBhvr override="childStyle">
                                        <p:cTn id="187" dur="indefinite"/>
                                        <p:tgtEl>
                                          <p:spTgt spid="3">
                                            <p:txEl>
                                              <p:pRg st="4" end="4"/>
                                            </p:txEl>
                                          </p:spTgt>
                                        </p:tgtEl>
                                        <p:attrNameLst>
                                          <p:attrName>style.color</p:attrName>
                                        </p:attrNameLst>
                                      </p:cBhvr>
                                      <p:to>
                                        <p:clrVal>
                                          <a:srgbClr val="A5A5A5"/>
                                        </p:clrVal>
                                      </p:to>
                                    </p:set>
                                  </p:childTnLst>
                                </p:cTn>
                              </p:par>
                              <p:par>
                                <p:cTn id="188" presetID="3" presetClass="emph" presetSubtype="1" nodeType="withEffect">
                                  <p:stCondLst>
                                    <p:cond delay="0"/>
                                  </p:stCondLst>
                                  <p:childTnLst>
                                    <p:set>
                                      <p:cBhvr override="childStyle">
                                        <p:cTn id="189" dur="indefinite"/>
                                        <p:tgtEl>
                                          <p:spTgt spid="3">
                                            <p:txEl>
                                              <p:pRg st="5" end="5"/>
                                            </p:txEl>
                                          </p:spTgt>
                                        </p:tgtEl>
                                        <p:attrNameLst>
                                          <p:attrName>style.color</p:attrName>
                                        </p:attrNameLst>
                                      </p:cBhvr>
                                      <p:to>
                                        <p:clrVal>
                                          <a:srgbClr val="FF0000"/>
                                        </p:clrVal>
                                      </p:to>
                                    </p:set>
                                  </p:childTnLst>
                                </p:cTn>
                              </p:par>
                              <p:par>
                                <p:cTn id="190" presetID="3" presetClass="emph" presetSubtype="1" grpId="2" nodeType="withEffect">
                                  <p:stCondLst>
                                    <p:cond delay="0"/>
                                  </p:stCondLst>
                                  <p:childTnLst>
                                    <p:set>
                                      <p:cBhvr override="childStyle">
                                        <p:cTn id="191" dur="indefinite"/>
                                        <p:tgtEl>
                                          <p:spTgt spid="52"/>
                                        </p:tgtEl>
                                        <p:attrNameLst>
                                          <p:attrName>style.color</p:attrName>
                                        </p:attrNameLst>
                                      </p:cBhvr>
                                      <p:to>
                                        <p:clrVal>
                                          <a:srgbClr val="FF0000"/>
                                        </p:clrVal>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25"/>
                                        </p:tgtEl>
                                        <p:attrNameLst>
                                          <p:attrName>style.visibility</p:attrName>
                                        </p:attrNameLst>
                                      </p:cBhvr>
                                      <p:to>
                                        <p:strVal val="visible"/>
                                      </p:to>
                                    </p:set>
                                  </p:childTnLst>
                                </p:cTn>
                              </p:par>
                              <p:par>
                                <p:cTn id="196" presetID="1" presetClass="exit" presetSubtype="0" fill="hold" grpId="1" nodeType="withEffect">
                                  <p:stCondLst>
                                    <p:cond delay="0"/>
                                  </p:stCondLst>
                                  <p:childTnLst>
                                    <p:set>
                                      <p:cBhvr>
                                        <p:cTn id="197" dur="1" fill="hold">
                                          <p:stCondLst>
                                            <p:cond delay="0"/>
                                          </p:stCondLst>
                                        </p:cTn>
                                        <p:tgtEl>
                                          <p:spTgt spid="8"/>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 presetClass="exit" presetSubtype="0" fill="hold" grpId="1" nodeType="clickEffect">
                                  <p:stCondLst>
                                    <p:cond delay="0"/>
                                  </p:stCondLst>
                                  <p:childTnLst>
                                    <p:set>
                                      <p:cBhvr>
                                        <p:cTn id="201" dur="1" fill="hold">
                                          <p:stCondLst>
                                            <p:cond delay="0"/>
                                          </p:stCondLst>
                                        </p:cTn>
                                        <p:tgtEl>
                                          <p:spTgt spid="18"/>
                                        </p:tgtEl>
                                        <p:attrNameLst>
                                          <p:attrName>style.visibility</p:attrName>
                                        </p:attrNameLst>
                                      </p:cBhvr>
                                      <p:to>
                                        <p:strVal val="hidden"/>
                                      </p:to>
                                    </p:set>
                                  </p:childTnLst>
                                </p:cTn>
                              </p:par>
                              <p:par>
                                <p:cTn id="202" presetID="1" presetClass="entr" presetSubtype="0" fill="hold" grpId="0" nodeType="withEffect">
                                  <p:stCondLst>
                                    <p:cond delay="0"/>
                                  </p:stCondLst>
                                  <p:childTnLst>
                                    <p:set>
                                      <p:cBhvr>
                                        <p:cTn id="203" dur="1" fill="hold">
                                          <p:stCondLst>
                                            <p:cond delay="0"/>
                                          </p:stCondLst>
                                        </p:cTn>
                                        <p:tgtEl>
                                          <p:spTgt spid="26"/>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3" presetClass="emph" presetSubtype="1" grpId="3" nodeType="clickEffect">
                                  <p:stCondLst>
                                    <p:cond delay="0"/>
                                  </p:stCondLst>
                                  <p:childTnLst>
                                    <p:set>
                                      <p:cBhvr override="childStyle">
                                        <p:cTn id="207" dur="indefinite"/>
                                        <p:tgtEl>
                                          <p:spTgt spid="52"/>
                                        </p:tgtEl>
                                        <p:attrNameLst>
                                          <p:attrName>style.color</p:attrName>
                                        </p:attrNameLst>
                                      </p:cBhvr>
                                      <p:to>
                                        <p:clrVal>
                                          <a:schemeClr val="tx1"/>
                                        </p:clrVal>
                                      </p:to>
                                    </p:set>
                                  </p:childTnLst>
                                </p:cTn>
                              </p:par>
                              <p:par>
                                <p:cTn id="208" presetID="3" presetClass="emph" presetSubtype="1" grpId="1" nodeType="withEffect">
                                  <p:stCondLst>
                                    <p:cond delay="0"/>
                                  </p:stCondLst>
                                  <p:childTnLst>
                                    <p:set>
                                      <p:cBhvr override="childStyle">
                                        <p:cTn id="209" dur="indefinite"/>
                                        <p:tgtEl>
                                          <p:spTgt spid="12"/>
                                        </p:tgtEl>
                                        <p:attrNameLst>
                                          <p:attrName>style.color</p:attrName>
                                        </p:attrNameLst>
                                      </p:cBhvr>
                                      <p:to>
                                        <p:clrVal>
                                          <a:srgbClr val="000000"/>
                                        </p:clrVal>
                                      </p:to>
                                    </p:set>
                                  </p:childTnLst>
                                </p:cTn>
                              </p:par>
                              <p:par>
                                <p:cTn id="210" presetID="3" presetClass="emph" presetSubtype="1" nodeType="withEffect">
                                  <p:stCondLst>
                                    <p:cond delay="0"/>
                                  </p:stCondLst>
                                  <p:childTnLst>
                                    <p:set>
                                      <p:cBhvr override="childStyle">
                                        <p:cTn id="211" dur="indefinite"/>
                                        <p:tgtEl>
                                          <p:spTgt spid="3">
                                            <p:txEl>
                                              <p:pRg st="5" end="5"/>
                                            </p:txEl>
                                          </p:spTgt>
                                        </p:tgtEl>
                                        <p:attrNameLst>
                                          <p:attrName>style.color</p:attrName>
                                        </p:attrNameLst>
                                      </p:cBhvr>
                                      <p:to>
                                        <p:clrVal>
                                          <a:srgbClr val="A5A5A5"/>
                                        </p:clrVal>
                                      </p:to>
                                    </p:set>
                                  </p:childTnLst>
                                </p:cTn>
                              </p:par>
                              <p:par>
                                <p:cTn id="212" presetID="3" presetClass="emph" presetSubtype="1" nodeType="withEffect">
                                  <p:stCondLst>
                                    <p:cond delay="0"/>
                                  </p:stCondLst>
                                  <p:childTnLst>
                                    <p:set>
                                      <p:cBhvr override="childStyle">
                                        <p:cTn id="213" dur="indefinite"/>
                                        <p:tgtEl>
                                          <p:spTgt spid="3">
                                            <p:txEl>
                                              <p:pRg st="2" end="2"/>
                                            </p:txEl>
                                          </p:spTgt>
                                        </p:tgtEl>
                                        <p:attrNameLst>
                                          <p:attrName>style.color</p:attrName>
                                        </p:attrNameLst>
                                      </p:cBhvr>
                                      <p:to>
                                        <p:clrVal>
                                          <a:srgbClr val="A5A5A5"/>
                                        </p:clrVal>
                                      </p:to>
                                    </p:set>
                                  </p:childTnLst>
                                </p:cTn>
                              </p:par>
                              <p:par>
                                <p:cTn id="214" presetID="3" presetClass="emph" presetSubtype="1" nodeType="withEffect">
                                  <p:stCondLst>
                                    <p:cond delay="0"/>
                                  </p:stCondLst>
                                  <p:childTnLst>
                                    <p:set>
                                      <p:cBhvr override="childStyle">
                                        <p:cTn id="215" dur="indefinite"/>
                                        <p:tgtEl>
                                          <p:spTgt spid="3">
                                            <p:txEl>
                                              <p:pRg st="6" end="6"/>
                                            </p:txEl>
                                          </p:spTgt>
                                        </p:tgtEl>
                                        <p:attrNameLst>
                                          <p:attrName>style.color</p:attrName>
                                        </p:attrNameLst>
                                      </p:cBhvr>
                                      <p:to>
                                        <p:clrVal>
                                          <a:srgbClr val="FF0000"/>
                                        </p:clrVal>
                                      </p:to>
                                    </p:set>
                                  </p:childTnLst>
                                </p:cTn>
                              </p:par>
                              <p:par>
                                <p:cTn id="216" presetID="3" presetClass="emph" presetSubtype="1" nodeType="withEffect">
                                  <p:stCondLst>
                                    <p:cond delay="0"/>
                                  </p:stCondLst>
                                  <p:childTnLst>
                                    <p:set>
                                      <p:cBhvr override="childStyle">
                                        <p:cTn id="217" dur="indefinite"/>
                                        <p:tgtEl>
                                          <p:spTgt spid="3">
                                            <p:txEl>
                                              <p:pRg st="7" end="7"/>
                                            </p:txEl>
                                          </p:spTgt>
                                        </p:tgtEl>
                                        <p:attrNameLst>
                                          <p:attrName>style.color</p:attrName>
                                        </p:attrNameLst>
                                      </p:cBhvr>
                                      <p:to>
                                        <p:clrVal>
                                          <a:srgbClr val="FF0000"/>
                                        </p:clrVal>
                                      </p:to>
                                    </p:set>
                                  </p:childTnLst>
                                </p:cTn>
                              </p:par>
                              <p:par>
                                <p:cTn id="218" presetID="1" presetClass="entr" presetSubtype="0" fill="hold" grpId="0" nodeType="withEffect">
                                  <p:stCondLst>
                                    <p:cond delay="0"/>
                                  </p:stCondLst>
                                  <p:childTnLst>
                                    <p:set>
                                      <p:cBhvr>
                                        <p:cTn id="219" dur="1" fill="hold">
                                          <p:stCondLst>
                                            <p:cond delay="0"/>
                                          </p:stCondLst>
                                        </p:cTn>
                                        <p:tgtEl>
                                          <p:spTgt spid="27"/>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3" presetClass="emph" presetSubtype="1" nodeType="clickEffect">
                                  <p:stCondLst>
                                    <p:cond delay="0"/>
                                  </p:stCondLst>
                                  <p:childTnLst>
                                    <p:set>
                                      <p:cBhvr override="childStyle">
                                        <p:cTn id="223" dur="indefinite"/>
                                        <p:tgtEl>
                                          <p:spTgt spid="3">
                                            <p:txEl>
                                              <p:pRg st="7" end="7"/>
                                            </p:txEl>
                                          </p:spTgt>
                                        </p:tgtEl>
                                        <p:attrNameLst>
                                          <p:attrName>style.color</p:attrName>
                                        </p:attrNameLst>
                                      </p:cBhvr>
                                      <p:to>
                                        <p:clrVal>
                                          <a:srgbClr val="A5A5A5"/>
                                        </p:clrVal>
                                      </p:to>
                                    </p:set>
                                  </p:childTnLst>
                                </p:cTn>
                              </p:par>
                              <p:par>
                                <p:cTn id="224" presetID="3" presetClass="emph" presetSubtype="1" nodeType="withEffect">
                                  <p:stCondLst>
                                    <p:cond delay="0"/>
                                  </p:stCondLst>
                                  <p:childTnLst>
                                    <p:set>
                                      <p:cBhvr override="childStyle">
                                        <p:cTn id="225" dur="indefinite"/>
                                        <p:tgtEl>
                                          <p:spTgt spid="3">
                                            <p:txEl>
                                              <p:pRg st="8" end="8"/>
                                            </p:txEl>
                                          </p:spTgt>
                                        </p:tgtEl>
                                        <p:attrNameLst>
                                          <p:attrName>style.color</p:attrName>
                                        </p:attrNameLst>
                                      </p:cBhvr>
                                      <p:to>
                                        <p:clrVal>
                                          <a:srgbClr val="FF0000"/>
                                        </p:clrVal>
                                      </p:to>
                                    </p:set>
                                  </p:childTnLst>
                                </p:cTn>
                              </p:par>
                              <p:par>
                                <p:cTn id="226" presetID="3" presetClass="emph" presetSubtype="1" nodeType="withEffect">
                                  <p:stCondLst>
                                    <p:cond delay="0"/>
                                  </p:stCondLst>
                                  <p:childTnLst>
                                    <p:set>
                                      <p:cBhvr override="childStyle">
                                        <p:cTn id="227" dur="indefinite"/>
                                        <p:tgtEl>
                                          <p:spTgt spid="3">
                                            <p:txEl>
                                              <p:pRg st="9" end="9"/>
                                            </p:txEl>
                                          </p:spTgt>
                                        </p:tgtEl>
                                        <p:attrNameLst>
                                          <p:attrName>style.color</p:attrName>
                                        </p:attrNameLst>
                                      </p:cBhvr>
                                      <p:to>
                                        <p:clrVal>
                                          <a:srgbClr val="FF0000"/>
                                        </p:clrVal>
                                      </p:to>
                                    </p:set>
                                  </p:childTnLst>
                                </p:cTn>
                              </p:par>
                              <p:par>
                                <p:cTn id="228" presetID="1" presetClass="entr" presetSubtype="0" fill="hold" grpId="0" nodeType="withEffect">
                                  <p:stCondLst>
                                    <p:cond delay="0"/>
                                  </p:stCondLst>
                                  <p:childTnLst>
                                    <p:set>
                                      <p:cBhvr>
                                        <p:cTn id="229" dur="1" fill="hold">
                                          <p:stCondLst>
                                            <p:cond delay="0"/>
                                          </p:stCondLst>
                                        </p:cTn>
                                        <p:tgtEl>
                                          <p:spTgt spid="49"/>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3" presetClass="emph" presetSubtype="1" grpId="2" nodeType="clickEffect">
                                  <p:stCondLst>
                                    <p:cond delay="0"/>
                                  </p:stCondLst>
                                  <p:childTnLst>
                                    <p:set>
                                      <p:cBhvr override="childStyle">
                                        <p:cTn id="233" dur="indefinite"/>
                                        <p:tgtEl>
                                          <p:spTgt spid="38"/>
                                        </p:tgtEl>
                                        <p:attrNameLst>
                                          <p:attrName>style.color</p:attrName>
                                        </p:attrNameLst>
                                      </p:cBhvr>
                                      <p:to>
                                        <p:clrVal>
                                          <a:srgbClr val="FF0000"/>
                                        </p:clrVal>
                                      </p:to>
                                    </p:set>
                                  </p:childTnLst>
                                </p:cTn>
                              </p:par>
                              <p:par>
                                <p:cTn id="234" presetID="3" presetClass="emph" presetSubtype="1" grpId="0" nodeType="withEffect">
                                  <p:stCondLst>
                                    <p:cond delay="0"/>
                                  </p:stCondLst>
                                  <p:childTnLst>
                                    <p:set>
                                      <p:cBhvr override="childStyle">
                                        <p:cTn id="235" dur="indefinite"/>
                                        <p:tgtEl>
                                          <p:spTgt spid="41"/>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3" presetClass="emph" presetSubtype="1" grpId="2" nodeType="clickEffect">
                                  <p:stCondLst>
                                    <p:cond delay="0"/>
                                  </p:stCondLst>
                                  <p:childTnLst>
                                    <p:set>
                                      <p:cBhvr override="childStyle">
                                        <p:cTn id="239" dur="indefinite"/>
                                        <p:tgtEl>
                                          <p:spTgt spid="24"/>
                                        </p:tgtEl>
                                        <p:attrNameLst>
                                          <p:attrName>style.color</p:attrName>
                                        </p:attrNameLst>
                                      </p:cBhvr>
                                      <p:to>
                                        <p:clrVal>
                                          <a:schemeClr val="accent2"/>
                                        </p:clrVal>
                                      </p:to>
                                    </p:set>
                                  </p:childTnLst>
                                </p:cTn>
                              </p:par>
                            </p:childTnLst>
                          </p:cTn>
                        </p:par>
                        <p:par>
                          <p:cTn id="240" fill="hold">
                            <p:stCondLst>
                              <p:cond delay="0"/>
                            </p:stCondLst>
                            <p:childTnLst>
                              <p:par>
                                <p:cTn id="241" presetID="1" presetClass="entr" presetSubtype="0" fill="hold" grpId="0" nodeType="afterEffect">
                                  <p:stCondLst>
                                    <p:cond delay="0"/>
                                  </p:stCondLst>
                                  <p:childTnLst>
                                    <p:set>
                                      <p:cBhvr>
                                        <p:cTn id="242" dur="1" fill="hold">
                                          <p:stCondLst>
                                            <p:cond delay="0"/>
                                          </p:stCondLst>
                                        </p:cTn>
                                        <p:tgtEl>
                                          <p:spTgt spid="31"/>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4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48"/>
                                        </p:tgtEl>
                                        <p:attrNameLst>
                                          <p:attrName>style.visibility</p:attrName>
                                        </p:attrNameLst>
                                      </p:cBhvr>
                                      <p:to>
                                        <p:strVal val="visible"/>
                                      </p:to>
                                    </p:set>
                                  </p:childTnLst>
                                </p:cTn>
                              </p:par>
                              <p:par>
                                <p:cTn id="249" presetID="3" presetClass="emph" presetSubtype="1" grpId="1" nodeType="withEffect">
                                  <p:stCondLst>
                                    <p:cond delay="0"/>
                                  </p:stCondLst>
                                  <p:childTnLst>
                                    <p:set>
                                      <p:cBhvr override="childStyle">
                                        <p:cTn id="250" dur="indefinite"/>
                                        <p:tgtEl>
                                          <p:spTgt spid="41"/>
                                        </p:tgtEl>
                                        <p:attrNameLst>
                                          <p:attrName>style.color</p:attrName>
                                        </p:attrNameLst>
                                      </p:cBhvr>
                                      <p:to>
                                        <p:clrVal>
                                          <a:srgbClr val="000000"/>
                                        </p:clrVal>
                                      </p:to>
                                    </p:set>
                                  </p:childTnLst>
                                </p:cTn>
                              </p:par>
                              <p:par>
                                <p:cTn id="251" presetID="3" presetClass="emph" presetSubtype="1" grpId="4" nodeType="withEffect">
                                  <p:stCondLst>
                                    <p:cond delay="0"/>
                                  </p:stCondLst>
                                  <p:childTnLst>
                                    <p:set>
                                      <p:cBhvr override="childStyle">
                                        <p:cTn id="252" dur="indefinite"/>
                                        <p:tgtEl>
                                          <p:spTgt spid="39"/>
                                        </p:tgtEl>
                                        <p:attrNameLst>
                                          <p:attrName>style.color</p:attrName>
                                        </p:attrNameLst>
                                      </p:cBhvr>
                                      <p:to>
                                        <p:clrVal>
                                          <a:srgbClr val="FF0000"/>
                                        </p:clrVal>
                                      </p:to>
                                    </p:set>
                                  </p:childTnLst>
                                </p:cTn>
                              </p:par>
                            </p:childTnLst>
                          </p:cTn>
                        </p:par>
                      </p:childTnLst>
                    </p:cTn>
                  </p:par>
                  <p:par>
                    <p:cTn id="253" fill="hold">
                      <p:stCondLst>
                        <p:cond delay="indefinite"/>
                      </p:stCondLst>
                      <p:childTnLst>
                        <p:par>
                          <p:cTn id="254" fill="hold">
                            <p:stCondLst>
                              <p:cond delay="0"/>
                            </p:stCondLst>
                            <p:childTnLst>
                              <p:par>
                                <p:cTn id="255" presetID="3" presetClass="emph" presetSubtype="1" grpId="2" nodeType="clickEffect">
                                  <p:stCondLst>
                                    <p:cond delay="0"/>
                                  </p:stCondLst>
                                  <p:childTnLst>
                                    <p:set>
                                      <p:cBhvr override="childStyle">
                                        <p:cTn id="256" dur="indefinite"/>
                                        <p:tgtEl>
                                          <p:spTgt spid="22"/>
                                        </p:tgtEl>
                                        <p:attrNameLst>
                                          <p:attrName>style.color</p:attrName>
                                        </p:attrNameLst>
                                      </p:cBhvr>
                                      <p:to>
                                        <p:clrVal>
                                          <a:schemeClr val="accent2"/>
                                        </p:clrVal>
                                      </p:to>
                                    </p:set>
                                  </p:childTnLst>
                                </p:cTn>
                              </p:par>
                              <p:par>
                                <p:cTn id="257" presetID="1" presetClass="exit" presetSubtype="0" fill="hold" grpId="1" nodeType="withEffect">
                                  <p:stCondLst>
                                    <p:cond delay="0"/>
                                  </p:stCondLst>
                                  <p:childTnLst>
                                    <p:set>
                                      <p:cBhvr>
                                        <p:cTn id="258" dur="1" fill="hold">
                                          <p:stCondLst>
                                            <p:cond delay="0"/>
                                          </p:stCondLst>
                                        </p:cTn>
                                        <p:tgtEl>
                                          <p:spTgt spid="24"/>
                                        </p:tgtEl>
                                        <p:attrNameLst>
                                          <p:attrName>style.visibility</p:attrName>
                                        </p:attrNameLst>
                                      </p:cBhvr>
                                      <p:to>
                                        <p:strVal val="hidden"/>
                                      </p:to>
                                    </p:set>
                                  </p:childTnLst>
                                </p:cTn>
                              </p:par>
                            </p:childTnLst>
                          </p:cTn>
                        </p:par>
                        <p:par>
                          <p:cTn id="259" fill="hold">
                            <p:stCondLst>
                              <p:cond delay="0"/>
                            </p:stCondLst>
                            <p:childTnLst>
                              <p:par>
                                <p:cTn id="260" presetID="1" presetClass="entr" presetSubtype="0" fill="hold" grpId="0" nodeType="afterEffect">
                                  <p:stCondLst>
                                    <p:cond delay="0"/>
                                  </p:stCondLst>
                                  <p:childTnLst>
                                    <p:set>
                                      <p:cBhvr>
                                        <p:cTn id="261" dur="1" fill="hold">
                                          <p:stCondLst>
                                            <p:cond delay="0"/>
                                          </p:stCondLst>
                                        </p:cTn>
                                        <p:tgtEl>
                                          <p:spTgt spid="30"/>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3" nodeType="clickEffect">
                                  <p:stCondLst>
                                    <p:cond delay="0"/>
                                  </p:stCondLst>
                                  <p:childTnLst>
                                    <p:set>
                                      <p:cBhvr>
                                        <p:cTn id="265" dur="1" fill="hold">
                                          <p:stCondLst>
                                            <p:cond delay="0"/>
                                          </p:stCondLst>
                                        </p:cTn>
                                        <p:tgtEl>
                                          <p:spTgt spid="48"/>
                                        </p:tgtEl>
                                        <p:attrNameLst>
                                          <p:attrName>style.visibility</p:attrName>
                                        </p:attrNameLst>
                                      </p:cBhvr>
                                      <p:to>
                                        <p:strVal val="hidden"/>
                                      </p:to>
                                    </p:set>
                                  </p:childTnLst>
                                </p:cTn>
                              </p:par>
                              <p:par>
                                <p:cTn id="266" presetID="1" presetClass="entr" presetSubtype="0" fill="hold" grpId="2" nodeType="withEffect">
                                  <p:stCondLst>
                                    <p:cond delay="0"/>
                                  </p:stCondLst>
                                  <p:childTnLst>
                                    <p:set>
                                      <p:cBhvr>
                                        <p:cTn id="267" dur="1" fill="hold">
                                          <p:stCondLst>
                                            <p:cond delay="0"/>
                                          </p:stCondLst>
                                        </p:cTn>
                                        <p:tgtEl>
                                          <p:spTgt spid="47"/>
                                        </p:tgtEl>
                                        <p:attrNameLst>
                                          <p:attrName>style.visibility</p:attrName>
                                        </p:attrNameLst>
                                      </p:cBhvr>
                                      <p:to>
                                        <p:strVal val="visible"/>
                                      </p:to>
                                    </p:set>
                                  </p:childTnLst>
                                </p:cTn>
                              </p:par>
                              <p:par>
                                <p:cTn id="268" presetID="3" presetClass="emph" presetSubtype="1" grpId="3" nodeType="withEffect">
                                  <p:stCondLst>
                                    <p:cond delay="0"/>
                                  </p:stCondLst>
                                  <p:childTnLst>
                                    <p:set>
                                      <p:cBhvr override="childStyle">
                                        <p:cTn id="269" dur="indefinite"/>
                                        <p:tgtEl>
                                          <p:spTgt spid="38"/>
                                        </p:tgtEl>
                                        <p:attrNameLst>
                                          <p:attrName>style.color</p:attrName>
                                        </p:attrNameLst>
                                      </p:cBhvr>
                                      <p:to>
                                        <p:clrVal>
                                          <a:srgbClr val="000000"/>
                                        </p:clrVal>
                                      </p:to>
                                    </p:set>
                                  </p:childTnLst>
                                </p:cTn>
                              </p:par>
                              <p:par>
                                <p:cTn id="270" presetID="3" presetClass="emph" presetSubtype="1" grpId="2" nodeType="withEffect">
                                  <p:stCondLst>
                                    <p:cond delay="0"/>
                                  </p:stCondLst>
                                  <p:childTnLst>
                                    <p:set>
                                      <p:cBhvr override="childStyle">
                                        <p:cTn id="271" dur="indefinite"/>
                                        <p:tgtEl>
                                          <p:spTgt spid="36"/>
                                        </p:tgtEl>
                                        <p:attrNameLst>
                                          <p:attrName>style.color</p:attrName>
                                        </p:attrNameLst>
                                      </p:cBhvr>
                                      <p:to>
                                        <p:clrVal>
                                          <a:srgbClr val="FF0000"/>
                                        </p:clrVal>
                                      </p:to>
                                    </p:set>
                                  </p:childTnLst>
                                </p:cTn>
                              </p:par>
                            </p:childTnLst>
                          </p:cTn>
                        </p:par>
                      </p:childTnLst>
                    </p:cTn>
                  </p:par>
                  <p:par>
                    <p:cTn id="272" fill="hold">
                      <p:stCondLst>
                        <p:cond delay="indefinite"/>
                      </p:stCondLst>
                      <p:childTnLst>
                        <p:par>
                          <p:cTn id="273" fill="hold">
                            <p:stCondLst>
                              <p:cond delay="0"/>
                            </p:stCondLst>
                            <p:childTnLst>
                              <p:par>
                                <p:cTn id="274" presetID="3" presetClass="emph" presetSubtype="1" grpId="2" nodeType="clickEffect">
                                  <p:stCondLst>
                                    <p:cond delay="0"/>
                                  </p:stCondLst>
                                  <p:childTnLst>
                                    <p:set>
                                      <p:cBhvr override="childStyle">
                                        <p:cTn id="275" dur="indefinite"/>
                                        <p:tgtEl>
                                          <p:spTgt spid="21"/>
                                        </p:tgtEl>
                                        <p:attrNameLst>
                                          <p:attrName>style.color</p:attrName>
                                        </p:attrNameLst>
                                      </p:cBhvr>
                                      <p:to>
                                        <p:clrVal>
                                          <a:schemeClr val="accent2"/>
                                        </p:clrVal>
                                      </p:to>
                                    </p:set>
                                  </p:childTnLst>
                                </p:cTn>
                              </p:par>
                              <p:par>
                                <p:cTn id="276" presetID="1" presetClass="exit" presetSubtype="0" fill="hold" grpId="1" nodeType="withEffect">
                                  <p:stCondLst>
                                    <p:cond delay="0"/>
                                  </p:stCondLst>
                                  <p:childTnLst>
                                    <p:set>
                                      <p:cBhvr>
                                        <p:cTn id="277" dur="1" fill="hold">
                                          <p:stCondLst>
                                            <p:cond delay="0"/>
                                          </p:stCondLst>
                                        </p:cTn>
                                        <p:tgtEl>
                                          <p:spTgt spid="22"/>
                                        </p:tgtEl>
                                        <p:attrNameLst>
                                          <p:attrName>style.visibility</p:attrName>
                                        </p:attrNameLst>
                                      </p:cBhvr>
                                      <p:to>
                                        <p:strVal val="hidden"/>
                                      </p:to>
                                    </p:set>
                                  </p:childTnLst>
                                </p:cTn>
                              </p:par>
                            </p:childTnLst>
                          </p:cTn>
                        </p:par>
                        <p:par>
                          <p:cTn id="278" fill="hold">
                            <p:stCondLst>
                              <p:cond delay="0"/>
                            </p:stCondLst>
                            <p:childTnLst>
                              <p:par>
                                <p:cTn id="279" presetID="1" presetClass="entr" presetSubtype="0" fill="hold" grpId="0" nodeType="afterEffect">
                                  <p:stCondLst>
                                    <p:cond delay="0"/>
                                  </p:stCondLst>
                                  <p:childTnLst>
                                    <p:set>
                                      <p:cBhvr>
                                        <p:cTn id="280" dur="1" fill="hold">
                                          <p:stCondLst>
                                            <p:cond delay="0"/>
                                          </p:stCondLst>
                                        </p:cTn>
                                        <p:tgtEl>
                                          <p:spTgt spid="29"/>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3" nodeType="clickEffect">
                                  <p:stCondLst>
                                    <p:cond delay="0"/>
                                  </p:stCondLst>
                                  <p:childTnLst>
                                    <p:set>
                                      <p:cBhvr>
                                        <p:cTn id="284" dur="1" fill="hold">
                                          <p:stCondLst>
                                            <p:cond delay="0"/>
                                          </p:stCondLst>
                                        </p:cTn>
                                        <p:tgtEl>
                                          <p:spTgt spid="47"/>
                                        </p:tgtEl>
                                        <p:attrNameLst>
                                          <p:attrName>style.visibility</p:attrName>
                                        </p:attrNameLst>
                                      </p:cBhvr>
                                      <p:to>
                                        <p:strVal val="hidden"/>
                                      </p:to>
                                    </p:set>
                                  </p:childTnLst>
                                </p:cTn>
                              </p:par>
                              <p:par>
                                <p:cTn id="285" presetID="1" presetClass="entr" presetSubtype="0" fill="hold" grpId="2" nodeType="withEffect">
                                  <p:stCondLst>
                                    <p:cond delay="0"/>
                                  </p:stCondLst>
                                  <p:childTnLst>
                                    <p:set>
                                      <p:cBhvr>
                                        <p:cTn id="286" dur="1" fill="hold">
                                          <p:stCondLst>
                                            <p:cond delay="0"/>
                                          </p:stCondLst>
                                        </p:cTn>
                                        <p:tgtEl>
                                          <p:spTgt spid="46"/>
                                        </p:tgtEl>
                                        <p:attrNameLst>
                                          <p:attrName>style.visibility</p:attrName>
                                        </p:attrNameLst>
                                      </p:cBhvr>
                                      <p:to>
                                        <p:strVal val="visible"/>
                                      </p:to>
                                    </p:set>
                                  </p:childTnLst>
                                </p:cTn>
                              </p:par>
                              <p:par>
                                <p:cTn id="287" presetID="3" presetClass="emph" presetSubtype="1" grpId="5" nodeType="withEffect">
                                  <p:stCondLst>
                                    <p:cond delay="0"/>
                                  </p:stCondLst>
                                  <p:childTnLst>
                                    <p:set>
                                      <p:cBhvr override="childStyle">
                                        <p:cTn id="288" dur="indefinite"/>
                                        <p:tgtEl>
                                          <p:spTgt spid="39"/>
                                        </p:tgtEl>
                                        <p:attrNameLst>
                                          <p:attrName>style.color</p:attrName>
                                        </p:attrNameLst>
                                      </p:cBhvr>
                                      <p:to>
                                        <p:clrVal>
                                          <a:srgbClr val="000000"/>
                                        </p:clrVal>
                                      </p:to>
                                    </p:set>
                                  </p:childTnLst>
                                </p:cTn>
                              </p:par>
                              <p:par>
                                <p:cTn id="289" presetID="3" presetClass="emph" presetSubtype="1" grpId="2" nodeType="withEffect">
                                  <p:stCondLst>
                                    <p:cond delay="0"/>
                                  </p:stCondLst>
                                  <p:childTnLst>
                                    <p:set>
                                      <p:cBhvr override="childStyle">
                                        <p:cTn id="290" dur="indefinite"/>
                                        <p:tgtEl>
                                          <p:spTgt spid="37"/>
                                        </p:tgtEl>
                                        <p:attrNameLst>
                                          <p:attrName>style.color</p:attrName>
                                        </p:attrNameLst>
                                      </p:cBhvr>
                                      <p:to>
                                        <p:clrVal>
                                          <a:srgbClr val="FF0000"/>
                                        </p:clrVal>
                                      </p:to>
                                    </p:set>
                                  </p:childTnLst>
                                </p:cTn>
                              </p:par>
                            </p:childTnLst>
                          </p:cTn>
                        </p:par>
                      </p:childTnLst>
                    </p:cTn>
                  </p:par>
                  <p:par>
                    <p:cTn id="291" fill="hold">
                      <p:stCondLst>
                        <p:cond delay="indefinite"/>
                      </p:stCondLst>
                      <p:childTnLst>
                        <p:par>
                          <p:cTn id="292" fill="hold">
                            <p:stCondLst>
                              <p:cond delay="0"/>
                            </p:stCondLst>
                            <p:childTnLst>
                              <p:par>
                                <p:cTn id="293" presetID="3" presetClass="emph" presetSubtype="1" grpId="2" nodeType="clickEffect">
                                  <p:stCondLst>
                                    <p:cond delay="0"/>
                                  </p:stCondLst>
                                  <p:childTnLst>
                                    <p:set>
                                      <p:cBhvr override="childStyle">
                                        <p:cTn id="294" dur="indefinite"/>
                                        <p:tgtEl>
                                          <p:spTgt spid="20"/>
                                        </p:tgtEl>
                                        <p:attrNameLst>
                                          <p:attrName>style.color</p:attrName>
                                        </p:attrNameLst>
                                      </p:cBhvr>
                                      <p:to>
                                        <p:clrVal>
                                          <a:schemeClr val="accent2"/>
                                        </p:clrVal>
                                      </p:to>
                                    </p:set>
                                  </p:childTnLst>
                                </p:cTn>
                              </p:par>
                              <p:par>
                                <p:cTn id="295" presetID="1" presetClass="exit" presetSubtype="0" fill="hold" grpId="1" nodeType="withEffect">
                                  <p:stCondLst>
                                    <p:cond delay="0"/>
                                  </p:stCondLst>
                                  <p:childTnLst>
                                    <p:set>
                                      <p:cBhvr>
                                        <p:cTn id="296" dur="1" fill="hold">
                                          <p:stCondLst>
                                            <p:cond delay="0"/>
                                          </p:stCondLst>
                                        </p:cTn>
                                        <p:tgtEl>
                                          <p:spTgt spid="21"/>
                                        </p:tgtEl>
                                        <p:attrNameLst>
                                          <p:attrName>style.visibility</p:attrName>
                                        </p:attrNameLst>
                                      </p:cBhvr>
                                      <p:to>
                                        <p:strVal val="hidden"/>
                                      </p:to>
                                    </p:set>
                                  </p:childTnLst>
                                </p:cTn>
                              </p:par>
                            </p:childTnLst>
                          </p:cTn>
                        </p:par>
                        <p:par>
                          <p:cTn id="297" fill="hold">
                            <p:stCondLst>
                              <p:cond delay="0"/>
                            </p:stCondLst>
                            <p:childTnLst>
                              <p:par>
                                <p:cTn id="298" presetID="1" presetClass="entr" presetSubtype="0" fill="hold" grpId="0" nodeType="afterEffect">
                                  <p:stCondLst>
                                    <p:cond delay="0"/>
                                  </p:stCondLst>
                                  <p:childTnLst>
                                    <p:set>
                                      <p:cBhvr>
                                        <p:cTn id="299" dur="1" fill="hold">
                                          <p:stCondLst>
                                            <p:cond delay="0"/>
                                          </p:stCondLst>
                                        </p:cTn>
                                        <p:tgtEl>
                                          <p:spTgt spid="28"/>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3" presetClass="emph" presetSubtype="1" grpId="3" nodeType="clickEffect">
                                  <p:stCondLst>
                                    <p:cond delay="0"/>
                                  </p:stCondLst>
                                  <p:childTnLst>
                                    <p:set>
                                      <p:cBhvr override="childStyle">
                                        <p:cTn id="303" dur="indefinite"/>
                                        <p:tgtEl>
                                          <p:spTgt spid="36"/>
                                        </p:tgtEl>
                                        <p:attrNameLst>
                                          <p:attrName>style.color</p:attrName>
                                        </p:attrNameLst>
                                      </p:cBhvr>
                                      <p:to>
                                        <p:clrVal>
                                          <a:srgbClr val="000000"/>
                                        </p:clrVal>
                                      </p:to>
                                    </p:set>
                                  </p:childTnLst>
                                </p:cTn>
                              </p:par>
                              <p:par>
                                <p:cTn id="304" presetID="1" presetClass="exit" presetSubtype="0" fill="hold" grpId="6" nodeType="withEffect">
                                  <p:stCondLst>
                                    <p:cond delay="0"/>
                                  </p:stCondLst>
                                  <p:childTnLst>
                                    <p:set>
                                      <p:cBhvr>
                                        <p:cTn id="305" dur="1" fill="hold">
                                          <p:stCondLst>
                                            <p:cond delay="0"/>
                                          </p:stCondLst>
                                        </p:cTn>
                                        <p:tgtEl>
                                          <p:spTgt spid="46"/>
                                        </p:tgtEl>
                                        <p:attrNameLst>
                                          <p:attrName>style.visibility</p:attrName>
                                        </p:attrNameLst>
                                      </p:cBhvr>
                                      <p:to>
                                        <p:strVal val="hidden"/>
                                      </p:to>
                                    </p:set>
                                  </p:childTnLst>
                                </p:cTn>
                              </p:par>
                              <p:par>
                                <p:cTn id="306" presetID="1" presetClass="entr" presetSubtype="0" fill="hold" grpId="2" nodeType="withEffect">
                                  <p:stCondLst>
                                    <p:cond delay="0"/>
                                  </p:stCondLst>
                                  <p:childTnLst>
                                    <p:set>
                                      <p:cBhvr>
                                        <p:cTn id="307" dur="1" fill="hold">
                                          <p:stCondLst>
                                            <p:cond delay="0"/>
                                          </p:stCondLst>
                                        </p:cTn>
                                        <p:tgtEl>
                                          <p:spTgt spid="45"/>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3" presetClass="emph" presetSubtype="1" nodeType="clickEffect">
                                  <p:stCondLst>
                                    <p:cond delay="0"/>
                                  </p:stCondLst>
                                  <p:childTnLst>
                                    <p:set>
                                      <p:cBhvr override="childStyle">
                                        <p:cTn id="311" dur="indefinite"/>
                                        <p:tgtEl>
                                          <p:spTgt spid="3">
                                            <p:txEl>
                                              <p:pRg st="8" end="8"/>
                                            </p:txEl>
                                          </p:spTgt>
                                        </p:tgtEl>
                                        <p:attrNameLst>
                                          <p:attrName>style.color</p:attrName>
                                        </p:attrNameLst>
                                      </p:cBhvr>
                                      <p:to>
                                        <p:clrVal>
                                          <a:srgbClr val="A5A5A5"/>
                                        </p:clrVal>
                                      </p:to>
                                    </p:set>
                                  </p:childTnLst>
                                </p:cTn>
                              </p:par>
                              <p:par>
                                <p:cTn id="312" presetID="3" presetClass="emph" presetSubtype="1" nodeType="withEffect">
                                  <p:stCondLst>
                                    <p:cond delay="0"/>
                                  </p:stCondLst>
                                  <p:childTnLst>
                                    <p:set>
                                      <p:cBhvr override="childStyle">
                                        <p:cTn id="313" dur="indefinite"/>
                                        <p:tgtEl>
                                          <p:spTgt spid="3">
                                            <p:txEl>
                                              <p:pRg st="9" end="9"/>
                                            </p:txEl>
                                          </p:spTgt>
                                        </p:tgtEl>
                                        <p:attrNameLst>
                                          <p:attrName>style.color</p:attrName>
                                        </p:attrNameLst>
                                      </p:cBhvr>
                                      <p:to>
                                        <p:clrVal>
                                          <a:srgbClr val="A5A5A5"/>
                                        </p:clrVal>
                                      </p:to>
                                    </p:set>
                                  </p:childTnLst>
                                </p:cTn>
                              </p:par>
                              <p:par>
                                <p:cTn id="314" presetID="3" presetClass="emph" presetSubtype="1" nodeType="withEffect">
                                  <p:stCondLst>
                                    <p:cond delay="0"/>
                                  </p:stCondLst>
                                  <p:childTnLst>
                                    <p:set>
                                      <p:cBhvr override="childStyle">
                                        <p:cTn id="315" dur="indefinite"/>
                                        <p:tgtEl>
                                          <p:spTgt spid="3">
                                            <p:txEl>
                                              <p:pRg st="10" end="10"/>
                                            </p:txEl>
                                          </p:spTgt>
                                        </p:tgtEl>
                                        <p:attrNameLst>
                                          <p:attrName>style.color</p:attrName>
                                        </p:attrNameLst>
                                      </p:cBhvr>
                                      <p:to>
                                        <p:clrVal>
                                          <a:srgbClr val="FF0000"/>
                                        </p:clrVal>
                                      </p:to>
                                    </p:set>
                                  </p:childTnLst>
                                </p:cTn>
                              </p:par>
                            </p:childTnLst>
                          </p:cTn>
                        </p:par>
                      </p:childTnLst>
                    </p:cTn>
                  </p:par>
                  <p:par>
                    <p:cTn id="316" fill="hold">
                      <p:stCondLst>
                        <p:cond delay="indefinite"/>
                      </p:stCondLst>
                      <p:childTnLst>
                        <p:par>
                          <p:cTn id="317" fill="hold">
                            <p:stCondLst>
                              <p:cond delay="0"/>
                            </p:stCondLst>
                            <p:childTnLst>
                              <p:par>
                                <p:cTn id="318" presetID="1" presetClass="entr" presetSubtype="0" fill="hold" grpId="0" nodeType="clickEffect">
                                  <p:stCondLst>
                                    <p:cond delay="0"/>
                                  </p:stCondLst>
                                  <p:childTnLst>
                                    <p:set>
                                      <p:cBhvr>
                                        <p:cTn id="319" dur="1" fill="hold">
                                          <p:stCondLst>
                                            <p:cond delay="0"/>
                                          </p:stCondLst>
                                        </p:cTn>
                                        <p:tgtEl>
                                          <p:spTgt spid="32"/>
                                        </p:tgtEl>
                                        <p:attrNameLst>
                                          <p:attrName>style.visibility</p:attrName>
                                        </p:attrNameLst>
                                      </p:cBhvr>
                                      <p:to>
                                        <p:strVal val="visible"/>
                                      </p:to>
                                    </p:set>
                                  </p:childTnLst>
                                </p:cTn>
                              </p:par>
                              <p:par>
                                <p:cTn id="320" presetID="1" presetClass="exit" presetSubtype="0" fill="hold" grpId="1" nodeType="withEffect">
                                  <p:stCondLst>
                                    <p:cond delay="0"/>
                                  </p:stCondLst>
                                  <p:childTnLst>
                                    <p:set>
                                      <p:cBhvr>
                                        <p:cTn id="321" dur="1" fill="hold">
                                          <p:stCondLst>
                                            <p:cond delay="0"/>
                                          </p:stCondLst>
                                        </p:cTn>
                                        <p:tgtEl>
                                          <p:spTgt spid="20"/>
                                        </p:tgtEl>
                                        <p:attrNameLst>
                                          <p:attrName>style.visibility</p:attrName>
                                        </p:attrNameLst>
                                      </p:cBhvr>
                                      <p:to>
                                        <p:strVal val="hidden"/>
                                      </p:to>
                                    </p:set>
                                  </p:childTnLst>
                                </p:cTn>
                              </p:par>
                              <p:par>
                                <p:cTn id="322" presetID="1" presetClass="exit" presetSubtype="0" fill="hold" grpId="3" nodeType="withEffect">
                                  <p:stCondLst>
                                    <p:cond delay="0"/>
                                  </p:stCondLst>
                                  <p:childTnLst>
                                    <p:set>
                                      <p:cBhvr>
                                        <p:cTn id="323" dur="1" fill="hold">
                                          <p:stCondLst>
                                            <p:cond delay="0"/>
                                          </p:stCondLst>
                                        </p:cTn>
                                        <p:tgtEl>
                                          <p:spTgt spid="46"/>
                                        </p:tgtEl>
                                        <p:attrNameLst>
                                          <p:attrName>style.visibility</p:attrName>
                                        </p:attrNameLst>
                                      </p:cBhvr>
                                      <p:to>
                                        <p:strVal val="hidden"/>
                                      </p:to>
                                    </p:set>
                                  </p:childTnLst>
                                </p:cTn>
                              </p:par>
                            </p:childTnLst>
                          </p:cTn>
                        </p:par>
                      </p:childTnLst>
                    </p:cTn>
                  </p:par>
                  <p:par>
                    <p:cTn id="324" fill="hold">
                      <p:stCondLst>
                        <p:cond delay="indefinite"/>
                      </p:stCondLst>
                      <p:childTnLst>
                        <p:par>
                          <p:cTn id="325" fill="hold">
                            <p:stCondLst>
                              <p:cond delay="0"/>
                            </p:stCondLst>
                            <p:childTnLst>
                              <p:par>
                                <p:cTn id="326" presetID="1" presetClass="exit" presetSubtype="0" fill="hold" grpId="3" nodeType="clickEffect">
                                  <p:stCondLst>
                                    <p:cond delay="0"/>
                                  </p:stCondLst>
                                  <p:childTnLst>
                                    <p:set>
                                      <p:cBhvr>
                                        <p:cTn id="327" dur="1" fill="hold">
                                          <p:stCondLst>
                                            <p:cond delay="0"/>
                                          </p:stCondLst>
                                        </p:cTn>
                                        <p:tgtEl>
                                          <p:spTgt spid="45"/>
                                        </p:tgtEl>
                                        <p:attrNameLst>
                                          <p:attrName>style.visibility</p:attrName>
                                        </p:attrNameLst>
                                      </p:cBhvr>
                                      <p:to>
                                        <p:strVal val="hidden"/>
                                      </p:to>
                                    </p:set>
                                  </p:childTnLst>
                                </p:cTn>
                              </p:par>
                              <p:par>
                                <p:cTn id="328" presetID="3" presetClass="emph" presetSubtype="1" grpId="3" nodeType="withEffect">
                                  <p:stCondLst>
                                    <p:cond delay="0"/>
                                  </p:stCondLst>
                                  <p:childTnLst>
                                    <p:set>
                                      <p:cBhvr override="childStyle">
                                        <p:cTn id="329" dur="indefinite"/>
                                        <p:tgtEl>
                                          <p:spTgt spid="37"/>
                                        </p:tgtEl>
                                        <p:attrNameLst>
                                          <p:attrName>style.color</p:attrName>
                                        </p:attrNameLst>
                                      </p:cBhvr>
                                      <p:to>
                                        <p:clrVal>
                                          <a:srgbClr val="000000"/>
                                        </p:clrVal>
                                      </p:to>
                                    </p:set>
                                  </p:childTnLst>
                                </p:cTn>
                              </p:par>
                              <p:par>
                                <p:cTn id="330" presetID="3" presetClass="emph" presetSubtype="1" grpId="1" nodeType="withEffect">
                                  <p:stCondLst>
                                    <p:cond delay="0"/>
                                  </p:stCondLst>
                                  <p:childTnLst>
                                    <p:set>
                                      <p:cBhvr override="childStyle">
                                        <p:cTn id="331" dur="indefinite"/>
                                        <p:tgtEl>
                                          <p:spTgt spid="27"/>
                                        </p:tgtEl>
                                        <p:attrNameLst>
                                          <p:attrName>style.color</p:attrName>
                                        </p:attrNameLst>
                                      </p:cBhvr>
                                      <p:to>
                                        <p:clrVal>
                                          <a:srgbClr val="A5A5A5"/>
                                        </p:clrVal>
                                      </p:to>
                                    </p:set>
                                  </p:childTnLst>
                                </p:cTn>
                              </p:par>
                              <p:par>
                                <p:cTn id="332" presetID="3" presetClass="emph" presetSubtype="1" grpId="4" nodeType="withEffect">
                                  <p:stCondLst>
                                    <p:cond delay="0"/>
                                  </p:stCondLst>
                                  <p:childTnLst>
                                    <p:set>
                                      <p:cBhvr override="childStyle">
                                        <p:cTn id="333" dur="indefinite"/>
                                        <p:tgtEl>
                                          <p:spTgt spid="52"/>
                                        </p:tgtEl>
                                        <p:attrNameLst>
                                          <p:attrName>style.color</p:attrName>
                                        </p:attrNameLst>
                                      </p:cBhvr>
                                      <p:to>
                                        <p:clrVal>
                                          <a:srgbClr val="FF0000"/>
                                        </p:clrVal>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1" nodeType="clickEffect">
                                  <p:stCondLst>
                                    <p:cond delay="0"/>
                                  </p:stCondLst>
                                  <p:childTnLst>
                                    <p:set>
                                      <p:cBhvr>
                                        <p:cTn id="337" dur="1" fill="hold">
                                          <p:stCondLst>
                                            <p:cond delay="0"/>
                                          </p:stCondLst>
                                        </p:cTn>
                                        <p:tgtEl>
                                          <p:spTgt spid="26"/>
                                        </p:tgtEl>
                                        <p:attrNameLst>
                                          <p:attrName>style.visibility</p:attrName>
                                        </p:attrNameLst>
                                      </p:cBhvr>
                                      <p:to>
                                        <p:strVal val="hidden"/>
                                      </p:to>
                                    </p:set>
                                  </p:childTnLst>
                                </p:cTn>
                              </p:par>
                              <p:par>
                                <p:cTn id="338" presetID="1" presetClass="entr" presetSubtype="0" fill="hold" grpId="0" nodeType="withEffect">
                                  <p:stCondLst>
                                    <p:cond delay="0"/>
                                  </p:stCondLst>
                                  <p:childTnLst>
                                    <p:set>
                                      <p:cBhvr>
                                        <p:cTn id="339" dur="1" fill="hold">
                                          <p:stCondLst>
                                            <p:cond delay="0"/>
                                          </p:stCondLst>
                                        </p:cTn>
                                        <p:tgtEl>
                                          <p:spTgt spid="33"/>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3" presetClass="emph" presetSubtype="1" nodeType="clickEffect">
                                  <p:stCondLst>
                                    <p:cond delay="0"/>
                                  </p:stCondLst>
                                  <p:childTnLst>
                                    <p:set>
                                      <p:cBhvr override="childStyle">
                                        <p:cTn id="343" dur="indefinite"/>
                                        <p:tgtEl>
                                          <p:spTgt spid="3">
                                            <p:txEl>
                                              <p:pRg st="6" end="6"/>
                                            </p:txEl>
                                          </p:spTgt>
                                        </p:tgtEl>
                                        <p:attrNameLst>
                                          <p:attrName>style.color</p:attrName>
                                        </p:attrNameLst>
                                      </p:cBhvr>
                                      <p:to>
                                        <p:clrVal>
                                          <a:srgbClr val="A5A5A5"/>
                                        </p:clrVal>
                                      </p:to>
                                    </p:set>
                                  </p:childTnLst>
                                </p:cTn>
                              </p:par>
                              <p:par>
                                <p:cTn id="344" presetID="3" presetClass="emph" presetSubtype="1" nodeType="withEffect">
                                  <p:stCondLst>
                                    <p:cond delay="0"/>
                                  </p:stCondLst>
                                  <p:childTnLst>
                                    <p:set>
                                      <p:cBhvr override="childStyle">
                                        <p:cTn id="345" dur="indefinite"/>
                                        <p:tgtEl>
                                          <p:spTgt spid="3">
                                            <p:txEl>
                                              <p:pRg st="10" end="10"/>
                                            </p:txEl>
                                          </p:spTgt>
                                        </p:tgtEl>
                                        <p:attrNameLst>
                                          <p:attrName>style.color</p:attrName>
                                        </p:attrNameLst>
                                      </p:cBhvr>
                                      <p:to>
                                        <p:clrVal>
                                          <a:srgbClr val="A5A5A5"/>
                                        </p:clrVal>
                                      </p:to>
                                    </p:set>
                                  </p:childTnLst>
                                </p:cTn>
                              </p:par>
                              <p:par>
                                <p:cTn id="346" presetID="3" presetClass="emph" presetSubtype="1" grpId="5" nodeType="withEffect">
                                  <p:stCondLst>
                                    <p:cond delay="0"/>
                                  </p:stCondLst>
                                  <p:childTnLst>
                                    <p:set>
                                      <p:cBhvr override="childStyle">
                                        <p:cTn id="347" dur="indefinite"/>
                                        <p:tgtEl>
                                          <p:spTgt spid="52"/>
                                        </p:tgtEl>
                                        <p:attrNameLst>
                                          <p:attrName>style.color</p:attrName>
                                        </p:attrNameLst>
                                      </p:cBhvr>
                                      <p:to>
                                        <p:clrVal>
                                          <a:srgbClr val="000000"/>
                                        </p:clrVal>
                                      </p:to>
                                    </p:set>
                                  </p:childTnLst>
                                </p:cTn>
                              </p:par>
                              <p:par>
                                <p:cTn id="348" presetID="3" presetClass="emph" presetSubtype="1" nodeType="withEffect">
                                  <p:stCondLst>
                                    <p:cond delay="0"/>
                                  </p:stCondLst>
                                  <p:childTnLst>
                                    <p:set>
                                      <p:cBhvr override="childStyle">
                                        <p:cTn id="349" dur="indefinite"/>
                                        <p:tgtEl>
                                          <p:spTgt spid="3">
                                            <p:txEl>
                                              <p:pRg st="11" end="11"/>
                                            </p:txEl>
                                          </p:spTgt>
                                        </p:tgtEl>
                                        <p:attrNameLst>
                                          <p:attrName>style.color</p:attrName>
                                        </p:attrNameLst>
                                      </p:cBhvr>
                                      <p:to>
                                        <p:clrVal>
                                          <a:srgbClr val="FF0000"/>
                                        </p:clrVal>
                                      </p:to>
                                    </p:set>
                                  </p:childTnLst>
                                </p:cTn>
                              </p:par>
                              <p:par>
                                <p:cTn id="350" presetID="3" presetClass="emph" presetSubtype="1" nodeType="withEffect">
                                  <p:stCondLst>
                                    <p:cond delay="0"/>
                                  </p:stCondLst>
                                  <p:childTnLst>
                                    <p:set>
                                      <p:cBhvr override="childStyle">
                                        <p:cTn id="351" dur="indefinite"/>
                                        <p:tgtEl>
                                          <p:spTgt spid="3">
                                            <p:txEl>
                                              <p:pRg st="12" end="12"/>
                                            </p:txEl>
                                          </p:spTgt>
                                        </p:tgtEl>
                                        <p:attrNameLst>
                                          <p:attrName>style.color</p:attrName>
                                        </p:attrNameLst>
                                      </p:cBhvr>
                                      <p:to>
                                        <p:clrVal>
                                          <a:srgbClr val="FF0000"/>
                                        </p:clrVal>
                                      </p:to>
                                    </p:set>
                                  </p:childTnLst>
                                </p:cTn>
                              </p:par>
                            </p:childTnLst>
                          </p:cTn>
                        </p:par>
                      </p:childTnLst>
                    </p:cTn>
                  </p:par>
                  <p:par>
                    <p:cTn id="352" fill="hold">
                      <p:stCondLst>
                        <p:cond delay="indefinite"/>
                      </p:stCondLst>
                      <p:childTnLst>
                        <p:par>
                          <p:cTn id="353" fill="hold">
                            <p:stCondLst>
                              <p:cond delay="0"/>
                            </p:stCondLst>
                            <p:childTnLst>
                              <p:par>
                                <p:cTn id="354" presetID="1" presetClass="entr" presetSubtype="0" fill="hold" grpId="2" nodeType="clickEffect">
                                  <p:stCondLst>
                                    <p:cond delay="0"/>
                                  </p:stCondLst>
                                  <p:childTnLst>
                                    <p:set>
                                      <p:cBhvr>
                                        <p:cTn id="355" dur="1" fill="hold">
                                          <p:stCondLst>
                                            <p:cond delay="0"/>
                                          </p:stCondLst>
                                        </p:cTn>
                                        <p:tgtEl>
                                          <p:spTgt spid="42"/>
                                        </p:tgtEl>
                                        <p:attrNameLst>
                                          <p:attrName>style.visibility</p:attrName>
                                        </p:attrNameLst>
                                      </p:cBhvr>
                                      <p:to>
                                        <p:strVal val="visible"/>
                                      </p:to>
                                    </p:set>
                                  </p:childTnLst>
                                </p:cTn>
                              </p:par>
                            </p:childTnLst>
                          </p:cTn>
                        </p:par>
                      </p:childTnLst>
                    </p:cTn>
                  </p:par>
                  <p:par>
                    <p:cTn id="356" fill="hold">
                      <p:stCondLst>
                        <p:cond delay="indefinite"/>
                      </p:stCondLst>
                      <p:childTnLst>
                        <p:par>
                          <p:cTn id="357" fill="hold">
                            <p:stCondLst>
                              <p:cond delay="0"/>
                            </p:stCondLst>
                            <p:childTnLst>
                              <p:par>
                                <p:cTn id="358" presetID="1" presetClass="entr" presetSubtype="0" fill="hold" nodeType="clickEffect">
                                  <p:stCondLst>
                                    <p:cond delay="0"/>
                                  </p:stCondLst>
                                  <p:iterate type="wd">
                                    <p:tmAbs val="2000"/>
                                  </p:iterate>
                                  <p:childTnLst>
                                    <p:set>
                                      <p:cBhvr>
                                        <p:cTn id="359" dur="1" fill="hold">
                                          <p:stCondLst>
                                            <p:cond delay="0"/>
                                          </p:stCondLst>
                                        </p:cTn>
                                        <p:tgtEl>
                                          <p:spTgt spid="3">
                                            <p:txEl>
                                              <p:pRg st="14" end="14"/>
                                            </p:txEl>
                                          </p:spTgt>
                                        </p:tgtEl>
                                        <p:attrNameLst>
                                          <p:attrName>style.visibility</p:attrName>
                                        </p:attrNameLst>
                                      </p:cBhvr>
                                      <p:to>
                                        <p:strVal val="visible"/>
                                      </p:to>
                                    </p:set>
                                  </p:childTnLst>
                                </p:cTn>
                              </p:par>
                              <p:par>
                                <p:cTn id="360" presetID="3" presetClass="emph" presetSubtype="1" grpId="2" nodeType="withEffect">
                                  <p:stCondLst>
                                    <p:cond delay="0"/>
                                  </p:stCondLst>
                                  <p:childTnLst>
                                    <p:set>
                                      <p:cBhvr override="childStyle">
                                        <p:cTn id="361" dur="indefinite"/>
                                        <p:tgtEl>
                                          <p:spTgt spid="12"/>
                                        </p:tgtEl>
                                        <p:attrNameLst>
                                          <p:attrName>style.color</p:attrName>
                                        </p:attrNameLst>
                                      </p:cBhvr>
                                      <p:to>
                                        <p:clrVal>
                                          <a:srgbClr val="FF0000"/>
                                        </p:clrVal>
                                      </p:to>
                                    </p:set>
                                  </p:childTnLst>
                                </p:cTn>
                              </p:par>
                              <p:par>
                                <p:cTn id="362" presetID="1" presetClass="exit" presetSubtype="0" fill="hold" grpId="3" nodeType="withEffect">
                                  <p:stCondLst>
                                    <p:cond delay="2000"/>
                                  </p:stCondLst>
                                  <p:childTnLst>
                                    <p:set>
                                      <p:cBhvr>
                                        <p:cTn id="363" dur="1" fill="hold">
                                          <p:stCondLst>
                                            <p:cond delay="0"/>
                                          </p:stCondLst>
                                        </p:cTn>
                                        <p:tgtEl>
                                          <p:spTgt spid="42"/>
                                        </p:tgtEl>
                                        <p:attrNameLst>
                                          <p:attrName>style.visibility</p:attrName>
                                        </p:attrNameLst>
                                      </p:cBhvr>
                                      <p:to>
                                        <p:strVal val="hidden"/>
                                      </p:to>
                                    </p:set>
                                  </p:childTnLst>
                                </p:cTn>
                              </p:par>
                              <p:par>
                                <p:cTn id="364" presetID="1" presetClass="entr" presetSubtype="0" fill="hold" grpId="2" nodeType="withEffect">
                                  <p:stCondLst>
                                    <p:cond delay="2000"/>
                                  </p:stCondLst>
                                  <p:childTnLst>
                                    <p:set>
                                      <p:cBhvr>
                                        <p:cTn id="365" dur="1" fill="hold">
                                          <p:stCondLst>
                                            <p:cond delay="0"/>
                                          </p:stCondLst>
                                        </p:cTn>
                                        <p:tgtEl>
                                          <p:spTgt spid="43"/>
                                        </p:tgtEl>
                                        <p:attrNameLst>
                                          <p:attrName>style.visibility</p:attrName>
                                        </p:attrNameLst>
                                      </p:cBhvr>
                                      <p:to>
                                        <p:strVal val="visible"/>
                                      </p:to>
                                    </p:set>
                                  </p:childTnLst>
                                </p:cTn>
                              </p:par>
                              <p:par>
                                <p:cTn id="366" presetID="3" presetClass="emph" presetSubtype="1" grpId="3" nodeType="withEffect">
                                  <p:stCondLst>
                                    <p:cond delay="2000"/>
                                  </p:stCondLst>
                                  <p:childTnLst>
                                    <p:set>
                                      <p:cBhvr override="childStyle">
                                        <p:cTn id="367" dur="indefinite"/>
                                        <p:tgtEl>
                                          <p:spTgt spid="12"/>
                                        </p:tgtEl>
                                        <p:attrNameLst>
                                          <p:attrName>style.color</p:attrName>
                                        </p:attrNameLst>
                                      </p:cBhvr>
                                      <p:to>
                                        <p:clrVal>
                                          <a:srgbClr val="000000"/>
                                        </p:clrVal>
                                      </p:to>
                                    </p:set>
                                  </p:childTnLst>
                                </p:cTn>
                              </p:par>
                              <p:par>
                                <p:cTn id="368" presetID="3" presetClass="emph" presetSubtype="1" grpId="2" nodeType="withEffect">
                                  <p:stCondLst>
                                    <p:cond delay="2000"/>
                                  </p:stCondLst>
                                  <p:childTnLst>
                                    <p:set>
                                      <p:cBhvr override="childStyle">
                                        <p:cTn id="369" dur="indefinite"/>
                                        <p:tgtEl>
                                          <p:spTgt spid="35"/>
                                        </p:tgtEl>
                                        <p:attrNameLst>
                                          <p:attrName>style.color</p:attrName>
                                        </p:attrNameLst>
                                      </p:cBhvr>
                                      <p:to>
                                        <p:clrVal>
                                          <a:srgbClr val="FF0000"/>
                                        </p:clrVal>
                                      </p:to>
                                    </p:set>
                                  </p:childTnLst>
                                </p:cTn>
                              </p:par>
                              <p:par>
                                <p:cTn id="370" presetID="1" presetClass="exit" presetSubtype="0" fill="hold" grpId="3" nodeType="withEffect">
                                  <p:stCondLst>
                                    <p:cond delay="4000"/>
                                  </p:stCondLst>
                                  <p:childTnLst>
                                    <p:set>
                                      <p:cBhvr>
                                        <p:cTn id="371" dur="1" fill="hold">
                                          <p:stCondLst>
                                            <p:cond delay="0"/>
                                          </p:stCondLst>
                                        </p:cTn>
                                        <p:tgtEl>
                                          <p:spTgt spid="43"/>
                                        </p:tgtEl>
                                        <p:attrNameLst>
                                          <p:attrName>style.visibility</p:attrName>
                                        </p:attrNameLst>
                                      </p:cBhvr>
                                      <p:to>
                                        <p:strVal val="hidden"/>
                                      </p:to>
                                    </p:set>
                                  </p:childTnLst>
                                </p:cTn>
                              </p:par>
                              <p:par>
                                <p:cTn id="372" presetID="1" presetClass="entr" presetSubtype="0" fill="hold" grpId="2" nodeType="withEffect">
                                  <p:stCondLst>
                                    <p:cond delay="4000"/>
                                  </p:stCondLst>
                                  <p:childTnLst>
                                    <p:set>
                                      <p:cBhvr>
                                        <p:cTn id="373" dur="1" fill="hold">
                                          <p:stCondLst>
                                            <p:cond delay="0"/>
                                          </p:stCondLst>
                                        </p:cTn>
                                        <p:tgtEl>
                                          <p:spTgt spid="44"/>
                                        </p:tgtEl>
                                        <p:attrNameLst>
                                          <p:attrName>style.visibility</p:attrName>
                                        </p:attrNameLst>
                                      </p:cBhvr>
                                      <p:to>
                                        <p:strVal val="visible"/>
                                      </p:to>
                                    </p:set>
                                  </p:childTnLst>
                                </p:cTn>
                              </p:par>
                              <p:par>
                                <p:cTn id="374" presetID="3" presetClass="emph" presetSubtype="1" grpId="3" nodeType="withEffect">
                                  <p:stCondLst>
                                    <p:cond delay="4000"/>
                                  </p:stCondLst>
                                  <p:childTnLst>
                                    <p:set>
                                      <p:cBhvr override="childStyle">
                                        <p:cTn id="375" dur="indefinite"/>
                                        <p:tgtEl>
                                          <p:spTgt spid="35"/>
                                        </p:tgtEl>
                                        <p:attrNameLst>
                                          <p:attrName>style.color</p:attrName>
                                        </p:attrNameLst>
                                      </p:cBhvr>
                                      <p:to>
                                        <p:clrVal>
                                          <a:srgbClr val="000000"/>
                                        </p:clrVal>
                                      </p:to>
                                    </p:set>
                                  </p:childTnLst>
                                </p:cTn>
                              </p:par>
                              <p:par>
                                <p:cTn id="376" presetID="3" presetClass="emph" presetSubtype="1" grpId="2" nodeType="withEffect">
                                  <p:stCondLst>
                                    <p:cond delay="4000"/>
                                  </p:stCondLst>
                                  <p:childTnLst>
                                    <p:set>
                                      <p:cBhvr override="childStyle">
                                        <p:cTn id="377" dur="indefinite"/>
                                        <p:tgtEl>
                                          <p:spTgt spid="34"/>
                                        </p:tgtEl>
                                        <p:attrNameLst>
                                          <p:attrName>style.color</p:attrName>
                                        </p:attrNameLst>
                                      </p:cBhvr>
                                      <p:to>
                                        <p:clrVal>
                                          <a:srgbClr val="FF0000"/>
                                        </p:clrVal>
                                      </p:to>
                                    </p:set>
                                  </p:childTnLst>
                                </p:cTn>
                              </p:par>
                              <p:par>
                                <p:cTn id="378" presetID="1" presetClass="exit" presetSubtype="0" fill="hold" grpId="3" nodeType="withEffect">
                                  <p:stCondLst>
                                    <p:cond delay="6000"/>
                                  </p:stCondLst>
                                  <p:childTnLst>
                                    <p:set>
                                      <p:cBhvr>
                                        <p:cTn id="379" dur="1" fill="hold">
                                          <p:stCondLst>
                                            <p:cond delay="0"/>
                                          </p:stCondLst>
                                        </p:cTn>
                                        <p:tgtEl>
                                          <p:spTgt spid="44"/>
                                        </p:tgtEl>
                                        <p:attrNameLst>
                                          <p:attrName>style.visibility</p:attrName>
                                        </p:attrNameLst>
                                      </p:cBhvr>
                                      <p:to>
                                        <p:strVal val="hidden"/>
                                      </p:to>
                                    </p:set>
                                  </p:childTnLst>
                                </p:cTn>
                              </p:par>
                              <p:par>
                                <p:cTn id="380" presetID="1" presetClass="entr" presetSubtype="0" fill="hold" grpId="4" nodeType="withEffect">
                                  <p:stCondLst>
                                    <p:cond delay="6000"/>
                                  </p:stCondLst>
                                  <p:childTnLst>
                                    <p:set>
                                      <p:cBhvr>
                                        <p:cTn id="381" dur="1" fill="hold">
                                          <p:stCondLst>
                                            <p:cond delay="0"/>
                                          </p:stCondLst>
                                        </p:cTn>
                                        <p:tgtEl>
                                          <p:spTgt spid="45"/>
                                        </p:tgtEl>
                                        <p:attrNameLst>
                                          <p:attrName>style.visibility</p:attrName>
                                        </p:attrNameLst>
                                      </p:cBhvr>
                                      <p:to>
                                        <p:strVal val="visible"/>
                                      </p:to>
                                    </p:set>
                                  </p:childTnLst>
                                </p:cTn>
                              </p:par>
                              <p:par>
                                <p:cTn id="382" presetID="3" presetClass="emph" presetSubtype="1" grpId="3" nodeType="withEffect">
                                  <p:stCondLst>
                                    <p:cond delay="6000"/>
                                  </p:stCondLst>
                                  <p:childTnLst>
                                    <p:set>
                                      <p:cBhvr override="childStyle">
                                        <p:cTn id="383" dur="indefinite"/>
                                        <p:tgtEl>
                                          <p:spTgt spid="34"/>
                                        </p:tgtEl>
                                        <p:attrNameLst>
                                          <p:attrName>style.color</p:attrName>
                                        </p:attrNameLst>
                                      </p:cBhvr>
                                      <p:to>
                                        <p:clrVal>
                                          <a:srgbClr val="000000"/>
                                        </p:clrVal>
                                      </p:to>
                                    </p:set>
                                  </p:childTnLst>
                                </p:cTn>
                              </p:par>
                              <p:par>
                                <p:cTn id="384" presetID="3" presetClass="emph" presetSubtype="1" grpId="4" nodeType="withEffect">
                                  <p:stCondLst>
                                    <p:cond delay="6000"/>
                                  </p:stCondLst>
                                  <p:childTnLst>
                                    <p:set>
                                      <p:cBhvr override="childStyle">
                                        <p:cTn id="385" dur="indefinite"/>
                                        <p:tgtEl>
                                          <p:spTgt spid="37"/>
                                        </p:tgtEl>
                                        <p:attrNameLst>
                                          <p:attrName>style.color</p:attrName>
                                        </p:attrNameLst>
                                      </p:cBhvr>
                                      <p:to>
                                        <p:clrVal>
                                          <a:srgbClr val="FF0000"/>
                                        </p:clrVal>
                                      </p:to>
                                    </p:set>
                                  </p:childTnLst>
                                </p:cTn>
                              </p:par>
                              <p:par>
                                <p:cTn id="386" presetID="1" presetClass="exit" presetSubtype="0" fill="hold" grpId="5" nodeType="withEffect">
                                  <p:stCondLst>
                                    <p:cond delay="8000"/>
                                  </p:stCondLst>
                                  <p:childTnLst>
                                    <p:set>
                                      <p:cBhvr>
                                        <p:cTn id="387" dur="1" fill="hold">
                                          <p:stCondLst>
                                            <p:cond delay="0"/>
                                          </p:stCondLst>
                                        </p:cTn>
                                        <p:tgtEl>
                                          <p:spTgt spid="45"/>
                                        </p:tgtEl>
                                        <p:attrNameLst>
                                          <p:attrName>style.visibility</p:attrName>
                                        </p:attrNameLst>
                                      </p:cBhvr>
                                      <p:to>
                                        <p:strVal val="hidden"/>
                                      </p:to>
                                    </p:set>
                                  </p:childTnLst>
                                </p:cTn>
                              </p:par>
                              <p:par>
                                <p:cTn id="388" presetID="1" presetClass="entr" presetSubtype="0" fill="hold" grpId="4" nodeType="withEffect">
                                  <p:stCondLst>
                                    <p:cond delay="8000"/>
                                  </p:stCondLst>
                                  <p:childTnLst>
                                    <p:set>
                                      <p:cBhvr>
                                        <p:cTn id="389" dur="1" fill="hold">
                                          <p:stCondLst>
                                            <p:cond delay="0"/>
                                          </p:stCondLst>
                                        </p:cTn>
                                        <p:tgtEl>
                                          <p:spTgt spid="46"/>
                                        </p:tgtEl>
                                        <p:attrNameLst>
                                          <p:attrName>style.visibility</p:attrName>
                                        </p:attrNameLst>
                                      </p:cBhvr>
                                      <p:to>
                                        <p:strVal val="visible"/>
                                      </p:to>
                                    </p:set>
                                  </p:childTnLst>
                                </p:cTn>
                              </p:par>
                              <p:par>
                                <p:cTn id="390" presetID="3" presetClass="emph" presetSubtype="1" grpId="5" nodeType="withEffect">
                                  <p:stCondLst>
                                    <p:cond delay="8000"/>
                                  </p:stCondLst>
                                  <p:childTnLst>
                                    <p:set>
                                      <p:cBhvr override="childStyle">
                                        <p:cTn id="391" dur="indefinite"/>
                                        <p:tgtEl>
                                          <p:spTgt spid="37"/>
                                        </p:tgtEl>
                                        <p:attrNameLst>
                                          <p:attrName>style.color</p:attrName>
                                        </p:attrNameLst>
                                      </p:cBhvr>
                                      <p:to>
                                        <p:clrVal>
                                          <a:srgbClr val="000000"/>
                                        </p:clrVal>
                                      </p:to>
                                    </p:set>
                                  </p:childTnLst>
                                </p:cTn>
                              </p:par>
                              <p:par>
                                <p:cTn id="392" presetID="3" presetClass="emph" presetSubtype="1" grpId="4" nodeType="withEffect">
                                  <p:stCondLst>
                                    <p:cond delay="8000"/>
                                  </p:stCondLst>
                                  <p:childTnLst>
                                    <p:set>
                                      <p:cBhvr override="childStyle">
                                        <p:cTn id="393" dur="indefinite"/>
                                        <p:tgtEl>
                                          <p:spTgt spid="36"/>
                                        </p:tgtEl>
                                        <p:attrNameLst>
                                          <p:attrName>style.color</p:attrName>
                                        </p:attrNameLst>
                                      </p:cBhvr>
                                      <p:to>
                                        <p:clrVal>
                                          <a:srgbClr val="FF0000"/>
                                        </p:clrVal>
                                      </p:to>
                                    </p:set>
                                  </p:childTnLst>
                                </p:cTn>
                              </p:par>
                              <p:par>
                                <p:cTn id="394" presetID="1" presetClass="exit" presetSubtype="0" fill="hold" grpId="5" nodeType="withEffect">
                                  <p:stCondLst>
                                    <p:cond delay="10000"/>
                                  </p:stCondLst>
                                  <p:childTnLst>
                                    <p:set>
                                      <p:cBhvr>
                                        <p:cTn id="395" dur="1" fill="hold">
                                          <p:stCondLst>
                                            <p:cond delay="0"/>
                                          </p:stCondLst>
                                        </p:cTn>
                                        <p:tgtEl>
                                          <p:spTgt spid="46"/>
                                        </p:tgtEl>
                                        <p:attrNameLst>
                                          <p:attrName>style.visibility</p:attrName>
                                        </p:attrNameLst>
                                      </p:cBhvr>
                                      <p:to>
                                        <p:strVal val="hidden"/>
                                      </p:to>
                                    </p:set>
                                  </p:childTnLst>
                                </p:cTn>
                              </p:par>
                              <p:par>
                                <p:cTn id="396" presetID="1" presetClass="entr" presetSubtype="0" fill="hold" grpId="4" nodeType="withEffect">
                                  <p:stCondLst>
                                    <p:cond delay="10000"/>
                                  </p:stCondLst>
                                  <p:childTnLst>
                                    <p:set>
                                      <p:cBhvr>
                                        <p:cTn id="397" dur="1" fill="hold">
                                          <p:stCondLst>
                                            <p:cond delay="0"/>
                                          </p:stCondLst>
                                        </p:cTn>
                                        <p:tgtEl>
                                          <p:spTgt spid="47"/>
                                        </p:tgtEl>
                                        <p:attrNameLst>
                                          <p:attrName>style.visibility</p:attrName>
                                        </p:attrNameLst>
                                      </p:cBhvr>
                                      <p:to>
                                        <p:strVal val="visible"/>
                                      </p:to>
                                    </p:set>
                                  </p:childTnLst>
                                </p:cTn>
                              </p:par>
                              <p:par>
                                <p:cTn id="398" presetID="3" presetClass="emph" presetSubtype="1" grpId="5" nodeType="withEffect">
                                  <p:stCondLst>
                                    <p:cond delay="10000"/>
                                  </p:stCondLst>
                                  <p:childTnLst>
                                    <p:set>
                                      <p:cBhvr override="childStyle">
                                        <p:cTn id="399" dur="indefinite"/>
                                        <p:tgtEl>
                                          <p:spTgt spid="36"/>
                                        </p:tgtEl>
                                        <p:attrNameLst>
                                          <p:attrName>style.color</p:attrName>
                                        </p:attrNameLst>
                                      </p:cBhvr>
                                      <p:to>
                                        <p:clrVal>
                                          <a:srgbClr val="000000"/>
                                        </p:clrVal>
                                      </p:to>
                                    </p:set>
                                  </p:childTnLst>
                                </p:cTn>
                              </p:par>
                              <p:par>
                                <p:cTn id="400" presetID="3" presetClass="emph" presetSubtype="1" grpId="6" nodeType="withEffect">
                                  <p:stCondLst>
                                    <p:cond delay="10000"/>
                                  </p:stCondLst>
                                  <p:childTnLst>
                                    <p:set>
                                      <p:cBhvr override="childStyle">
                                        <p:cTn id="401" dur="indefinite"/>
                                        <p:tgtEl>
                                          <p:spTgt spid="39"/>
                                        </p:tgtEl>
                                        <p:attrNameLst>
                                          <p:attrName>style.color</p:attrName>
                                        </p:attrNameLst>
                                      </p:cBhvr>
                                      <p:to>
                                        <p:clrVal>
                                          <a:srgbClr val="FF0000"/>
                                        </p:clrVal>
                                      </p:to>
                                    </p:set>
                                  </p:childTnLst>
                                </p:cTn>
                              </p:par>
                              <p:par>
                                <p:cTn id="402" presetID="1" presetClass="exit" presetSubtype="0" fill="hold" grpId="5" nodeType="withEffect">
                                  <p:stCondLst>
                                    <p:cond delay="12000"/>
                                  </p:stCondLst>
                                  <p:childTnLst>
                                    <p:set>
                                      <p:cBhvr>
                                        <p:cTn id="403" dur="1" fill="hold">
                                          <p:stCondLst>
                                            <p:cond delay="0"/>
                                          </p:stCondLst>
                                        </p:cTn>
                                        <p:tgtEl>
                                          <p:spTgt spid="47"/>
                                        </p:tgtEl>
                                        <p:attrNameLst>
                                          <p:attrName>style.visibility</p:attrName>
                                        </p:attrNameLst>
                                      </p:cBhvr>
                                      <p:to>
                                        <p:strVal val="hidden"/>
                                      </p:to>
                                    </p:set>
                                  </p:childTnLst>
                                </p:cTn>
                              </p:par>
                              <p:par>
                                <p:cTn id="404" presetID="1" presetClass="entr" presetSubtype="0" fill="hold" grpId="4" nodeType="withEffect">
                                  <p:stCondLst>
                                    <p:cond delay="12000"/>
                                  </p:stCondLst>
                                  <p:childTnLst>
                                    <p:set>
                                      <p:cBhvr>
                                        <p:cTn id="405" dur="1" fill="hold">
                                          <p:stCondLst>
                                            <p:cond delay="0"/>
                                          </p:stCondLst>
                                        </p:cTn>
                                        <p:tgtEl>
                                          <p:spTgt spid="48"/>
                                        </p:tgtEl>
                                        <p:attrNameLst>
                                          <p:attrName>style.visibility</p:attrName>
                                        </p:attrNameLst>
                                      </p:cBhvr>
                                      <p:to>
                                        <p:strVal val="visible"/>
                                      </p:to>
                                    </p:set>
                                  </p:childTnLst>
                                </p:cTn>
                              </p:par>
                              <p:par>
                                <p:cTn id="406" presetID="3" presetClass="emph" presetSubtype="1" grpId="7" nodeType="withEffect">
                                  <p:stCondLst>
                                    <p:cond delay="12000"/>
                                  </p:stCondLst>
                                  <p:childTnLst>
                                    <p:set>
                                      <p:cBhvr override="childStyle">
                                        <p:cTn id="407" dur="indefinite"/>
                                        <p:tgtEl>
                                          <p:spTgt spid="39"/>
                                        </p:tgtEl>
                                        <p:attrNameLst>
                                          <p:attrName>style.color</p:attrName>
                                        </p:attrNameLst>
                                      </p:cBhvr>
                                      <p:to>
                                        <p:clrVal>
                                          <a:srgbClr val="000000"/>
                                        </p:clrVal>
                                      </p:to>
                                    </p:set>
                                  </p:childTnLst>
                                </p:cTn>
                              </p:par>
                              <p:par>
                                <p:cTn id="408" presetID="3" presetClass="emph" presetSubtype="1" grpId="4" nodeType="withEffect">
                                  <p:stCondLst>
                                    <p:cond delay="12000"/>
                                  </p:stCondLst>
                                  <p:childTnLst>
                                    <p:set>
                                      <p:cBhvr override="childStyle">
                                        <p:cTn id="409" dur="indefinite"/>
                                        <p:tgtEl>
                                          <p:spTgt spid="38"/>
                                        </p:tgtEl>
                                        <p:attrNameLst>
                                          <p:attrName>style.color</p:attrName>
                                        </p:attrNameLst>
                                      </p:cBhvr>
                                      <p:to>
                                        <p:clrVal>
                                          <a:srgbClr val="FF0000"/>
                                        </p:clrVal>
                                      </p:to>
                                    </p:set>
                                  </p:childTnLst>
                                </p:cTn>
                              </p:par>
                              <p:par>
                                <p:cTn id="410" presetID="1" presetClass="exit" presetSubtype="0" fill="hold" grpId="5" nodeType="withEffect">
                                  <p:stCondLst>
                                    <p:cond delay="14000"/>
                                  </p:stCondLst>
                                  <p:childTnLst>
                                    <p:set>
                                      <p:cBhvr>
                                        <p:cTn id="411" dur="1" fill="hold">
                                          <p:stCondLst>
                                            <p:cond delay="0"/>
                                          </p:stCondLst>
                                        </p:cTn>
                                        <p:tgtEl>
                                          <p:spTgt spid="48"/>
                                        </p:tgtEl>
                                        <p:attrNameLst>
                                          <p:attrName>style.visibility</p:attrName>
                                        </p:attrNameLst>
                                      </p:cBhvr>
                                      <p:to>
                                        <p:strVal val="hidden"/>
                                      </p:to>
                                    </p:set>
                                  </p:childTnLst>
                                </p:cTn>
                              </p:par>
                              <p:par>
                                <p:cTn id="412" presetID="1" presetClass="entr" presetSubtype="0" fill="hold" grpId="2" nodeType="withEffect">
                                  <p:stCondLst>
                                    <p:cond delay="14000"/>
                                  </p:stCondLst>
                                  <p:childTnLst>
                                    <p:set>
                                      <p:cBhvr>
                                        <p:cTn id="413" dur="1" fill="hold">
                                          <p:stCondLst>
                                            <p:cond delay="0"/>
                                          </p:stCondLst>
                                        </p:cTn>
                                        <p:tgtEl>
                                          <p:spTgt spid="49"/>
                                        </p:tgtEl>
                                        <p:attrNameLst>
                                          <p:attrName>style.visibility</p:attrName>
                                        </p:attrNameLst>
                                      </p:cBhvr>
                                      <p:to>
                                        <p:strVal val="visible"/>
                                      </p:to>
                                    </p:set>
                                  </p:childTnLst>
                                </p:cTn>
                              </p:par>
                              <p:par>
                                <p:cTn id="414" presetID="3" presetClass="emph" presetSubtype="1" grpId="5" nodeType="withEffect">
                                  <p:stCondLst>
                                    <p:cond delay="14000"/>
                                  </p:stCondLst>
                                  <p:childTnLst>
                                    <p:set>
                                      <p:cBhvr override="childStyle">
                                        <p:cTn id="415" dur="indefinite"/>
                                        <p:tgtEl>
                                          <p:spTgt spid="38"/>
                                        </p:tgtEl>
                                        <p:attrNameLst>
                                          <p:attrName>style.color</p:attrName>
                                        </p:attrNameLst>
                                      </p:cBhvr>
                                      <p:to>
                                        <p:clrVal>
                                          <a:srgbClr val="000000"/>
                                        </p:clrVal>
                                      </p:to>
                                    </p:set>
                                  </p:childTnLst>
                                </p:cTn>
                              </p:par>
                              <p:par>
                                <p:cTn id="416" presetID="3" presetClass="emph" presetSubtype="1" grpId="2" nodeType="withEffect">
                                  <p:stCondLst>
                                    <p:cond delay="14000"/>
                                  </p:stCondLst>
                                  <p:childTnLst>
                                    <p:set>
                                      <p:cBhvr override="childStyle">
                                        <p:cTn id="417" dur="indefinite"/>
                                        <p:tgtEl>
                                          <p:spTgt spid="41"/>
                                        </p:tgtEl>
                                        <p:attrNameLst>
                                          <p:attrName>style.color</p:attrName>
                                        </p:attrNameLst>
                                      </p:cBhvr>
                                      <p:to>
                                        <p:clrVal>
                                          <a:srgbClr val="FF0000"/>
                                        </p:clrVal>
                                      </p:to>
                                    </p:set>
                                  </p:childTnLst>
                                </p:cTn>
                              </p:par>
                              <p:par>
                                <p:cTn id="418" presetID="1" presetClass="exit" presetSubtype="0" fill="hold" grpId="3" nodeType="withEffect">
                                  <p:stCondLst>
                                    <p:cond delay="16000"/>
                                  </p:stCondLst>
                                  <p:childTnLst>
                                    <p:set>
                                      <p:cBhvr>
                                        <p:cTn id="419" dur="1" fill="hold">
                                          <p:stCondLst>
                                            <p:cond delay="0"/>
                                          </p:stCondLst>
                                        </p:cTn>
                                        <p:tgtEl>
                                          <p:spTgt spid="49"/>
                                        </p:tgtEl>
                                        <p:attrNameLst>
                                          <p:attrName>style.visibility</p:attrName>
                                        </p:attrNameLst>
                                      </p:cBhvr>
                                      <p:to>
                                        <p:strVal val="hidden"/>
                                      </p:to>
                                    </p:set>
                                  </p:childTnLst>
                                </p:cTn>
                              </p:par>
                              <p:par>
                                <p:cTn id="420" presetID="1" presetClass="entr" presetSubtype="0" fill="hold" grpId="0" nodeType="withEffect">
                                  <p:stCondLst>
                                    <p:cond delay="16000"/>
                                  </p:stCondLst>
                                  <p:childTnLst>
                                    <p:set>
                                      <p:cBhvr>
                                        <p:cTn id="421" dur="1" fill="hold">
                                          <p:stCondLst>
                                            <p:cond delay="0"/>
                                          </p:stCondLst>
                                        </p:cTn>
                                        <p:tgtEl>
                                          <p:spTgt spid="50"/>
                                        </p:tgtEl>
                                        <p:attrNameLst>
                                          <p:attrName>style.visibility</p:attrName>
                                        </p:attrNameLst>
                                      </p:cBhvr>
                                      <p:to>
                                        <p:strVal val="visible"/>
                                      </p:to>
                                    </p:set>
                                  </p:childTnLst>
                                </p:cTn>
                              </p:par>
                              <p:par>
                                <p:cTn id="422" presetID="3" presetClass="emph" presetSubtype="1" grpId="3" nodeType="withEffect">
                                  <p:stCondLst>
                                    <p:cond delay="16000"/>
                                  </p:stCondLst>
                                  <p:childTnLst>
                                    <p:set>
                                      <p:cBhvr override="childStyle">
                                        <p:cTn id="423" dur="indefinite"/>
                                        <p:tgtEl>
                                          <p:spTgt spid="41"/>
                                        </p:tgtEl>
                                        <p:attrNameLst>
                                          <p:attrName>style.color</p:attrName>
                                        </p:attrNameLst>
                                      </p:cBhvr>
                                      <p:to>
                                        <p:clrVal>
                                          <a:srgbClr val="000000"/>
                                        </p:clrVal>
                                      </p:to>
                                    </p:set>
                                  </p:childTnLst>
                                </p:cTn>
                              </p:par>
                              <p:par>
                                <p:cTn id="424" presetID="3" presetClass="emph" presetSubtype="1" grpId="0" nodeType="withEffect">
                                  <p:stCondLst>
                                    <p:cond delay="16000"/>
                                  </p:stCondLst>
                                  <p:childTnLst>
                                    <p:set>
                                      <p:cBhvr override="childStyle">
                                        <p:cTn id="425" dur="indefinite"/>
                                        <p:tgtEl>
                                          <p:spTgt spid="51"/>
                                        </p:tgtEl>
                                        <p:attrNameLst>
                                          <p:attrName>style.color</p:attrName>
                                        </p:attrNameLst>
                                      </p:cBhvr>
                                      <p:to>
                                        <p:clrVal>
                                          <a:srgbClr val="FF0000"/>
                                        </p:clrVal>
                                      </p:to>
                                    </p:set>
                                  </p:childTnLst>
                                </p:cTn>
                              </p:par>
                            </p:childTnLst>
                          </p:cTn>
                        </p:par>
                      </p:childTnLst>
                    </p:cTn>
                  </p:par>
                  <p:par>
                    <p:cTn id="426" fill="hold">
                      <p:stCondLst>
                        <p:cond delay="indefinite"/>
                      </p:stCondLst>
                      <p:childTnLst>
                        <p:par>
                          <p:cTn id="427" fill="hold">
                            <p:stCondLst>
                              <p:cond delay="0"/>
                            </p:stCondLst>
                            <p:childTnLst>
                              <p:par>
                                <p:cTn id="428" presetID="1" presetClass="exit" presetSubtype="0" fill="hold" grpId="1" nodeType="clickEffect">
                                  <p:stCondLst>
                                    <p:cond delay="0"/>
                                  </p:stCondLst>
                                  <p:childTnLst>
                                    <p:set>
                                      <p:cBhvr>
                                        <p:cTn id="429" dur="1" fill="hold">
                                          <p:stCondLst>
                                            <p:cond delay="0"/>
                                          </p:stCondLst>
                                        </p:cTn>
                                        <p:tgtEl>
                                          <p:spTgt spid="50"/>
                                        </p:tgtEl>
                                        <p:attrNameLst>
                                          <p:attrName>style.visibility</p:attrName>
                                        </p:attrNameLst>
                                      </p:cBhvr>
                                      <p:to>
                                        <p:strVal val="hidden"/>
                                      </p:to>
                                    </p:set>
                                  </p:childTnLst>
                                </p:cTn>
                              </p:par>
                              <p:par>
                                <p:cTn id="430" presetID="3" presetClass="emph" presetSubtype="1" grpId="1" nodeType="withEffect">
                                  <p:stCondLst>
                                    <p:cond delay="0"/>
                                  </p:stCondLst>
                                  <p:childTnLst>
                                    <p:set>
                                      <p:cBhvr override="childStyle">
                                        <p:cTn id="431" dur="indefinite"/>
                                        <p:tgtEl>
                                          <p:spTgt spid="51"/>
                                        </p:tgtEl>
                                        <p:attrNameLst>
                                          <p:attrName>style.color</p:attrName>
                                        </p:attrNameLst>
                                      </p:cBhvr>
                                      <p:to>
                                        <p:clrVal>
                                          <a:srgbClr val="000000"/>
                                        </p:clrVal>
                                      </p:to>
                                    </p:set>
                                  </p:childTnLst>
                                </p:cTn>
                              </p:par>
                            </p:childTnLst>
                          </p:cTn>
                        </p:par>
                      </p:childTnLst>
                    </p:cTn>
                  </p:par>
                  <p:par>
                    <p:cTn id="432" fill="hold">
                      <p:stCondLst>
                        <p:cond delay="indefinite"/>
                      </p:stCondLst>
                      <p:childTnLst>
                        <p:par>
                          <p:cTn id="433" fill="hold">
                            <p:stCondLst>
                              <p:cond delay="0"/>
                            </p:stCondLst>
                            <p:childTnLst>
                              <p:par>
                                <p:cTn id="434" presetID="3" presetClass="emph" presetSubtype="1" nodeType="clickEffect">
                                  <p:stCondLst>
                                    <p:cond delay="0"/>
                                  </p:stCondLst>
                                  <p:childTnLst>
                                    <p:set>
                                      <p:cBhvr override="childStyle">
                                        <p:cTn id="435" dur="indefinite"/>
                                        <p:tgtEl>
                                          <p:spTgt spid="3">
                                            <p:txEl>
                                              <p:pRg st="11" end="11"/>
                                            </p:txEl>
                                          </p:spTgt>
                                        </p:tgtEl>
                                        <p:attrNameLst>
                                          <p:attrName>style.color</p:attrName>
                                        </p:attrNameLst>
                                      </p:cBhvr>
                                      <p:to>
                                        <p:clrVal>
                                          <a:srgbClr val="A5A5A5"/>
                                        </p:clrVal>
                                      </p:to>
                                    </p:set>
                                  </p:childTnLst>
                                </p:cTn>
                              </p:par>
                              <p:par>
                                <p:cTn id="436" presetID="3" presetClass="emph" presetSubtype="1" nodeType="withEffect">
                                  <p:stCondLst>
                                    <p:cond delay="0"/>
                                  </p:stCondLst>
                                  <p:childTnLst>
                                    <p:set>
                                      <p:cBhvr override="childStyle">
                                        <p:cTn id="437" dur="indefinite"/>
                                        <p:tgtEl>
                                          <p:spTgt spid="3">
                                            <p:txEl>
                                              <p:pRg st="12" end="12"/>
                                            </p:txEl>
                                          </p:spTgt>
                                        </p:tgtEl>
                                        <p:attrNameLst>
                                          <p:attrName>style.color</p:attrName>
                                        </p:attrNameLst>
                                      </p:cBhvr>
                                      <p:to>
                                        <p:clrVal>
                                          <a:srgbClr val="A5A5A5"/>
                                        </p:clrVal>
                                      </p:to>
                                    </p:set>
                                  </p:childTnLst>
                                </p:cTn>
                              </p:par>
                            </p:childTnLst>
                          </p:cTn>
                        </p:par>
                      </p:childTnLst>
                    </p:cTn>
                  </p:par>
                  <p:par>
                    <p:cTn id="438" fill="hold">
                      <p:stCondLst>
                        <p:cond delay="indefinite"/>
                      </p:stCondLst>
                      <p:childTnLst>
                        <p:par>
                          <p:cTn id="439" fill="hold">
                            <p:stCondLst>
                              <p:cond delay="0"/>
                            </p:stCondLst>
                            <p:childTnLst>
                              <p:par>
                                <p:cTn id="440" presetID="3" presetClass="emph" presetSubtype="1" grpId="0" nodeType="clickEffect">
                                  <p:stCondLst>
                                    <p:cond delay="0"/>
                                  </p:stCondLst>
                                  <p:childTnLst>
                                    <p:set>
                                      <p:cBhvr override="childStyle">
                                        <p:cTn id="441" dur="indefinite"/>
                                        <p:tgtEl>
                                          <p:spTgt spid="55"/>
                                        </p:tgtEl>
                                        <p:attrNameLst>
                                          <p:attrName>style.color</p:attrName>
                                        </p:attrNameLst>
                                      </p:cBhvr>
                                      <p:to>
                                        <p:clrVal>
                                          <a:srgbClr val="FF0000"/>
                                        </p:clrVal>
                                      </p:to>
                                    </p:set>
                                  </p:childTnLst>
                                </p:cTn>
                              </p:par>
                              <p:par>
                                <p:cTn id="442" presetID="3" presetClass="emph" presetSubtype="1" grpId="1" nodeType="withEffect">
                                  <p:stCondLst>
                                    <p:cond delay="0"/>
                                  </p:stCondLst>
                                  <p:childTnLst>
                                    <p:set>
                                      <p:cBhvr override="childStyle">
                                        <p:cTn id="443" dur="indefinite"/>
                                        <p:tgtEl>
                                          <p:spTgt spid="55"/>
                                        </p:tgtEl>
                                        <p:attrNameLst>
                                          <p:attrName>style.color</p:attrName>
                                        </p:attrNameLst>
                                      </p:cBhvr>
                                      <p:to>
                                        <p:clrVal>
                                          <a:schemeClr val="tx1"/>
                                        </p:clrVal>
                                      </p:to>
                                    </p:set>
                                  </p:childTnLst>
                                </p:cTn>
                              </p:par>
                              <p:par>
                                <p:cTn id="444" presetID="3" presetClass="emph" presetSubtype="1" grpId="2" nodeType="withEffect">
                                  <p:stCondLst>
                                    <p:cond delay="0"/>
                                  </p:stCondLst>
                                  <p:childTnLst>
                                    <p:set>
                                      <p:cBhvr override="childStyle">
                                        <p:cTn id="445" dur="indefinite"/>
                                        <p:tgtEl>
                                          <p:spTgt spid="55"/>
                                        </p:tgtEl>
                                        <p:attrNameLst>
                                          <p:attrName>style.color</p:attrName>
                                        </p:attrNameLst>
                                      </p:cBhvr>
                                      <p:to>
                                        <p:clrVal>
                                          <a:srgbClr val="FF0000"/>
                                        </p:clrVal>
                                      </p:to>
                                    </p:set>
                                  </p:childTnLst>
                                </p:cTn>
                              </p:par>
                              <p:par>
                                <p:cTn id="446" presetID="3" presetClass="emph" presetSubtype="1" grpId="4" nodeType="withEffect">
                                  <p:stCondLst>
                                    <p:cond delay="0"/>
                                  </p:stCondLst>
                                  <p:childTnLst>
                                    <p:set>
                                      <p:cBhvr override="childStyle">
                                        <p:cTn id="447" dur="indefinite"/>
                                        <p:tgtEl>
                                          <p:spTgt spid="55"/>
                                        </p:tgtEl>
                                        <p:attrNameLst>
                                          <p:attrName>style.color</p:attrName>
                                        </p:attrNameLst>
                                      </p:cBhvr>
                                      <p:to>
                                        <p:clrVal>
                                          <a:srgbClr val="000000"/>
                                        </p:clrVal>
                                      </p:to>
                                    </p:set>
                                  </p:childTnLst>
                                </p:cTn>
                              </p:par>
                              <p:par>
                                <p:cTn id="448" presetID="3" presetClass="emph" presetSubtype="1" grpId="3" nodeType="withEffect">
                                  <p:stCondLst>
                                    <p:cond delay="0"/>
                                  </p:stCondLst>
                                  <p:childTnLst>
                                    <p:set>
                                      <p:cBhvr override="childStyle">
                                        <p:cTn id="449" dur="indefinite"/>
                                        <p:tgtEl>
                                          <p:spTgt spid="55"/>
                                        </p:tgtEl>
                                        <p:attrNameLst>
                                          <p:attrName>style.color</p:attrName>
                                        </p:attrNameLst>
                                      </p:cBhvr>
                                      <p:to>
                                        <p:clrVal>
                                          <a:srgbClr val="FF0000"/>
                                        </p:clrVal>
                                      </p:to>
                                    </p:set>
                                  </p:childTnLst>
                                </p:cTn>
                              </p:par>
                              <p:par>
                                <p:cTn id="450" presetID="3" presetClass="emph" presetSubtype="1" grpId="5" nodeType="withEffect">
                                  <p:stCondLst>
                                    <p:cond delay="0"/>
                                  </p:stCondLst>
                                  <p:childTnLst>
                                    <p:set>
                                      <p:cBhvr override="childStyle">
                                        <p:cTn id="451" dur="indefinite"/>
                                        <p:tgtEl>
                                          <p:spTgt spid="55"/>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8" grpId="1"/>
      <p:bldP spid="19" grpId="0"/>
      <p:bldP spid="20" grpId="0"/>
      <p:bldP spid="20" grpId="1"/>
      <p:bldP spid="20" grpId="2"/>
      <p:bldP spid="21" grpId="0"/>
      <p:bldP spid="21" grpId="1"/>
      <p:bldP spid="21" grpId="2"/>
      <p:bldP spid="22" grpId="0"/>
      <p:bldP spid="22" grpId="1"/>
      <p:bldP spid="22" grpId="2"/>
      <p:bldP spid="23" grpId="0"/>
      <p:bldP spid="24" grpId="0"/>
      <p:bldP spid="24" grpId="1"/>
      <p:bldP spid="24" grpId="2"/>
      <p:bldP spid="25" grpId="0"/>
      <p:bldP spid="26" grpId="0"/>
      <p:bldP spid="26" grpId="1"/>
      <p:bldP spid="27" grpId="0"/>
      <p:bldP spid="27" grpId="1"/>
      <p:bldP spid="28" grpId="0"/>
      <p:bldP spid="29" grpId="0"/>
      <p:bldP spid="30" grpId="0"/>
      <p:bldP spid="31" grpId="0"/>
      <p:bldP spid="32" grpId="0"/>
      <p:bldP spid="33" grpId="0"/>
      <p:bldP spid="12" grpId="0"/>
      <p:bldP spid="12" grpId="1"/>
      <p:bldP spid="12" grpId="2"/>
      <p:bldP spid="12" grpId="3"/>
      <p:bldP spid="34" grpId="0"/>
      <p:bldP spid="34" grpId="1"/>
      <p:bldP spid="34" grpId="2"/>
      <p:bldP spid="34" grpId="3"/>
      <p:bldP spid="35" grpId="0"/>
      <p:bldP spid="35" grpId="1"/>
      <p:bldP spid="35" grpId="2"/>
      <p:bldP spid="35" grpId="3"/>
      <p:bldP spid="36" grpId="0"/>
      <p:bldP spid="36" grpId="1"/>
      <p:bldP spid="36" grpId="2"/>
      <p:bldP spid="36" grpId="3"/>
      <p:bldP spid="36" grpId="4"/>
      <p:bldP spid="36" grpId="5"/>
      <p:bldP spid="37" grpId="0"/>
      <p:bldP spid="37" grpId="1"/>
      <p:bldP spid="37" grpId="2"/>
      <p:bldP spid="37" grpId="3"/>
      <p:bldP spid="37" grpId="4"/>
      <p:bldP spid="37" grpId="5"/>
      <p:bldP spid="38" grpId="0"/>
      <p:bldP spid="38" grpId="1"/>
      <p:bldP spid="38" grpId="2"/>
      <p:bldP spid="38" grpId="3"/>
      <p:bldP spid="38" grpId="4"/>
      <p:bldP spid="38" grpId="5"/>
      <p:bldP spid="39" grpId="0"/>
      <p:bldP spid="39" grpId="1"/>
      <p:bldP spid="39" grpId="2"/>
      <p:bldP spid="39" grpId="3"/>
      <p:bldP spid="39" grpId="4"/>
      <p:bldP spid="39" grpId="5"/>
      <p:bldP spid="39" grpId="6"/>
      <p:bldP spid="39" grpId="7"/>
      <p:bldP spid="41" grpId="0"/>
      <p:bldP spid="41" grpId="1"/>
      <p:bldP spid="41" grpId="2"/>
      <p:bldP spid="41" grpId="3"/>
      <p:bldP spid="42" grpId="0"/>
      <p:bldP spid="42" grpId="1"/>
      <p:bldP spid="42" grpId="2"/>
      <p:bldP spid="42" grpId="3"/>
      <p:bldP spid="43" grpId="0"/>
      <p:bldP spid="43" grpId="1"/>
      <p:bldP spid="43" grpId="2"/>
      <p:bldP spid="43" grpId="3"/>
      <p:bldP spid="44" grpId="0"/>
      <p:bldP spid="44" grpId="1"/>
      <p:bldP spid="44" grpId="2"/>
      <p:bldP spid="44" grpId="3"/>
      <p:bldP spid="45" grpId="0"/>
      <p:bldP spid="45" grpId="1"/>
      <p:bldP spid="45" grpId="2"/>
      <p:bldP spid="45" grpId="3"/>
      <p:bldP spid="45" grpId="4"/>
      <p:bldP spid="45" grpId="5"/>
      <p:bldP spid="46" grpId="0"/>
      <p:bldP spid="46" grpId="1"/>
      <p:bldP spid="46" grpId="2"/>
      <p:bldP spid="46" grpId="3"/>
      <p:bldP spid="46" grpId="4"/>
      <p:bldP spid="46" grpId="5"/>
      <p:bldP spid="46" grpId="6"/>
      <p:bldP spid="47" grpId="0"/>
      <p:bldP spid="47" grpId="1"/>
      <p:bldP spid="47" grpId="2"/>
      <p:bldP spid="47" grpId="3"/>
      <p:bldP spid="47" grpId="4"/>
      <p:bldP spid="47" grpId="5"/>
      <p:bldP spid="48" grpId="0"/>
      <p:bldP spid="48" grpId="1"/>
      <p:bldP spid="48" grpId="2"/>
      <p:bldP spid="48" grpId="3"/>
      <p:bldP spid="48" grpId="4"/>
      <p:bldP spid="48" grpId="5"/>
      <p:bldP spid="49" grpId="0"/>
      <p:bldP spid="49" grpId="1"/>
      <p:bldP spid="49" grpId="2"/>
      <p:bldP spid="49" grpId="3"/>
      <p:bldP spid="50" grpId="0"/>
      <p:bldP spid="50" grpId="1"/>
      <p:bldP spid="51" grpId="0"/>
      <p:bldP spid="51" grpId="1"/>
      <p:bldP spid="52" grpId="0"/>
      <p:bldP spid="52" grpId="1"/>
      <p:bldP spid="52" grpId="2"/>
      <p:bldP spid="52" grpId="3"/>
      <p:bldP spid="52" grpId="4"/>
      <p:bldP spid="52" grpId="5"/>
      <p:bldP spid="55" grpId="0"/>
      <p:bldP spid="55" grpId="1"/>
      <p:bldP spid="55" grpId="2"/>
      <p:bldP spid="55" grpId="3"/>
      <p:bldP spid="55" grpId="4"/>
      <p:bldP spid="55" grpId="5"/>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on Array - Deletion</a:t>
            </a:r>
          </a:p>
        </p:txBody>
      </p:sp>
      <p:sp>
        <p:nvSpPr>
          <p:cNvPr id="3" name="Content Placeholder 2"/>
          <p:cNvSpPr>
            <a:spLocks noGrp="1"/>
          </p:cNvSpPr>
          <p:nvPr>
            <p:ph idx="1"/>
          </p:nvPr>
        </p:nvSpPr>
        <p:spPr>
          <a:solidFill>
            <a:schemeClr val="bg1">
              <a:lumMod val="95000"/>
            </a:schemeClr>
          </a:solidFill>
        </p:spPr>
        <p:txBody>
          <a:bodyPr>
            <a:normAutofit fontScale="62500" lnSpcReduction="20000"/>
          </a:bodyPr>
          <a:lstStyle/>
          <a:p>
            <a:pPr marL="514350" indent="-514350">
              <a:buClr>
                <a:schemeClr val="tx1"/>
              </a:buClr>
              <a:buFont typeface="+mj-lt"/>
              <a:buAutoNum type="arabicPeriod"/>
            </a:pPr>
            <a:r>
              <a:rPr lang="en-US" dirty="0" err="1">
                <a:solidFill>
                  <a:srgbClr val="00206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k,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n=8,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[10]={1, 2, 3, 4, 5, 6, 7, 8}; </a:t>
            </a:r>
            <a:r>
              <a:rPr lang="en-US" sz="2500" dirty="0">
                <a:solidFill>
                  <a:schemeClr val="accent2">
                    <a:lumMod val="75000"/>
                  </a:schemeClr>
                </a:solidFill>
                <a:latin typeface="Courier New" panose="02070309020205020404" pitchFamily="49" charset="0"/>
                <a:cs typeface="Courier New" panose="02070309020205020404" pitchFamily="49" charset="0"/>
              </a:rPr>
              <a:t>//</a:t>
            </a:r>
            <a:r>
              <a:rPr lang="en-US" sz="2900" dirty="0">
                <a:solidFill>
                  <a:schemeClr val="accent2">
                    <a:lumMod val="75000"/>
                  </a:schemeClr>
                </a:solidFill>
                <a:latin typeface="Courier New" panose="02070309020205020404" pitchFamily="49" charset="0"/>
                <a:cs typeface="Courier New" panose="02070309020205020404" pitchFamily="49" charset="0"/>
              </a:rPr>
              <a:t>n=total elements.</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n--; </a:t>
            </a:r>
            <a:r>
              <a:rPr lang="en-US" dirty="0">
                <a:solidFill>
                  <a:schemeClr val="accent2">
                    <a:lumMod val="75000"/>
                  </a:schemeClr>
                </a:solidFill>
                <a:latin typeface="Courier New" panose="02070309020205020404" pitchFamily="49" charset="0"/>
                <a:cs typeface="Courier New" panose="02070309020205020404" pitchFamily="49" charset="0"/>
              </a:rPr>
              <a:t>// Deleting the last element of the array. Decrease n; last element 8 is no longer part of list.</a:t>
            </a:r>
          </a:p>
          <a:p>
            <a:pPr marL="514350" indent="-514350">
              <a:buClr>
                <a:schemeClr val="tx1"/>
              </a:buClr>
              <a:buFont typeface="+mj-lt"/>
              <a:buAutoNum type="arabicPeriod"/>
            </a:pPr>
            <a:r>
              <a:rPr lang="en-US" dirty="0">
                <a:solidFill>
                  <a:schemeClr val="accent2">
                    <a:lumMod val="75000"/>
                  </a:schemeClr>
                </a:solidFill>
                <a:latin typeface="Courier New" panose="02070309020205020404" pitchFamily="49" charset="0"/>
                <a:cs typeface="Courier New" panose="02070309020205020404" pitchFamily="49" charset="0"/>
              </a:rPr>
              <a:t>// delete value 1 from the beginning of array.</a:t>
            </a:r>
            <a:endParaRPr lang="en-US" dirty="0">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n--;         </a:t>
            </a:r>
            <a:r>
              <a:rPr lang="en-US" sz="2900" dirty="0">
                <a:solidFill>
                  <a:schemeClr val="accent2">
                    <a:lumMod val="75000"/>
                  </a:schemeClr>
                </a:solidFill>
                <a:latin typeface="Courier New" panose="02070309020205020404" pitchFamily="49" charset="0"/>
                <a:cs typeface="Courier New" panose="02070309020205020404" pitchFamily="49" charset="0"/>
              </a:rPr>
              <a:t>// deleting the value 1 will decrease the total elements n by one.</a:t>
            </a:r>
          </a:p>
          <a:p>
            <a:pPr marL="514350" indent="-514350">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solidFill>
                  <a:schemeClr val="accent2">
                    <a:lumMod val="75000"/>
                  </a:schemeClr>
                </a:solidFill>
                <a:latin typeface="Courier New" panose="02070309020205020404" pitchFamily="49" charset="0"/>
                <a:cs typeface="Courier New" panose="02070309020205020404" pitchFamily="49" charset="0"/>
              </a:rPr>
              <a:t>//shift all the values one index backward. The value in index </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[i+1]; </a:t>
            </a:r>
            <a:r>
              <a:rPr lang="en-US" dirty="0">
                <a:solidFill>
                  <a:schemeClr val="accent2">
                    <a:lumMod val="75000"/>
                  </a:schemeClr>
                </a:solidFill>
                <a:latin typeface="Courier New" panose="02070309020205020404" pitchFamily="49" charset="0"/>
                <a:cs typeface="Courier New" panose="02070309020205020404" pitchFamily="49" charset="0"/>
              </a:rPr>
              <a:t>//2 goes to 1, 3 goes to 2,…, n</a:t>
            </a:r>
            <a:r>
              <a:rPr lang="en-US" baseline="30000" dirty="0">
                <a:solidFill>
                  <a:schemeClr val="accent2">
                    <a:lumMod val="75000"/>
                  </a:schemeClr>
                </a:solidFill>
                <a:latin typeface="Courier New" panose="02070309020205020404" pitchFamily="49" charset="0"/>
                <a:cs typeface="Courier New" panose="02070309020205020404" pitchFamily="49" charset="0"/>
              </a:rPr>
              <a:t>th</a:t>
            </a:r>
            <a:r>
              <a:rPr lang="en-US" dirty="0">
                <a:solidFill>
                  <a:schemeClr val="accent2">
                    <a:lumMod val="75000"/>
                  </a:schemeClr>
                </a:solidFill>
                <a:latin typeface="Courier New" panose="02070309020205020404" pitchFamily="49" charset="0"/>
                <a:cs typeface="Courier New" panose="02070309020205020404" pitchFamily="49" charset="0"/>
              </a:rPr>
              <a:t> goes to (n-1)</a:t>
            </a:r>
            <a:r>
              <a:rPr lang="en-US" baseline="30000" dirty="0" err="1">
                <a:solidFill>
                  <a:schemeClr val="accent2">
                    <a:lumMod val="75000"/>
                  </a:schemeClr>
                </a:solidFill>
                <a:latin typeface="Courier New" panose="02070309020205020404" pitchFamily="49" charset="0"/>
                <a:cs typeface="Courier New" panose="02070309020205020404" pitchFamily="49" charset="0"/>
              </a:rPr>
              <a:t>th</a:t>
            </a:r>
            <a:r>
              <a:rPr lang="en-US" dirty="0" err="1">
                <a:solidFill>
                  <a:schemeClr val="accent2">
                    <a:lumMod val="75000"/>
                  </a:schemeClr>
                </a:solidFill>
                <a:latin typeface="Courier New" panose="02070309020205020404" pitchFamily="49" charset="0"/>
                <a:cs typeface="Courier New" panose="02070309020205020404" pitchFamily="49" charset="0"/>
              </a:rPr>
              <a:t>.</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k = 2; </a:t>
            </a:r>
            <a:r>
              <a:rPr lang="en-US" dirty="0">
                <a:solidFill>
                  <a:schemeClr val="accent2">
                    <a:lumMod val="75000"/>
                  </a:schemeClr>
                </a:solidFill>
                <a:latin typeface="Courier New" panose="02070309020205020404" pitchFamily="49" charset="0"/>
                <a:cs typeface="Courier New" panose="02070309020205020404" pitchFamily="49" charset="0"/>
              </a:rPr>
              <a:t>// delete value 4 from the middle (index k=2) of the array</a:t>
            </a:r>
            <a:endParaRPr lang="en-US" dirty="0">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n--;         </a:t>
            </a:r>
            <a:r>
              <a:rPr lang="en-US" dirty="0">
                <a:solidFill>
                  <a:schemeClr val="accent2">
                    <a:lumMod val="75000"/>
                  </a:schemeClr>
                </a:solidFill>
                <a:latin typeface="Courier New" panose="02070309020205020404" pitchFamily="49" charset="0"/>
                <a:cs typeface="Courier New" panose="02070309020205020404" pitchFamily="49" charset="0"/>
              </a:rPr>
              <a:t>// deleting the value 4 will decrease the total elements n by one.</a:t>
            </a:r>
          </a:p>
          <a:p>
            <a:pPr marL="514350" indent="-514350">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=k;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solidFill>
                  <a:schemeClr val="accent2">
                    <a:lumMod val="75000"/>
                  </a:schemeClr>
                </a:solidFill>
                <a:latin typeface="Courier New" panose="02070309020205020404" pitchFamily="49" charset="0"/>
                <a:cs typeface="Courier New" panose="02070309020205020404" pitchFamily="49" charset="0"/>
              </a:rPr>
              <a:t>//shift all the values one index forward. i.e. the value</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[i+1]; </a:t>
            </a:r>
            <a:r>
              <a:rPr lang="en-US" dirty="0">
                <a:solidFill>
                  <a:schemeClr val="accent2">
                    <a:lumMod val="75000"/>
                  </a:schemeClr>
                </a:solidFill>
                <a:latin typeface="Courier New" panose="02070309020205020404" pitchFamily="49" charset="0"/>
                <a:cs typeface="Courier New" panose="02070309020205020404" pitchFamily="49" charset="0"/>
              </a:rPr>
              <a:t>//in index k+1 goes to k,…, n</a:t>
            </a:r>
            <a:r>
              <a:rPr lang="en-US" baseline="30000" dirty="0">
                <a:solidFill>
                  <a:schemeClr val="accent2">
                    <a:lumMod val="75000"/>
                  </a:schemeClr>
                </a:solidFill>
                <a:latin typeface="Courier New" panose="02070309020205020404" pitchFamily="49" charset="0"/>
                <a:cs typeface="Courier New" panose="02070309020205020404" pitchFamily="49" charset="0"/>
              </a:rPr>
              <a:t>th</a:t>
            </a:r>
            <a:r>
              <a:rPr lang="en-US" dirty="0">
                <a:solidFill>
                  <a:schemeClr val="accent2">
                    <a:lumMod val="75000"/>
                  </a:schemeClr>
                </a:solidFill>
                <a:latin typeface="Courier New" panose="02070309020205020404" pitchFamily="49" charset="0"/>
                <a:cs typeface="Courier New" panose="02070309020205020404" pitchFamily="49" charset="0"/>
              </a:rPr>
              <a:t> goes to (n-1)</a:t>
            </a:r>
            <a:r>
              <a:rPr lang="en-US" baseline="30000" dirty="0" err="1">
                <a:solidFill>
                  <a:schemeClr val="accent2">
                    <a:lumMod val="75000"/>
                  </a:schemeClr>
                </a:solidFill>
                <a:latin typeface="Courier New" panose="02070309020205020404" pitchFamily="49" charset="0"/>
                <a:cs typeface="Courier New" panose="02070309020205020404" pitchFamily="49" charset="0"/>
              </a:rPr>
              <a:t>th</a:t>
            </a:r>
            <a:r>
              <a:rPr lang="en-US" dirty="0" err="1">
                <a:solidFill>
                  <a:schemeClr val="accent2">
                    <a:lumMod val="75000"/>
                  </a:schemeClr>
                </a:solidFill>
                <a:latin typeface="Courier New" panose="02070309020205020404" pitchFamily="49" charset="0"/>
                <a:cs typeface="Courier New" panose="02070309020205020404" pitchFamily="49" charset="0"/>
              </a:rPr>
              <a:t>.</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Clr>
                <a:schemeClr val="tx1"/>
              </a:buClr>
              <a:buFont typeface="+mj-lt"/>
              <a:buAutoNum type="arabicPeriod"/>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solidFill>
                  <a:schemeClr val="accent2">
                    <a:lumMod val="75000"/>
                  </a:schemeClr>
                </a:solidFill>
                <a:latin typeface="Courier New" panose="02070309020205020404" pitchFamily="49" charset="0"/>
                <a:cs typeface="Courier New" panose="02070309020205020404" pitchFamily="49" charset="0"/>
              </a:rPr>
              <a:t>//printing all the values in the array after insert</a:t>
            </a:r>
          </a:p>
          <a:p>
            <a:pPr marL="514350" indent="-514350">
              <a:buClr>
                <a:schemeClr val="tx1"/>
              </a:buClr>
              <a:buFont typeface="+mj-lt"/>
              <a:buAutoNum type="arabicPeriod"/>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"%d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Clr>
                <a:schemeClr val="tx1"/>
              </a:buClr>
              <a:buNone/>
            </a:pPr>
            <a:r>
              <a:rPr lang="en-US" b="1" dirty="0">
                <a:solidFill>
                  <a:srgbClr val="FF0000"/>
                </a:solidFill>
                <a:latin typeface="Courier New" panose="02070309020205020404" pitchFamily="49" charset="0"/>
                <a:cs typeface="Courier New" panose="02070309020205020404" pitchFamily="49" charset="0"/>
              </a:rPr>
              <a:t>OUTPUT:</a:t>
            </a:r>
          </a:p>
          <a:p>
            <a:pPr marL="0" indent="0">
              <a:buClr>
                <a:schemeClr val="tx1"/>
              </a:buClr>
              <a:buNone/>
            </a:pPr>
            <a:r>
              <a:rPr lang="en-US" b="1" dirty="0">
                <a:solidFill>
                  <a:srgbClr val="FF0000"/>
                </a:solidFill>
                <a:latin typeface="Courier New" panose="02070309020205020404" pitchFamily="49" charset="0"/>
                <a:cs typeface="Courier New" panose="02070309020205020404" pitchFamily="49" charset="0"/>
              </a:rPr>
              <a:t>2 3 5 6 7 </a:t>
            </a:r>
          </a:p>
        </p:txBody>
      </p:sp>
      <p:graphicFrame>
        <p:nvGraphicFramePr>
          <p:cNvPr id="6" name="Table 5"/>
          <p:cNvGraphicFramePr>
            <a:graphicFrameLocks noGrp="1"/>
          </p:cNvGraphicFramePr>
          <p:nvPr>
            <p:extLst>
              <p:ext uri="{D42A27DB-BD31-4B8C-83A1-F6EECF244321}">
                <p14:modId xmlns:p14="http://schemas.microsoft.com/office/powerpoint/2010/main" val="2110167131"/>
              </p:ext>
            </p:extLst>
          </p:nvPr>
        </p:nvGraphicFramePr>
        <p:xfrm>
          <a:off x="3724322" y="5373552"/>
          <a:ext cx="6960616" cy="741680"/>
        </p:xfrm>
        <a:graphic>
          <a:graphicData uri="http://schemas.openxmlformats.org/drawingml/2006/table">
            <a:tbl>
              <a:tblPr firstRow="1" bandRow="1">
                <a:tableStyleId>{5C22544A-7EE6-4342-B048-85BDC9FD1C3A}</a:tableStyleId>
              </a:tblPr>
              <a:tblGrid>
                <a:gridCol w="865505">
                  <a:extLst>
                    <a:ext uri="{9D8B030D-6E8A-4147-A177-3AD203B41FA5}">
                      <a16:colId xmlns:a16="http://schemas.microsoft.com/office/drawing/2014/main" val="20000"/>
                    </a:ext>
                  </a:extLst>
                </a:gridCol>
                <a:gridCol w="478117">
                  <a:extLst>
                    <a:ext uri="{9D8B030D-6E8A-4147-A177-3AD203B41FA5}">
                      <a16:colId xmlns:a16="http://schemas.microsoft.com/office/drawing/2014/main" val="20001"/>
                    </a:ext>
                  </a:extLst>
                </a:gridCol>
                <a:gridCol w="478117">
                  <a:extLst>
                    <a:ext uri="{9D8B030D-6E8A-4147-A177-3AD203B41FA5}">
                      <a16:colId xmlns:a16="http://schemas.microsoft.com/office/drawing/2014/main" val="20002"/>
                    </a:ext>
                  </a:extLst>
                </a:gridCol>
                <a:gridCol w="478117">
                  <a:extLst>
                    <a:ext uri="{9D8B030D-6E8A-4147-A177-3AD203B41FA5}">
                      <a16:colId xmlns:a16="http://schemas.microsoft.com/office/drawing/2014/main" val="20003"/>
                    </a:ext>
                  </a:extLst>
                </a:gridCol>
                <a:gridCol w="478117">
                  <a:extLst>
                    <a:ext uri="{9D8B030D-6E8A-4147-A177-3AD203B41FA5}">
                      <a16:colId xmlns:a16="http://schemas.microsoft.com/office/drawing/2014/main" val="20004"/>
                    </a:ext>
                  </a:extLst>
                </a:gridCol>
                <a:gridCol w="478117">
                  <a:extLst>
                    <a:ext uri="{9D8B030D-6E8A-4147-A177-3AD203B41FA5}">
                      <a16:colId xmlns:a16="http://schemas.microsoft.com/office/drawing/2014/main" val="20005"/>
                    </a:ext>
                  </a:extLst>
                </a:gridCol>
                <a:gridCol w="478117">
                  <a:extLst>
                    <a:ext uri="{9D8B030D-6E8A-4147-A177-3AD203B41FA5}">
                      <a16:colId xmlns:a16="http://schemas.microsoft.com/office/drawing/2014/main" val="20006"/>
                    </a:ext>
                  </a:extLst>
                </a:gridCol>
                <a:gridCol w="478117">
                  <a:extLst>
                    <a:ext uri="{9D8B030D-6E8A-4147-A177-3AD203B41FA5}">
                      <a16:colId xmlns:a16="http://schemas.microsoft.com/office/drawing/2014/main" val="20007"/>
                    </a:ext>
                  </a:extLst>
                </a:gridCol>
                <a:gridCol w="478117">
                  <a:extLst>
                    <a:ext uri="{9D8B030D-6E8A-4147-A177-3AD203B41FA5}">
                      <a16:colId xmlns:a16="http://schemas.microsoft.com/office/drawing/2014/main" val="20008"/>
                    </a:ext>
                  </a:extLst>
                </a:gridCol>
                <a:gridCol w="478117">
                  <a:extLst>
                    <a:ext uri="{9D8B030D-6E8A-4147-A177-3AD203B41FA5}">
                      <a16:colId xmlns:a16="http://schemas.microsoft.com/office/drawing/2014/main" val="20009"/>
                    </a:ext>
                  </a:extLst>
                </a:gridCol>
                <a:gridCol w="478117">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4444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452901">
                  <a:extLst>
                    <a:ext uri="{9D8B030D-6E8A-4147-A177-3AD203B41FA5}">
                      <a16:colId xmlns:a16="http://schemas.microsoft.com/office/drawing/2014/main" val="20014"/>
                    </a:ext>
                  </a:extLst>
                </a:gridCol>
              </a:tblGrid>
              <a:tr h="370840">
                <a:tc rowSpan="2">
                  <a:txBody>
                    <a:bodyPr/>
                    <a:lstStyle/>
                    <a:p>
                      <a:pPr algn="ctr"/>
                      <a:r>
                        <a:rPr lang="en-US" dirty="0" err="1">
                          <a:ln>
                            <a:noFill/>
                          </a:ln>
                          <a:solidFill>
                            <a:schemeClr val="tx1"/>
                          </a:solidFill>
                          <a:latin typeface="Courier New" panose="02070309020205020404" pitchFamily="49" charset="0"/>
                          <a:cs typeface="Courier New" panose="02070309020205020404" pitchFamily="49" charset="0"/>
                        </a:rPr>
                        <a:t>mimo</a:t>
                      </a: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n>
                            <a:noFill/>
                          </a:ln>
                          <a:solidFill>
                            <a:schemeClr val="tx1"/>
                          </a:solidFill>
                          <a:latin typeface="Courier New" panose="02070309020205020404" pitchFamily="49" charset="0"/>
                          <a:cs typeface="Courier New" panose="020703090202050204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n>
                            <a:noFill/>
                          </a:ln>
                          <a:solidFill>
                            <a:schemeClr val="tx1"/>
                          </a:solidFill>
                          <a:latin typeface="Courier New" panose="02070309020205020404" pitchFamily="49" charset="0"/>
                          <a:cs typeface="Courier New" panose="02070309020205020404" pitchFamily="49"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800" kern="1200" dirty="0">
                        <a:ln>
                          <a:noFill/>
                        </a:ln>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a:ln>
                            <a:noFill/>
                          </a:ln>
                          <a:solidFill>
                            <a:schemeClr val="tx1"/>
                          </a:solidFill>
                          <a:latin typeface="Courier New" panose="02070309020205020404" pitchFamily="49" charset="0"/>
                          <a:cs typeface="Courier New" panose="02070309020205020404" pitchFamily="49" charset="0"/>
                        </a:rPr>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800" kern="1200" dirty="0">
                        <a:ln>
                          <a:noFill/>
                        </a:ln>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ln>
                          <a:noFill/>
                        </a:ln>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4586068" y="5739618"/>
            <a:ext cx="478301" cy="369332"/>
          </a:xfrm>
          <a:prstGeom prst="rect">
            <a:avLst/>
          </a:prstGeom>
          <a:noFill/>
        </p:spPr>
        <p:txBody>
          <a:bodyPr wrap="square" rtlCol="0">
            <a:spAutoFit/>
          </a:bodyPr>
          <a:lstStyle/>
          <a:p>
            <a:pPr algn="ctr"/>
            <a:r>
              <a:rPr lang="en-US" dirty="0"/>
              <a:t>1</a:t>
            </a:r>
          </a:p>
        </p:txBody>
      </p:sp>
      <p:sp>
        <p:nvSpPr>
          <p:cNvPr id="9" name="TextBox 8"/>
          <p:cNvSpPr txBox="1"/>
          <p:nvPr/>
        </p:nvSpPr>
        <p:spPr>
          <a:xfrm>
            <a:off x="5535637" y="5753093"/>
            <a:ext cx="478301" cy="369332"/>
          </a:xfrm>
          <a:prstGeom prst="rect">
            <a:avLst/>
          </a:prstGeom>
          <a:noFill/>
        </p:spPr>
        <p:txBody>
          <a:bodyPr wrap="square" rtlCol="0">
            <a:spAutoFit/>
          </a:bodyPr>
          <a:lstStyle/>
          <a:p>
            <a:pPr algn="ctr"/>
            <a:r>
              <a:rPr lang="en-US" dirty="0"/>
              <a:t>3</a:t>
            </a:r>
          </a:p>
        </p:txBody>
      </p:sp>
      <p:sp>
        <p:nvSpPr>
          <p:cNvPr id="10" name="TextBox 9"/>
          <p:cNvSpPr txBox="1"/>
          <p:nvPr/>
        </p:nvSpPr>
        <p:spPr>
          <a:xfrm>
            <a:off x="6004560" y="5748108"/>
            <a:ext cx="478301" cy="369332"/>
          </a:xfrm>
          <a:prstGeom prst="rect">
            <a:avLst/>
          </a:prstGeom>
          <a:noFill/>
        </p:spPr>
        <p:txBody>
          <a:bodyPr wrap="square" rtlCol="0">
            <a:spAutoFit/>
          </a:bodyPr>
          <a:lstStyle/>
          <a:p>
            <a:pPr algn="ctr"/>
            <a:r>
              <a:rPr lang="en-US" dirty="0"/>
              <a:t>4</a:t>
            </a:r>
          </a:p>
        </p:txBody>
      </p:sp>
      <p:sp>
        <p:nvSpPr>
          <p:cNvPr id="11" name="TextBox 10"/>
          <p:cNvSpPr txBox="1"/>
          <p:nvPr/>
        </p:nvSpPr>
        <p:spPr>
          <a:xfrm>
            <a:off x="6503964" y="5748108"/>
            <a:ext cx="478301" cy="369332"/>
          </a:xfrm>
          <a:prstGeom prst="rect">
            <a:avLst/>
          </a:prstGeom>
          <a:noFill/>
        </p:spPr>
        <p:txBody>
          <a:bodyPr wrap="square" rtlCol="0">
            <a:spAutoFit/>
          </a:bodyPr>
          <a:lstStyle/>
          <a:p>
            <a:pPr algn="ctr"/>
            <a:r>
              <a:rPr lang="en-US" dirty="0"/>
              <a:t>5</a:t>
            </a:r>
          </a:p>
        </p:txBody>
      </p:sp>
      <p:sp>
        <p:nvSpPr>
          <p:cNvPr id="15" name="TextBox 14"/>
          <p:cNvSpPr txBox="1"/>
          <p:nvPr/>
        </p:nvSpPr>
        <p:spPr>
          <a:xfrm>
            <a:off x="5064369" y="5736654"/>
            <a:ext cx="478301" cy="369332"/>
          </a:xfrm>
          <a:prstGeom prst="rect">
            <a:avLst/>
          </a:prstGeom>
          <a:noFill/>
        </p:spPr>
        <p:txBody>
          <a:bodyPr wrap="square" rtlCol="0">
            <a:spAutoFit/>
          </a:bodyPr>
          <a:lstStyle/>
          <a:p>
            <a:pPr algn="ctr"/>
            <a:r>
              <a:rPr lang="en-US" dirty="0"/>
              <a:t>2</a:t>
            </a:r>
          </a:p>
        </p:txBody>
      </p:sp>
      <p:sp>
        <p:nvSpPr>
          <p:cNvPr id="16" name="TextBox 15"/>
          <p:cNvSpPr txBox="1"/>
          <p:nvPr/>
        </p:nvSpPr>
        <p:spPr>
          <a:xfrm>
            <a:off x="6944751" y="5748108"/>
            <a:ext cx="478301" cy="369332"/>
          </a:xfrm>
          <a:prstGeom prst="rect">
            <a:avLst/>
          </a:prstGeom>
          <a:noFill/>
        </p:spPr>
        <p:txBody>
          <a:bodyPr wrap="square" rtlCol="0">
            <a:spAutoFit/>
          </a:bodyPr>
          <a:lstStyle/>
          <a:p>
            <a:pPr algn="ctr"/>
            <a:r>
              <a:rPr lang="en-US" dirty="0"/>
              <a:t>6</a:t>
            </a:r>
          </a:p>
        </p:txBody>
      </p:sp>
      <p:sp>
        <p:nvSpPr>
          <p:cNvPr id="17" name="TextBox 16"/>
          <p:cNvSpPr txBox="1"/>
          <p:nvPr/>
        </p:nvSpPr>
        <p:spPr>
          <a:xfrm>
            <a:off x="9561537" y="5748108"/>
            <a:ext cx="478301" cy="369332"/>
          </a:xfrm>
          <a:prstGeom prst="rect">
            <a:avLst/>
          </a:prstGeom>
          <a:noFill/>
        </p:spPr>
        <p:txBody>
          <a:bodyPr wrap="square" rtlCol="0">
            <a:spAutoFit/>
          </a:bodyPr>
          <a:lstStyle/>
          <a:p>
            <a:pPr algn="ctr"/>
            <a:r>
              <a:rPr lang="en-US" dirty="0"/>
              <a:t>8</a:t>
            </a:r>
          </a:p>
        </p:txBody>
      </p:sp>
      <p:sp>
        <p:nvSpPr>
          <p:cNvPr id="18" name="TextBox 17"/>
          <p:cNvSpPr txBox="1"/>
          <p:nvPr/>
        </p:nvSpPr>
        <p:spPr>
          <a:xfrm>
            <a:off x="9569765" y="5752889"/>
            <a:ext cx="478301" cy="369332"/>
          </a:xfrm>
          <a:prstGeom prst="rect">
            <a:avLst/>
          </a:prstGeom>
          <a:noFill/>
        </p:spPr>
        <p:txBody>
          <a:bodyPr wrap="square" rtlCol="0">
            <a:spAutoFit/>
          </a:bodyPr>
          <a:lstStyle/>
          <a:p>
            <a:pPr algn="ctr"/>
            <a:r>
              <a:rPr lang="en-US" dirty="0"/>
              <a:t>5</a:t>
            </a:r>
          </a:p>
        </p:txBody>
      </p:sp>
      <p:sp>
        <p:nvSpPr>
          <p:cNvPr id="19" name="TextBox 18"/>
          <p:cNvSpPr txBox="1"/>
          <p:nvPr/>
        </p:nvSpPr>
        <p:spPr>
          <a:xfrm>
            <a:off x="4575516" y="5733431"/>
            <a:ext cx="478301" cy="369332"/>
          </a:xfrm>
          <a:prstGeom prst="rect">
            <a:avLst/>
          </a:prstGeom>
          <a:noFill/>
        </p:spPr>
        <p:txBody>
          <a:bodyPr wrap="square" rtlCol="0">
            <a:spAutoFit/>
          </a:bodyPr>
          <a:lstStyle/>
          <a:p>
            <a:pPr algn="ctr"/>
            <a:r>
              <a:rPr lang="en-US" dirty="0"/>
              <a:t>2</a:t>
            </a:r>
          </a:p>
        </p:txBody>
      </p:sp>
      <p:sp>
        <p:nvSpPr>
          <p:cNvPr id="20" name="TextBox 19"/>
          <p:cNvSpPr txBox="1"/>
          <p:nvPr/>
        </p:nvSpPr>
        <p:spPr>
          <a:xfrm>
            <a:off x="5534442" y="5752139"/>
            <a:ext cx="478301" cy="369332"/>
          </a:xfrm>
          <a:prstGeom prst="rect">
            <a:avLst/>
          </a:prstGeom>
          <a:noFill/>
        </p:spPr>
        <p:txBody>
          <a:bodyPr wrap="square" rtlCol="0">
            <a:spAutoFit/>
          </a:bodyPr>
          <a:lstStyle/>
          <a:p>
            <a:pPr algn="ctr"/>
            <a:r>
              <a:rPr lang="en-US" dirty="0"/>
              <a:t>5</a:t>
            </a:r>
          </a:p>
        </p:txBody>
      </p:sp>
      <p:sp>
        <p:nvSpPr>
          <p:cNvPr id="21" name="TextBox 20"/>
          <p:cNvSpPr txBox="1"/>
          <p:nvPr/>
        </p:nvSpPr>
        <p:spPr>
          <a:xfrm>
            <a:off x="6495736" y="5746558"/>
            <a:ext cx="478301" cy="369332"/>
          </a:xfrm>
          <a:prstGeom prst="rect">
            <a:avLst/>
          </a:prstGeom>
          <a:noFill/>
        </p:spPr>
        <p:txBody>
          <a:bodyPr wrap="square" rtlCol="0">
            <a:spAutoFit/>
          </a:bodyPr>
          <a:lstStyle/>
          <a:p>
            <a:pPr algn="ctr"/>
            <a:r>
              <a:rPr lang="en-US" dirty="0"/>
              <a:t>6</a:t>
            </a:r>
          </a:p>
        </p:txBody>
      </p:sp>
      <p:sp>
        <p:nvSpPr>
          <p:cNvPr id="22" name="TextBox 21"/>
          <p:cNvSpPr txBox="1"/>
          <p:nvPr/>
        </p:nvSpPr>
        <p:spPr>
          <a:xfrm>
            <a:off x="6957669" y="5759838"/>
            <a:ext cx="478301" cy="369332"/>
          </a:xfrm>
          <a:prstGeom prst="rect">
            <a:avLst/>
          </a:prstGeom>
          <a:noFill/>
        </p:spPr>
        <p:txBody>
          <a:bodyPr wrap="square" rtlCol="0">
            <a:spAutoFit/>
          </a:bodyPr>
          <a:lstStyle/>
          <a:p>
            <a:pPr algn="ctr"/>
            <a:r>
              <a:rPr lang="en-US" dirty="0"/>
              <a:t>7</a:t>
            </a:r>
          </a:p>
        </p:txBody>
      </p:sp>
      <p:sp>
        <p:nvSpPr>
          <p:cNvPr id="23" name="TextBox 22"/>
          <p:cNvSpPr txBox="1"/>
          <p:nvPr/>
        </p:nvSpPr>
        <p:spPr>
          <a:xfrm>
            <a:off x="5060853" y="5733431"/>
            <a:ext cx="478301" cy="369332"/>
          </a:xfrm>
          <a:prstGeom prst="rect">
            <a:avLst/>
          </a:prstGeom>
          <a:noFill/>
        </p:spPr>
        <p:txBody>
          <a:bodyPr wrap="square" rtlCol="0">
            <a:spAutoFit/>
          </a:bodyPr>
          <a:lstStyle/>
          <a:p>
            <a:pPr algn="ctr"/>
            <a:r>
              <a:rPr lang="en-US" dirty="0"/>
              <a:t>3</a:t>
            </a:r>
          </a:p>
        </p:txBody>
      </p:sp>
      <p:sp>
        <p:nvSpPr>
          <p:cNvPr id="24" name="TextBox 23"/>
          <p:cNvSpPr txBox="1"/>
          <p:nvPr/>
        </p:nvSpPr>
        <p:spPr>
          <a:xfrm>
            <a:off x="7427742" y="5759838"/>
            <a:ext cx="478301" cy="369332"/>
          </a:xfrm>
          <a:prstGeom prst="rect">
            <a:avLst/>
          </a:prstGeom>
          <a:noFill/>
        </p:spPr>
        <p:txBody>
          <a:bodyPr wrap="square" rtlCol="0">
            <a:spAutoFit/>
          </a:bodyPr>
          <a:lstStyle/>
          <a:p>
            <a:pPr algn="ctr"/>
            <a:r>
              <a:rPr lang="en-US" dirty="0"/>
              <a:t>7</a:t>
            </a:r>
          </a:p>
        </p:txBody>
      </p:sp>
      <p:sp>
        <p:nvSpPr>
          <p:cNvPr id="26" name="TextBox 25"/>
          <p:cNvSpPr txBox="1"/>
          <p:nvPr/>
        </p:nvSpPr>
        <p:spPr>
          <a:xfrm>
            <a:off x="9561537" y="5760920"/>
            <a:ext cx="478301" cy="369332"/>
          </a:xfrm>
          <a:prstGeom prst="rect">
            <a:avLst/>
          </a:prstGeom>
          <a:noFill/>
        </p:spPr>
        <p:txBody>
          <a:bodyPr wrap="square" rtlCol="0">
            <a:spAutoFit/>
          </a:bodyPr>
          <a:lstStyle/>
          <a:p>
            <a:pPr algn="ctr"/>
            <a:r>
              <a:rPr lang="en-US" dirty="0"/>
              <a:t>7</a:t>
            </a:r>
          </a:p>
        </p:txBody>
      </p:sp>
      <p:sp>
        <p:nvSpPr>
          <p:cNvPr id="27" name="TextBox 26"/>
          <p:cNvSpPr txBox="1"/>
          <p:nvPr/>
        </p:nvSpPr>
        <p:spPr>
          <a:xfrm>
            <a:off x="10224960" y="5746959"/>
            <a:ext cx="478301" cy="369332"/>
          </a:xfrm>
          <a:prstGeom prst="rect">
            <a:avLst/>
          </a:prstGeom>
          <a:noFill/>
        </p:spPr>
        <p:txBody>
          <a:bodyPr wrap="square" rtlCol="0">
            <a:spAutoFit/>
          </a:bodyPr>
          <a:lstStyle/>
          <a:p>
            <a:pPr algn="ctr"/>
            <a:r>
              <a:rPr lang="en-US" b="1" dirty="0">
                <a:solidFill>
                  <a:srgbClr val="FF0000"/>
                </a:solidFill>
              </a:rPr>
              <a:t>2</a:t>
            </a:r>
          </a:p>
        </p:txBody>
      </p:sp>
      <p:sp>
        <p:nvSpPr>
          <p:cNvPr id="28" name="TextBox 27"/>
          <p:cNvSpPr txBox="1"/>
          <p:nvPr/>
        </p:nvSpPr>
        <p:spPr>
          <a:xfrm>
            <a:off x="6023318" y="5732623"/>
            <a:ext cx="478301" cy="369332"/>
          </a:xfrm>
          <a:prstGeom prst="rect">
            <a:avLst/>
          </a:prstGeom>
          <a:noFill/>
        </p:spPr>
        <p:txBody>
          <a:bodyPr wrap="square" rtlCol="0">
            <a:spAutoFit/>
          </a:bodyPr>
          <a:lstStyle/>
          <a:p>
            <a:pPr algn="ctr"/>
            <a:r>
              <a:rPr lang="en-US" dirty="0"/>
              <a:t>5</a:t>
            </a:r>
          </a:p>
        </p:txBody>
      </p:sp>
      <p:sp>
        <p:nvSpPr>
          <p:cNvPr id="29" name="TextBox 28"/>
          <p:cNvSpPr txBox="1"/>
          <p:nvPr/>
        </p:nvSpPr>
        <p:spPr>
          <a:xfrm>
            <a:off x="6023318" y="5732623"/>
            <a:ext cx="478301" cy="369332"/>
          </a:xfrm>
          <a:prstGeom prst="rect">
            <a:avLst/>
          </a:prstGeom>
          <a:noFill/>
        </p:spPr>
        <p:txBody>
          <a:bodyPr wrap="square" rtlCol="0">
            <a:spAutoFit/>
          </a:bodyPr>
          <a:lstStyle/>
          <a:p>
            <a:pPr algn="ctr"/>
            <a:r>
              <a:rPr lang="en-US" dirty="0"/>
              <a:t>6</a:t>
            </a:r>
          </a:p>
        </p:txBody>
      </p:sp>
      <p:sp>
        <p:nvSpPr>
          <p:cNvPr id="30" name="TextBox 29"/>
          <p:cNvSpPr txBox="1"/>
          <p:nvPr/>
        </p:nvSpPr>
        <p:spPr>
          <a:xfrm>
            <a:off x="6520377" y="5746558"/>
            <a:ext cx="478301" cy="369332"/>
          </a:xfrm>
          <a:prstGeom prst="rect">
            <a:avLst/>
          </a:prstGeom>
          <a:noFill/>
        </p:spPr>
        <p:txBody>
          <a:bodyPr wrap="square" rtlCol="0">
            <a:spAutoFit/>
          </a:bodyPr>
          <a:lstStyle/>
          <a:p>
            <a:pPr algn="ctr"/>
            <a:r>
              <a:rPr lang="en-US" dirty="0"/>
              <a:t>7</a:t>
            </a:r>
          </a:p>
        </p:txBody>
      </p:sp>
      <p:sp>
        <p:nvSpPr>
          <p:cNvPr id="32" name="TextBox 31"/>
          <p:cNvSpPr txBox="1"/>
          <p:nvPr/>
        </p:nvSpPr>
        <p:spPr>
          <a:xfrm>
            <a:off x="5526259" y="5746558"/>
            <a:ext cx="478301" cy="369332"/>
          </a:xfrm>
          <a:prstGeom prst="rect">
            <a:avLst/>
          </a:prstGeom>
          <a:noFill/>
        </p:spPr>
        <p:txBody>
          <a:bodyPr wrap="square" rtlCol="0">
            <a:spAutoFit/>
          </a:bodyPr>
          <a:lstStyle/>
          <a:p>
            <a:pPr algn="ctr"/>
            <a:r>
              <a:rPr lang="en-US" dirty="0"/>
              <a:t>4</a:t>
            </a:r>
          </a:p>
        </p:txBody>
      </p:sp>
      <p:sp>
        <p:nvSpPr>
          <p:cNvPr id="33" name="TextBox 32"/>
          <p:cNvSpPr txBox="1"/>
          <p:nvPr/>
        </p:nvSpPr>
        <p:spPr>
          <a:xfrm>
            <a:off x="9561537" y="5746558"/>
            <a:ext cx="478301" cy="369332"/>
          </a:xfrm>
          <a:prstGeom prst="rect">
            <a:avLst/>
          </a:prstGeom>
          <a:noFill/>
        </p:spPr>
        <p:txBody>
          <a:bodyPr wrap="square" rtlCol="0">
            <a:spAutoFit/>
          </a:bodyPr>
          <a:lstStyle/>
          <a:p>
            <a:pPr algn="ctr"/>
            <a:r>
              <a:rPr lang="en-US" dirty="0"/>
              <a:t>6</a:t>
            </a:r>
          </a:p>
        </p:txBody>
      </p:sp>
      <p:sp>
        <p:nvSpPr>
          <p:cNvPr id="34" name="TextBox 33"/>
          <p:cNvSpPr txBox="1"/>
          <p:nvPr/>
        </p:nvSpPr>
        <p:spPr>
          <a:xfrm>
            <a:off x="7906043" y="5748108"/>
            <a:ext cx="478301" cy="369332"/>
          </a:xfrm>
          <a:prstGeom prst="rect">
            <a:avLst/>
          </a:prstGeom>
          <a:noFill/>
        </p:spPr>
        <p:txBody>
          <a:bodyPr wrap="square" rtlCol="0">
            <a:spAutoFit/>
          </a:bodyPr>
          <a:lstStyle/>
          <a:p>
            <a:pPr algn="ctr"/>
            <a:r>
              <a:rPr lang="en-US" dirty="0"/>
              <a:t>8</a:t>
            </a:r>
          </a:p>
        </p:txBody>
      </p:sp>
      <p:sp>
        <p:nvSpPr>
          <p:cNvPr id="12" name="TextBox 11"/>
          <p:cNvSpPr txBox="1"/>
          <p:nvPr/>
        </p:nvSpPr>
        <p:spPr>
          <a:xfrm>
            <a:off x="6236684" y="4926389"/>
            <a:ext cx="463640" cy="369332"/>
          </a:xfrm>
          <a:prstGeom prst="rect">
            <a:avLst/>
          </a:prstGeom>
          <a:noFill/>
          <a:ln>
            <a:noFill/>
          </a:ln>
        </p:spPr>
        <p:txBody>
          <a:bodyPr wrap="square" rtlCol="0">
            <a:spAutoFit/>
          </a:bodyPr>
          <a:lstStyle/>
          <a:p>
            <a:pPr algn="ctr"/>
            <a:r>
              <a:rPr lang="en-US" dirty="0"/>
              <a:t>0</a:t>
            </a:r>
          </a:p>
        </p:txBody>
      </p:sp>
      <p:sp>
        <p:nvSpPr>
          <p:cNvPr id="31" name="TextBox 30"/>
          <p:cNvSpPr txBox="1"/>
          <p:nvPr/>
        </p:nvSpPr>
        <p:spPr>
          <a:xfrm>
            <a:off x="6251041" y="4918647"/>
            <a:ext cx="463640" cy="369332"/>
          </a:xfrm>
          <a:prstGeom prst="rect">
            <a:avLst/>
          </a:prstGeom>
          <a:noFill/>
          <a:ln>
            <a:noFill/>
          </a:ln>
        </p:spPr>
        <p:txBody>
          <a:bodyPr wrap="square" rtlCol="0">
            <a:spAutoFit/>
          </a:bodyPr>
          <a:lstStyle/>
          <a:p>
            <a:pPr algn="ctr"/>
            <a:r>
              <a:rPr lang="en-US" dirty="0"/>
              <a:t>3</a:t>
            </a:r>
          </a:p>
        </p:txBody>
      </p:sp>
      <p:sp>
        <p:nvSpPr>
          <p:cNvPr id="35" name="TextBox 34"/>
          <p:cNvSpPr txBox="1"/>
          <p:nvPr/>
        </p:nvSpPr>
        <p:spPr>
          <a:xfrm>
            <a:off x="6248774" y="4911788"/>
            <a:ext cx="463640" cy="369332"/>
          </a:xfrm>
          <a:prstGeom prst="rect">
            <a:avLst/>
          </a:prstGeom>
          <a:noFill/>
          <a:ln>
            <a:noFill/>
          </a:ln>
        </p:spPr>
        <p:txBody>
          <a:bodyPr wrap="square" rtlCol="0">
            <a:spAutoFit/>
          </a:bodyPr>
          <a:lstStyle/>
          <a:p>
            <a:pPr algn="ctr"/>
            <a:r>
              <a:rPr lang="en-US" dirty="0"/>
              <a:t>1</a:t>
            </a:r>
          </a:p>
        </p:txBody>
      </p:sp>
      <p:sp>
        <p:nvSpPr>
          <p:cNvPr id="36" name="TextBox 35"/>
          <p:cNvSpPr txBox="1"/>
          <p:nvPr/>
        </p:nvSpPr>
        <p:spPr>
          <a:xfrm>
            <a:off x="6263131" y="4929194"/>
            <a:ext cx="463640" cy="369332"/>
          </a:xfrm>
          <a:prstGeom prst="rect">
            <a:avLst/>
          </a:prstGeom>
          <a:noFill/>
          <a:ln>
            <a:noFill/>
          </a:ln>
        </p:spPr>
        <p:txBody>
          <a:bodyPr wrap="square" rtlCol="0">
            <a:spAutoFit/>
          </a:bodyPr>
          <a:lstStyle/>
          <a:p>
            <a:pPr algn="ctr"/>
            <a:r>
              <a:rPr lang="en-US" dirty="0"/>
              <a:t>5</a:t>
            </a:r>
          </a:p>
        </p:txBody>
      </p:sp>
      <p:sp>
        <p:nvSpPr>
          <p:cNvPr id="37" name="TextBox 36"/>
          <p:cNvSpPr txBox="1"/>
          <p:nvPr/>
        </p:nvSpPr>
        <p:spPr>
          <a:xfrm>
            <a:off x="6251041" y="4915659"/>
            <a:ext cx="463640" cy="369332"/>
          </a:xfrm>
          <a:prstGeom prst="rect">
            <a:avLst/>
          </a:prstGeom>
          <a:noFill/>
          <a:ln>
            <a:noFill/>
          </a:ln>
        </p:spPr>
        <p:txBody>
          <a:bodyPr wrap="square" rtlCol="0">
            <a:spAutoFit/>
          </a:bodyPr>
          <a:lstStyle/>
          <a:p>
            <a:pPr algn="ctr"/>
            <a:r>
              <a:rPr lang="en-US" dirty="0"/>
              <a:t>2</a:t>
            </a:r>
          </a:p>
        </p:txBody>
      </p:sp>
      <p:sp>
        <p:nvSpPr>
          <p:cNvPr id="38" name="TextBox 37"/>
          <p:cNvSpPr txBox="1"/>
          <p:nvPr/>
        </p:nvSpPr>
        <p:spPr>
          <a:xfrm>
            <a:off x="6222327" y="4915659"/>
            <a:ext cx="463640" cy="369332"/>
          </a:xfrm>
          <a:prstGeom prst="rect">
            <a:avLst/>
          </a:prstGeom>
          <a:noFill/>
          <a:ln>
            <a:noFill/>
          </a:ln>
        </p:spPr>
        <p:txBody>
          <a:bodyPr wrap="square" rtlCol="0">
            <a:spAutoFit/>
          </a:bodyPr>
          <a:lstStyle/>
          <a:p>
            <a:pPr algn="ctr"/>
            <a:r>
              <a:rPr lang="en-US" dirty="0"/>
              <a:t>6</a:t>
            </a:r>
          </a:p>
        </p:txBody>
      </p:sp>
      <p:sp>
        <p:nvSpPr>
          <p:cNvPr id="39" name="TextBox 38"/>
          <p:cNvSpPr txBox="1"/>
          <p:nvPr/>
        </p:nvSpPr>
        <p:spPr>
          <a:xfrm>
            <a:off x="6236684" y="4922518"/>
            <a:ext cx="463640" cy="369332"/>
          </a:xfrm>
          <a:prstGeom prst="rect">
            <a:avLst/>
          </a:prstGeom>
          <a:noFill/>
          <a:ln>
            <a:noFill/>
          </a:ln>
        </p:spPr>
        <p:txBody>
          <a:bodyPr wrap="square" rtlCol="0">
            <a:spAutoFit/>
          </a:bodyPr>
          <a:lstStyle/>
          <a:p>
            <a:pPr algn="ctr"/>
            <a:r>
              <a:rPr lang="en-US" dirty="0"/>
              <a:t>4</a:t>
            </a:r>
          </a:p>
        </p:txBody>
      </p:sp>
      <p:sp>
        <p:nvSpPr>
          <p:cNvPr id="13" name="TextBox 12"/>
          <p:cNvSpPr txBox="1"/>
          <p:nvPr/>
        </p:nvSpPr>
        <p:spPr>
          <a:xfrm>
            <a:off x="4586068" y="5363570"/>
            <a:ext cx="467749" cy="369332"/>
          </a:xfrm>
          <a:prstGeom prst="rect">
            <a:avLst/>
          </a:prstGeom>
          <a:noFill/>
        </p:spPr>
        <p:txBody>
          <a:bodyPr wrap="square" rtlCol="0">
            <a:spAutoFit/>
          </a:bodyPr>
          <a:lstStyle/>
          <a:p>
            <a:pPr algn="ctr"/>
            <a:r>
              <a:rPr lang="en-US" b="1" dirty="0"/>
              <a:t>0</a:t>
            </a:r>
          </a:p>
        </p:txBody>
      </p:sp>
      <p:sp>
        <p:nvSpPr>
          <p:cNvPr id="42" name="TextBox 41"/>
          <p:cNvSpPr txBox="1"/>
          <p:nvPr/>
        </p:nvSpPr>
        <p:spPr>
          <a:xfrm>
            <a:off x="5066098" y="5366721"/>
            <a:ext cx="467749" cy="369332"/>
          </a:xfrm>
          <a:prstGeom prst="rect">
            <a:avLst/>
          </a:prstGeom>
          <a:noFill/>
        </p:spPr>
        <p:txBody>
          <a:bodyPr wrap="square" rtlCol="0">
            <a:spAutoFit/>
          </a:bodyPr>
          <a:lstStyle/>
          <a:p>
            <a:pPr algn="ctr"/>
            <a:r>
              <a:rPr lang="en-US" b="1" dirty="0"/>
              <a:t>1</a:t>
            </a:r>
          </a:p>
        </p:txBody>
      </p:sp>
      <p:sp>
        <p:nvSpPr>
          <p:cNvPr id="43" name="TextBox 42"/>
          <p:cNvSpPr txBox="1"/>
          <p:nvPr/>
        </p:nvSpPr>
        <p:spPr>
          <a:xfrm>
            <a:off x="5545928" y="5370004"/>
            <a:ext cx="467749" cy="369332"/>
          </a:xfrm>
          <a:prstGeom prst="rect">
            <a:avLst/>
          </a:prstGeom>
          <a:noFill/>
        </p:spPr>
        <p:txBody>
          <a:bodyPr wrap="square" rtlCol="0">
            <a:spAutoFit/>
          </a:bodyPr>
          <a:lstStyle/>
          <a:p>
            <a:pPr algn="ctr"/>
            <a:r>
              <a:rPr lang="en-US" b="1" dirty="0"/>
              <a:t>2</a:t>
            </a:r>
          </a:p>
        </p:txBody>
      </p:sp>
      <p:sp>
        <p:nvSpPr>
          <p:cNvPr id="44" name="TextBox 43"/>
          <p:cNvSpPr txBox="1"/>
          <p:nvPr/>
        </p:nvSpPr>
        <p:spPr>
          <a:xfrm>
            <a:off x="6025575" y="5371034"/>
            <a:ext cx="467749" cy="369332"/>
          </a:xfrm>
          <a:prstGeom prst="rect">
            <a:avLst/>
          </a:prstGeom>
          <a:noFill/>
        </p:spPr>
        <p:txBody>
          <a:bodyPr wrap="square" rtlCol="0">
            <a:spAutoFit/>
          </a:bodyPr>
          <a:lstStyle/>
          <a:p>
            <a:pPr algn="ctr"/>
            <a:r>
              <a:rPr lang="en-US" b="1" dirty="0"/>
              <a:t>3</a:t>
            </a:r>
          </a:p>
        </p:txBody>
      </p:sp>
      <p:sp>
        <p:nvSpPr>
          <p:cNvPr id="45" name="TextBox 44"/>
          <p:cNvSpPr txBox="1"/>
          <p:nvPr/>
        </p:nvSpPr>
        <p:spPr>
          <a:xfrm>
            <a:off x="6505529" y="5373269"/>
            <a:ext cx="467749" cy="369332"/>
          </a:xfrm>
          <a:prstGeom prst="rect">
            <a:avLst/>
          </a:prstGeom>
          <a:noFill/>
        </p:spPr>
        <p:txBody>
          <a:bodyPr wrap="square" rtlCol="0">
            <a:spAutoFit/>
          </a:bodyPr>
          <a:lstStyle/>
          <a:p>
            <a:pPr algn="ctr"/>
            <a:r>
              <a:rPr lang="en-US" b="1" dirty="0"/>
              <a:t>4</a:t>
            </a:r>
          </a:p>
        </p:txBody>
      </p:sp>
      <p:sp>
        <p:nvSpPr>
          <p:cNvPr id="46" name="TextBox 45"/>
          <p:cNvSpPr txBox="1"/>
          <p:nvPr/>
        </p:nvSpPr>
        <p:spPr>
          <a:xfrm>
            <a:off x="6971596" y="5377641"/>
            <a:ext cx="467749" cy="369332"/>
          </a:xfrm>
          <a:prstGeom prst="rect">
            <a:avLst/>
          </a:prstGeom>
          <a:noFill/>
        </p:spPr>
        <p:txBody>
          <a:bodyPr wrap="square" rtlCol="0">
            <a:spAutoFit/>
          </a:bodyPr>
          <a:lstStyle/>
          <a:p>
            <a:pPr algn="ctr"/>
            <a:r>
              <a:rPr lang="en-US" b="1" dirty="0"/>
              <a:t>5</a:t>
            </a:r>
          </a:p>
        </p:txBody>
      </p:sp>
      <p:sp>
        <p:nvSpPr>
          <p:cNvPr id="47" name="TextBox 46"/>
          <p:cNvSpPr txBox="1"/>
          <p:nvPr/>
        </p:nvSpPr>
        <p:spPr>
          <a:xfrm>
            <a:off x="7464908" y="5377641"/>
            <a:ext cx="467749" cy="369332"/>
          </a:xfrm>
          <a:prstGeom prst="rect">
            <a:avLst/>
          </a:prstGeom>
          <a:noFill/>
        </p:spPr>
        <p:txBody>
          <a:bodyPr wrap="square" rtlCol="0">
            <a:spAutoFit/>
          </a:bodyPr>
          <a:lstStyle/>
          <a:p>
            <a:pPr algn="ctr"/>
            <a:r>
              <a:rPr lang="en-US" b="1" dirty="0"/>
              <a:t>6</a:t>
            </a:r>
          </a:p>
        </p:txBody>
      </p:sp>
      <p:sp>
        <p:nvSpPr>
          <p:cNvPr id="48" name="TextBox 47"/>
          <p:cNvSpPr txBox="1"/>
          <p:nvPr/>
        </p:nvSpPr>
        <p:spPr>
          <a:xfrm>
            <a:off x="7932706" y="5391289"/>
            <a:ext cx="467749" cy="369332"/>
          </a:xfrm>
          <a:prstGeom prst="rect">
            <a:avLst/>
          </a:prstGeom>
          <a:noFill/>
        </p:spPr>
        <p:txBody>
          <a:bodyPr wrap="square" rtlCol="0">
            <a:spAutoFit/>
          </a:bodyPr>
          <a:lstStyle/>
          <a:p>
            <a:pPr algn="ctr"/>
            <a:r>
              <a:rPr lang="en-US" b="1" dirty="0"/>
              <a:t>7</a:t>
            </a:r>
          </a:p>
        </p:txBody>
      </p:sp>
      <p:sp>
        <p:nvSpPr>
          <p:cNvPr id="14" name="TextBox 13"/>
          <p:cNvSpPr txBox="1"/>
          <p:nvPr/>
        </p:nvSpPr>
        <p:spPr>
          <a:xfrm>
            <a:off x="9577648" y="5363570"/>
            <a:ext cx="470073" cy="369332"/>
          </a:xfrm>
          <a:prstGeom prst="rect">
            <a:avLst/>
          </a:prstGeom>
          <a:noFill/>
        </p:spPr>
        <p:txBody>
          <a:bodyPr wrap="square" rtlCol="0">
            <a:spAutoFit/>
          </a:bodyPr>
          <a:lstStyle/>
          <a:p>
            <a:pPr algn="ctr"/>
            <a:r>
              <a:rPr lang="en-US" b="1" dirty="0"/>
              <a:t>n</a:t>
            </a:r>
          </a:p>
        </p:txBody>
      </p:sp>
      <p:sp>
        <p:nvSpPr>
          <p:cNvPr id="49" name="TextBox 48"/>
          <p:cNvSpPr txBox="1"/>
          <p:nvPr/>
        </p:nvSpPr>
        <p:spPr>
          <a:xfrm>
            <a:off x="5788281" y="4901724"/>
            <a:ext cx="470073" cy="369332"/>
          </a:xfrm>
          <a:prstGeom prst="rect">
            <a:avLst/>
          </a:prstGeom>
          <a:noFill/>
          <a:ln>
            <a:noFill/>
          </a:ln>
        </p:spPr>
        <p:txBody>
          <a:bodyPr wrap="square" rtlCol="0">
            <a:spAutoFit/>
          </a:bodyPr>
          <a:lstStyle/>
          <a:p>
            <a:pPr algn="ctr"/>
            <a:r>
              <a:rPr lang="en-US" b="1" dirty="0" err="1"/>
              <a:t>i</a:t>
            </a:r>
            <a:endParaRPr lang="en-US" b="1" dirty="0"/>
          </a:p>
        </p:txBody>
      </p:sp>
      <p:graphicFrame>
        <p:nvGraphicFramePr>
          <p:cNvPr id="25" name="Table 24"/>
          <p:cNvGraphicFramePr>
            <a:graphicFrameLocks noGrp="1"/>
          </p:cNvGraphicFramePr>
          <p:nvPr>
            <p:extLst>
              <p:ext uri="{D42A27DB-BD31-4B8C-83A1-F6EECF244321}">
                <p14:modId xmlns:p14="http://schemas.microsoft.com/office/powerpoint/2010/main" val="26342200"/>
              </p:ext>
            </p:extLst>
          </p:nvPr>
        </p:nvGraphicFramePr>
        <p:xfrm>
          <a:off x="5784369" y="4922025"/>
          <a:ext cx="927280" cy="370840"/>
        </p:xfrm>
        <a:graphic>
          <a:graphicData uri="http://schemas.openxmlformats.org/drawingml/2006/table">
            <a:tbl>
              <a:tblPr firstRow="1" bandRow="1">
                <a:tableStyleId>{5C22544A-7EE6-4342-B048-85BDC9FD1C3A}</a:tableStyleId>
              </a:tblPr>
              <a:tblGrid>
                <a:gridCol w="463640">
                  <a:extLst>
                    <a:ext uri="{9D8B030D-6E8A-4147-A177-3AD203B41FA5}">
                      <a16:colId xmlns:a16="http://schemas.microsoft.com/office/drawing/2014/main" val="20000"/>
                    </a:ext>
                  </a:extLst>
                </a:gridCol>
                <a:gridCol w="463640">
                  <a:extLst>
                    <a:ext uri="{9D8B030D-6E8A-4147-A177-3AD203B41FA5}">
                      <a16:colId xmlns:a16="http://schemas.microsoft.com/office/drawing/2014/main" val="2000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1" name="Footer Placeholder 40"/>
          <p:cNvSpPr>
            <a:spLocks noGrp="1"/>
          </p:cNvSpPr>
          <p:nvPr>
            <p:ph type="ftr" sz="quarter" idx="11"/>
          </p:nvPr>
        </p:nvSpPr>
        <p:spPr/>
        <p:txBody>
          <a:bodyPr/>
          <a:lstStyle/>
          <a:p>
            <a:r>
              <a:rPr lang="en-US"/>
              <a:t>CSC 2105: Data Structures</a:t>
            </a:r>
            <a:endParaRPr lang="en-US" dirty="0"/>
          </a:p>
        </p:txBody>
      </p:sp>
      <p:sp>
        <p:nvSpPr>
          <p:cNvPr id="50" name="Slide Number Placeholder 49"/>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16</a:t>
            </a:fld>
            <a:endParaRPr lang="en-US" dirty="0"/>
          </a:p>
        </p:txBody>
      </p:sp>
    </p:spTree>
    <p:extLst>
      <p:ext uri="{BB962C8B-B14F-4D97-AF65-F5344CB8AC3E}">
        <p14:creationId xmlns:p14="http://schemas.microsoft.com/office/powerpoint/2010/main" val="397700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iterate type="lt">
                                    <p:tmAbs val="0"/>
                                  </p:iterate>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250"/>
                                  </p:stCondLst>
                                  <p:childTnLst>
                                    <p:set>
                                      <p:cBhvr>
                                        <p:cTn id="29" dur="1" fill="hold">
                                          <p:stCondLst>
                                            <p:cond delay="0"/>
                                          </p:stCondLst>
                                        </p:cTn>
                                        <p:tgtEl>
                                          <p:spTgt spid="16"/>
                                        </p:tgtEl>
                                        <p:attrNameLst>
                                          <p:attrName>style.visibility</p:attrName>
                                        </p:attrNameLst>
                                      </p:cBhvr>
                                      <p:to>
                                        <p:strVal val="visible"/>
                                      </p:to>
                                    </p:set>
                                  </p:childTnLst>
                                </p:cTn>
                              </p:par>
                            </p:childTnLst>
                          </p:cTn>
                        </p:par>
                        <p:par>
                          <p:cTn id="30" fill="hold">
                            <p:stCondLst>
                              <p:cond delay="1250"/>
                            </p:stCondLst>
                            <p:childTnLst>
                              <p:par>
                                <p:cTn id="31" presetID="1"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25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mph" presetSubtype="1" nodeType="clickEffect">
                                  <p:stCondLst>
                                    <p:cond delay="0"/>
                                  </p:stCondLst>
                                  <p:childTnLst>
                                    <p:set>
                                      <p:cBhvr override="childStyle">
                                        <p:cTn id="39" dur="indefinite"/>
                                        <p:tgtEl>
                                          <p:spTgt spid="3">
                                            <p:txEl>
                                              <p:pRg st="1" end="1"/>
                                            </p:txEl>
                                          </p:spTgt>
                                        </p:tgtEl>
                                        <p:attrNameLst>
                                          <p:attrName>style.color</p:attrName>
                                        </p:attrNameLst>
                                      </p:cBhvr>
                                      <p:to>
                                        <p:clrVal>
                                          <a:srgbClr val="FF0000"/>
                                        </p:clrVal>
                                      </p:to>
                                    </p:set>
                                  </p:childTnLst>
                                </p:cTn>
                              </p:par>
                              <p:par>
                                <p:cTn id="40" presetID="3" presetClass="emph" presetSubtype="1" grpId="0" nodeType="withEffect">
                                  <p:stCondLst>
                                    <p:cond delay="0"/>
                                  </p:stCondLst>
                                  <p:childTnLst>
                                    <p:set>
                                      <p:cBhvr override="childStyle">
                                        <p:cTn id="41" dur="indefinite"/>
                                        <p:tgtEl>
                                          <p:spTgt spid="3">
                                            <p:txEl>
                                              <p:pRg st="0" end="0"/>
                                            </p:txEl>
                                          </p:spTgt>
                                        </p:tgtEl>
                                        <p:attrNameLst>
                                          <p:attrName>style.color</p:attrName>
                                        </p:attrNameLst>
                                      </p:cBhvr>
                                      <p:to>
                                        <p:clrVal>
                                          <a:srgbClr val="A5A5A5"/>
                                        </p:clrVal>
                                      </p:to>
                                    </p:set>
                                  </p:childTnLst>
                                </p:cTn>
                              </p:par>
                              <p:par>
                                <p:cTn id="42" presetID="3" presetClass="emph" presetSubtype="1" nodeType="withEffect">
                                  <p:stCondLst>
                                    <p:cond delay="0"/>
                                  </p:stCondLst>
                                  <p:endCondLst>
                                    <p:cond evt="onNext" delay="0">
                                      <p:tgtEl>
                                        <p:sldTgt/>
                                      </p:tgtEl>
                                    </p:cond>
                                  </p:endCondLst>
                                  <p:childTnLst>
                                    <p:set>
                                      <p:cBhvr override="childStyle">
                                        <p:cTn id="43" dur="indefinite"/>
                                        <p:tgtEl>
                                          <p:spTgt spid="14">
                                            <p:txEl>
                                              <p:pRg st="0" end="0"/>
                                            </p:txEl>
                                          </p:spTgt>
                                        </p:tgtEl>
                                        <p:attrNameLst>
                                          <p:attrName>style.color</p:attrName>
                                        </p:attrNameLst>
                                      </p:cBhvr>
                                      <p:to>
                                        <p:clrVal>
                                          <a:srgbClr val="FF0000"/>
                                        </p:clrVal>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0" nodeType="clickEffect">
                                  <p:stCondLst>
                                    <p:cond delay="0"/>
                                  </p:stCondLst>
                                  <p:endCondLst>
                                    <p:cond evt="onNext" delay="0">
                                      <p:tgtEl>
                                        <p:sldTgt/>
                                      </p:tgtEl>
                                    </p:cond>
                                  </p:endCondLst>
                                  <p:childTnLst>
                                    <p:set>
                                      <p:cBhvr override="childStyle">
                                        <p:cTn id="53" dur="indefinite"/>
                                        <p:tgtEl>
                                          <p:spTgt spid="48"/>
                                        </p:tgtEl>
                                        <p:attrNameLst>
                                          <p:attrName>style.color</p:attrName>
                                        </p:attrNameLst>
                                      </p:cBhvr>
                                      <p:to>
                                        <p:clrVal>
                                          <a:srgbClr val="FF0000"/>
                                        </p:clrVal>
                                      </p:to>
                                    </p:set>
                                  </p:childTnLst>
                                </p:cTn>
                              </p:par>
                            </p:childTnLst>
                          </p:cTn>
                        </p:par>
                        <p:par>
                          <p:cTn id="54" fill="hold">
                            <p:stCondLst>
                              <p:cond delay="0"/>
                            </p:stCondLst>
                            <p:childTnLst>
                              <p:par>
                                <p:cTn id="55" presetID="3" presetClass="emph" presetSubtype="1" grpId="1" nodeType="afterEffect">
                                  <p:stCondLst>
                                    <p:cond delay="0"/>
                                  </p:stCondLst>
                                  <p:childTnLst>
                                    <p:set>
                                      <p:cBhvr override="childStyle">
                                        <p:cTn id="56" dur="indefinite"/>
                                        <p:tgtEl>
                                          <p:spTgt spid="34"/>
                                        </p:tgtEl>
                                        <p:attrNameLst>
                                          <p:attrName>style.color</p:attrName>
                                        </p:attrNameLst>
                                      </p:cBhvr>
                                      <p:to>
                                        <p:clrVal>
                                          <a:srgbClr val="A5A5A5"/>
                                        </p:clrVal>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nodeType="clickEffect">
                                  <p:stCondLst>
                                    <p:cond delay="0"/>
                                  </p:stCondLst>
                                  <p:childTnLst>
                                    <p:set>
                                      <p:cBhvr override="childStyle">
                                        <p:cTn id="60" dur="indefinite"/>
                                        <p:tgtEl>
                                          <p:spTgt spid="3">
                                            <p:txEl>
                                              <p:pRg st="2" end="2"/>
                                            </p:txEl>
                                          </p:spTgt>
                                        </p:tgtEl>
                                        <p:attrNameLst>
                                          <p:attrName>style.color</p:attrName>
                                        </p:attrNameLst>
                                      </p:cBhvr>
                                      <p:to>
                                        <p:clrVal>
                                          <a:srgbClr val="FF0000"/>
                                        </p:clrVal>
                                      </p:to>
                                    </p:set>
                                  </p:childTnLst>
                                </p:cTn>
                              </p:par>
                              <p:par>
                                <p:cTn id="61" presetID="3" presetClass="emph" presetSubtype="1" nodeType="withEffect">
                                  <p:stCondLst>
                                    <p:cond delay="0"/>
                                  </p:stCondLst>
                                  <p:childTnLst>
                                    <p:set>
                                      <p:cBhvr override="childStyle">
                                        <p:cTn id="62" dur="indefinite"/>
                                        <p:tgtEl>
                                          <p:spTgt spid="3">
                                            <p:txEl>
                                              <p:pRg st="3" end="3"/>
                                            </p:txEl>
                                          </p:spTgt>
                                        </p:tgtEl>
                                        <p:attrNameLst>
                                          <p:attrName>style.color</p:attrName>
                                        </p:attrNameLst>
                                      </p:cBhvr>
                                      <p:to>
                                        <p:clrVal>
                                          <a:srgbClr val="FF0000"/>
                                        </p:clrVal>
                                      </p:to>
                                    </p:set>
                                  </p:childTnLst>
                                </p:cTn>
                              </p:par>
                              <p:par>
                                <p:cTn id="63" presetID="3" presetClass="emph" presetSubtype="1" grpId="0" nodeType="withEffect">
                                  <p:stCondLst>
                                    <p:cond delay="0"/>
                                  </p:stCondLst>
                                  <p:childTnLst>
                                    <p:set>
                                      <p:cBhvr override="childStyle">
                                        <p:cTn id="64" dur="indefinite"/>
                                        <p:tgtEl>
                                          <p:spTgt spid="3">
                                            <p:txEl>
                                              <p:pRg st="1" end="1"/>
                                            </p:txEl>
                                          </p:spTgt>
                                        </p:tgtEl>
                                        <p:attrNameLst>
                                          <p:attrName>style.color</p:attrName>
                                        </p:attrNameLst>
                                      </p:cBhvr>
                                      <p:to>
                                        <p:clrVal>
                                          <a:srgbClr val="A5A5A5"/>
                                        </p:clrVal>
                                      </p:to>
                                    </p:set>
                                  </p:childTnLst>
                                </p:cTn>
                              </p:par>
                              <p:par>
                                <p:cTn id="65" presetID="3" presetClass="emph" presetSubtype="1" grpId="0" nodeType="withEffect">
                                  <p:stCondLst>
                                    <p:cond delay="0"/>
                                  </p:stCondLst>
                                  <p:endCondLst>
                                    <p:cond evt="onNext" delay="0">
                                      <p:tgtEl>
                                        <p:sldTgt/>
                                      </p:tgtEl>
                                    </p:cond>
                                  </p:endCondLst>
                                  <p:childTnLst>
                                    <p:set>
                                      <p:cBhvr override="childStyle">
                                        <p:cTn id="66" dur="indefinite"/>
                                        <p:tgtEl>
                                          <p:spTgt spid="14">
                                            <p:txEl>
                                              <p:pRg st="0" end="0"/>
                                            </p:txEl>
                                          </p:spTgt>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3">
                                            <p:txEl>
                                              <p:pRg st="4" end="4"/>
                                            </p:txEl>
                                          </p:spTgt>
                                        </p:tgtEl>
                                        <p:attrNameLst>
                                          <p:attrName>style.color</p:attrName>
                                        </p:attrNameLst>
                                      </p:cBhvr>
                                      <p:to>
                                        <p:clrVal>
                                          <a:srgbClr val="FF0000"/>
                                        </p:clrVal>
                                      </p:to>
                                    </p:set>
                                  </p:childTnLst>
                                </p:cTn>
                              </p:par>
                              <p:par>
                                <p:cTn id="77" presetID="3" presetClass="emph" presetSubtype="1" nodeType="withEffect">
                                  <p:stCondLst>
                                    <p:cond delay="0"/>
                                  </p:stCondLst>
                                  <p:childTnLst>
                                    <p:set>
                                      <p:cBhvr override="childStyle">
                                        <p:cTn id="78" dur="indefinite"/>
                                        <p:tgtEl>
                                          <p:spTgt spid="3">
                                            <p:txEl>
                                              <p:pRg st="5" end="5"/>
                                            </p:txEl>
                                          </p:spTgt>
                                        </p:tgtEl>
                                        <p:attrNameLst>
                                          <p:attrName>style.color</p:attrName>
                                        </p:attrNameLst>
                                      </p:cBhvr>
                                      <p:to>
                                        <p:clrVal>
                                          <a:srgbClr val="FF0000"/>
                                        </p:clrVal>
                                      </p:to>
                                    </p:set>
                                  </p:childTnLst>
                                </p:cTn>
                              </p:par>
                              <p:par>
                                <p:cTn id="79" presetID="3" presetClass="emph" presetSubtype="1" grpId="0" nodeType="withEffect">
                                  <p:stCondLst>
                                    <p:cond delay="0"/>
                                  </p:stCondLst>
                                  <p:childTnLst>
                                    <p:set>
                                      <p:cBhvr override="childStyle">
                                        <p:cTn id="80" dur="indefinite"/>
                                        <p:tgtEl>
                                          <p:spTgt spid="3">
                                            <p:txEl>
                                              <p:pRg st="2" end="2"/>
                                            </p:txEl>
                                          </p:spTgt>
                                        </p:tgtEl>
                                        <p:attrNameLst>
                                          <p:attrName>style.color</p:attrName>
                                        </p:attrNameLst>
                                      </p:cBhvr>
                                      <p:to>
                                        <p:clrVal>
                                          <a:srgbClr val="A5A5A5"/>
                                        </p:clrVal>
                                      </p:to>
                                    </p:set>
                                  </p:childTnLst>
                                </p:cTn>
                              </p:par>
                              <p:par>
                                <p:cTn id="81" presetID="3" presetClass="emph" presetSubtype="1" grpId="0" nodeType="withEffect">
                                  <p:stCondLst>
                                    <p:cond delay="0"/>
                                  </p:stCondLst>
                                  <p:childTnLst>
                                    <p:set>
                                      <p:cBhvr override="childStyle">
                                        <p:cTn id="82" dur="indefinite"/>
                                        <p:tgtEl>
                                          <p:spTgt spid="3">
                                            <p:txEl>
                                              <p:pRg st="3" end="3"/>
                                            </p:txEl>
                                          </p:spTgt>
                                        </p:tgtEl>
                                        <p:attrNameLst>
                                          <p:attrName>style.color</p:attrName>
                                        </p:attrNameLst>
                                      </p:cBhvr>
                                      <p:to>
                                        <p:clrVal>
                                          <a:srgbClr val="A5A5A5"/>
                                        </p:clrVal>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2" nodeType="clickEffect">
                                  <p:stCondLst>
                                    <p:cond delay="0"/>
                                  </p:stCondLst>
                                  <p:childTnLst>
                                    <p:set>
                                      <p:cBhvr override="childStyle">
                                        <p:cTn id="86" dur="indefinite"/>
                                        <p:tgtEl>
                                          <p:spTgt spid="49"/>
                                        </p:tgtEl>
                                        <p:attrNameLst>
                                          <p:attrName>style.color</p:attrName>
                                        </p:attrNameLst>
                                      </p:cBhvr>
                                      <p:to>
                                        <p:clrVal>
                                          <a:srgbClr val="FF0000"/>
                                        </p:clrVal>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12"/>
                                        </p:tgtEl>
                                        <p:attrNameLst>
                                          <p:attrName>style.visibility</p:attrName>
                                        </p:attrNameLst>
                                      </p:cBhvr>
                                      <p:to>
                                        <p:strVal val="visible"/>
                                      </p:to>
                                    </p:set>
                                  </p:childTnLst>
                                </p:cTn>
                              </p:par>
                              <p:par>
                                <p:cTn id="90" presetID="3" presetClass="emph" presetSubtype="1" grpId="0" nodeType="withEffect">
                                  <p:stCondLst>
                                    <p:cond delay="0"/>
                                  </p:stCondLst>
                                  <p:endCondLst>
                                    <p:cond evt="onNext" delay="0">
                                      <p:tgtEl>
                                        <p:sldTgt/>
                                      </p:tgtEl>
                                    </p:cond>
                                  </p:endCondLst>
                                  <p:childTnLst>
                                    <p:set>
                                      <p:cBhvr override="childStyle">
                                        <p:cTn id="91" dur="indefinite"/>
                                        <p:tgtEl>
                                          <p:spTgt spid="13"/>
                                        </p:tgtEl>
                                        <p:attrNameLst>
                                          <p:attrName>style.color</p:attrName>
                                        </p:attrNameLst>
                                      </p:cBhvr>
                                      <p:to>
                                        <p:clrVal>
                                          <a:srgbClr val="FF0000"/>
                                        </p:clrVal>
                                      </p:to>
                                    </p:set>
                                  </p:childTnLst>
                                </p:cTn>
                              </p:par>
                              <p:par>
                                <p:cTn id="92" presetID="3" presetClass="emph" presetSubtype="1" grpId="0" nodeType="withEffect">
                                  <p:stCondLst>
                                    <p:cond delay="0"/>
                                  </p:stCondLst>
                                  <p:endCondLst>
                                    <p:cond evt="onNext" delay="0">
                                      <p:tgtEl>
                                        <p:sldTgt/>
                                      </p:tgtEl>
                                    </p:cond>
                                  </p:endCondLst>
                                  <p:childTnLst>
                                    <p:set>
                                      <p:cBhvr override="childStyle">
                                        <p:cTn id="93" dur="indefinite"/>
                                        <p:tgtEl>
                                          <p:spTgt spid="42"/>
                                        </p:tgtEl>
                                        <p:attrNameLst>
                                          <p:attrName>style.color</p:attrName>
                                        </p:attrNameLst>
                                      </p:cBhvr>
                                      <p:to>
                                        <p:clrVal>
                                          <a:srgbClr val="FF0000"/>
                                        </p:clrVal>
                                      </p:to>
                                    </p:set>
                                  </p:childTnLst>
                                </p:cTn>
                              </p:par>
                            </p:childTnLst>
                          </p:cTn>
                        </p:par>
                        <p:par>
                          <p:cTn id="94" fill="hold">
                            <p:stCondLst>
                              <p:cond delay="0"/>
                            </p:stCondLst>
                            <p:childTnLst>
                              <p:par>
                                <p:cTn id="95" presetID="1" presetClass="exit" presetSubtype="0" fill="hold" grpId="1" nodeType="afterEffect">
                                  <p:stCondLst>
                                    <p:cond delay="2000"/>
                                  </p:stCondLst>
                                  <p:childTnLst>
                                    <p:set>
                                      <p:cBhvr>
                                        <p:cTn id="96" dur="1" fill="hold">
                                          <p:stCondLst>
                                            <p:cond delay="9"/>
                                          </p:stCondLst>
                                        </p:cTn>
                                        <p:tgtEl>
                                          <p:spTgt spid="8"/>
                                        </p:tgtEl>
                                        <p:attrNameLst>
                                          <p:attrName>style.visibility</p:attrName>
                                        </p:attrNameLst>
                                      </p:cBhvr>
                                      <p:to>
                                        <p:strVal val="hidden"/>
                                      </p:to>
                                    </p:set>
                                  </p:childTnLst>
                                </p:cTn>
                              </p:par>
                              <p:par>
                                <p:cTn id="97" presetID="3" presetClass="emph" presetSubtype="1" grpId="2" nodeType="withEffect">
                                  <p:stCondLst>
                                    <p:cond delay="2000"/>
                                  </p:stCondLst>
                                  <p:iterate type="lt">
                                    <p:tmAbs val="500"/>
                                  </p:iterate>
                                  <p:childTnLst>
                                    <p:set>
                                      <p:cBhvr override="childStyle">
                                        <p:cTn id="98" dur="indefinite"/>
                                        <p:tgtEl>
                                          <p:spTgt spid="15"/>
                                        </p:tgtEl>
                                        <p:attrNameLst>
                                          <p:attrName>style.color</p:attrName>
                                        </p:attrNameLst>
                                      </p:cBhvr>
                                      <p:to>
                                        <p:clrVal>
                                          <a:srgbClr val="A5A5A5"/>
                                        </p:clrVal>
                                      </p:to>
                                    </p:set>
                                  </p:childTnLst>
                                </p:cTn>
                              </p:par>
                              <p:par>
                                <p:cTn id="99" presetID="1" presetClass="entr" presetSubtype="0" fill="hold" grpId="0" nodeType="withEffect">
                                  <p:stCondLst>
                                    <p:cond delay="2000"/>
                                  </p:stCondLst>
                                  <p:childTnLst>
                                    <p:set>
                                      <p:cBhvr>
                                        <p:cTn id="100" dur="1" fill="hold">
                                          <p:stCondLst>
                                            <p:cond delay="0"/>
                                          </p:stCondLst>
                                        </p:cTn>
                                        <p:tgtEl>
                                          <p:spTgt spid="1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2"/>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par>
                                <p:cTn id="107" presetID="3" presetClass="emph" presetSubtype="1" grpId="1" nodeType="withEffect">
                                  <p:stCondLst>
                                    <p:cond delay="0"/>
                                  </p:stCondLst>
                                  <p:endCondLst>
                                    <p:cond evt="onNext" delay="0">
                                      <p:tgtEl>
                                        <p:sldTgt/>
                                      </p:tgtEl>
                                    </p:cond>
                                  </p:endCondLst>
                                  <p:childTnLst>
                                    <p:set>
                                      <p:cBhvr override="childStyle">
                                        <p:cTn id="108" dur="indefinite"/>
                                        <p:tgtEl>
                                          <p:spTgt spid="42"/>
                                        </p:tgtEl>
                                        <p:attrNameLst>
                                          <p:attrName>style.color</p:attrName>
                                        </p:attrNameLst>
                                      </p:cBhvr>
                                      <p:to>
                                        <p:clrVal>
                                          <a:srgbClr val="FF0000"/>
                                        </p:clrVal>
                                      </p:to>
                                    </p:set>
                                  </p:childTnLst>
                                </p:cTn>
                              </p:par>
                              <p:par>
                                <p:cTn id="109" presetID="3" presetClass="emph" presetSubtype="1" grpId="0" nodeType="withEffect">
                                  <p:stCondLst>
                                    <p:cond delay="0"/>
                                  </p:stCondLst>
                                  <p:endCondLst>
                                    <p:cond evt="onNext" delay="0">
                                      <p:tgtEl>
                                        <p:sldTgt/>
                                      </p:tgtEl>
                                    </p:cond>
                                  </p:endCondLst>
                                  <p:childTnLst>
                                    <p:set>
                                      <p:cBhvr override="childStyle">
                                        <p:cTn id="110" dur="indefinite"/>
                                        <p:tgtEl>
                                          <p:spTgt spid="43"/>
                                        </p:tgtEl>
                                        <p:attrNameLst>
                                          <p:attrName>style.color</p:attrName>
                                        </p:attrNameLst>
                                      </p:cBhvr>
                                      <p:to>
                                        <p:clrVal>
                                          <a:srgbClr val="FF0000"/>
                                        </p:clrVal>
                                      </p:to>
                                    </p:set>
                                  </p:childTnLst>
                                </p:cTn>
                              </p:par>
                              <p:par>
                                <p:cTn id="111" presetID="3" presetClass="emph" presetSubtype="1" grpId="2" nodeType="withEffect">
                                  <p:stCondLst>
                                    <p:cond delay="1500"/>
                                  </p:stCondLst>
                                  <p:childTnLst>
                                    <p:set>
                                      <p:cBhvr override="childStyle">
                                        <p:cTn id="112" dur="indefinite"/>
                                        <p:tgtEl>
                                          <p:spTgt spid="9"/>
                                        </p:tgtEl>
                                        <p:attrNameLst>
                                          <p:attrName>style.color</p:attrName>
                                        </p:attrNameLst>
                                      </p:cBhvr>
                                      <p:to>
                                        <p:clrVal>
                                          <a:srgbClr val="A5A5A5"/>
                                        </p:clrVal>
                                      </p:to>
                                    </p:set>
                                  </p:childTnLst>
                                </p:cTn>
                              </p:par>
                              <p:par>
                                <p:cTn id="113" presetID="1" presetClass="exit" presetSubtype="0" fill="hold" grpId="1" nodeType="withEffect">
                                  <p:stCondLst>
                                    <p:cond delay="1500"/>
                                  </p:stCondLst>
                                  <p:iterate type="lt">
                                    <p:tmAbs val="0"/>
                                  </p:iterate>
                                  <p:childTnLst>
                                    <p:set>
                                      <p:cBhvr>
                                        <p:cTn id="114" dur="1" fill="hold">
                                          <p:stCondLst>
                                            <p:cond delay="0"/>
                                          </p:stCondLst>
                                        </p:cTn>
                                        <p:tgtEl>
                                          <p:spTgt spid="15"/>
                                        </p:tgtEl>
                                        <p:attrNameLst>
                                          <p:attrName>style.visibility</p:attrName>
                                        </p:attrNameLst>
                                      </p:cBhvr>
                                      <p:to>
                                        <p:strVal val="hidden"/>
                                      </p:to>
                                    </p:set>
                                  </p:childTnLst>
                                </p:cTn>
                              </p:par>
                              <p:par>
                                <p:cTn id="115" presetID="1" presetClass="entr" presetSubtype="0" fill="hold" grpId="0" nodeType="withEffect">
                                  <p:stCondLst>
                                    <p:cond delay="1500"/>
                                  </p:stCondLst>
                                  <p:childTnLst>
                                    <p:set>
                                      <p:cBhvr>
                                        <p:cTn id="116" dur="1" fill="hold">
                                          <p:stCondLst>
                                            <p:cond delay="0"/>
                                          </p:stCondLst>
                                        </p:cTn>
                                        <p:tgtEl>
                                          <p:spTgt spid="2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37"/>
                                        </p:tgtEl>
                                        <p:attrNameLst>
                                          <p:attrName>style.visibility</p:attrName>
                                        </p:attrNameLst>
                                      </p:cBhvr>
                                      <p:to>
                                        <p:strVal val="visible"/>
                                      </p:to>
                                    </p:set>
                                  </p:childTnLst>
                                </p:cTn>
                              </p:par>
                              <p:par>
                                <p:cTn id="123" presetID="3" presetClass="emph" presetSubtype="1" grpId="2" nodeType="withEffect">
                                  <p:stCondLst>
                                    <p:cond delay="0"/>
                                  </p:stCondLst>
                                  <p:endCondLst>
                                    <p:cond evt="onNext" delay="0">
                                      <p:tgtEl>
                                        <p:sldTgt/>
                                      </p:tgtEl>
                                    </p:cond>
                                  </p:endCondLst>
                                  <p:childTnLst>
                                    <p:set>
                                      <p:cBhvr override="childStyle">
                                        <p:cTn id="124" dur="indefinite"/>
                                        <p:tgtEl>
                                          <p:spTgt spid="43"/>
                                        </p:tgtEl>
                                        <p:attrNameLst>
                                          <p:attrName>style.color</p:attrName>
                                        </p:attrNameLst>
                                      </p:cBhvr>
                                      <p:to>
                                        <p:clrVal>
                                          <a:srgbClr val="FF0000"/>
                                        </p:clrVal>
                                      </p:to>
                                    </p:set>
                                  </p:childTnLst>
                                </p:cTn>
                              </p:par>
                              <p:par>
                                <p:cTn id="125" presetID="3" presetClass="emph" presetSubtype="1" grpId="0" nodeType="withEffect">
                                  <p:stCondLst>
                                    <p:cond delay="0"/>
                                  </p:stCondLst>
                                  <p:endCondLst>
                                    <p:cond evt="onNext" delay="0">
                                      <p:tgtEl>
                                        <p:sldTgt/>
                                      </p:tgtEl>
                                    </p:cond>
                                  </p:endCondLst>
                                  <p:childTnLst>
                                    <p:set>
                                      <p:cBhvr override="childStyle">
                                        <p:cTn id="126" dur="indefinite"/>
                                        <p:tgtEl>
                                          <p:spTgt spid="44"/>
                                        </p:tgtEl>
                                        <p:attrNameLst>
                                          <p:attrName>style.color</p:attrName>
                                        </p:attrNameLst>
                                      </p:cBhvr>
                                      <p:to>
                                        <p:clrVal>
                                          <a:srgbClr val="FF0000"/>
                                        </p:clrVal>
                                      </p:to>
                                    </p:set>
                                  </p:childTnLst>
                                </p:cTn>
                              </p:par>
                              <p:par>
                                <p:cTn id="127" presetID="3" presetClass="emph" presetSubtype="1" grpId="2" nodeType="withEffect">
                                  <p:stCondLst>
                                    <p:cond delay="1000"/>
                                  </p:stCondLst>
                                  <p:childTnLst>
                                    <p:set>
                                      <p:cBhvr override="childStyle">
                                        <p:cTn id="128" dur="indefinite"/>
                                        <p:tgtEl>
                                          <p:spTgt spid="10"/>
                                        </p:tgtEl>
                                        <p:attrNameLst>
                                          <p:attrName>style.color</p:attrName>
                                        </p:attrNameLst>
                                      </p:cBhvr>
                                      <p:to>
                                        <p:clrVal>
                                          <a:srgbClr val="A5A5A5"/>
                                        </p:clrVal>
                                      </p:to>
                                    </p:set>
                                  </p:childTnLst>
                                </p:cTn>
                              </p:par>
                              <p:par>
                                <p:cTn id="129" presetID="1" presetClass="exit" presetSubtype="0" fill="hold" grpId="1" nodeType="withEffect">
                                  <p:stCondLst>
                                    <p:cond delay="1000"/>
                                  </p:stCondLst>
                                  <p:childTnLst>
                                    <p:set>
                                      <p:cBhvr>
                                        <p:cTn id="130" dur="1" fill="hold">
                                          <p:stCondLst>
                                            <p:cond delay="0"/>
                                          </p:stCondLst>
                                        </p:cTn>
                                        <p:tgtEl>
                                          <p:spTgt spid="9"/>
                                        </p:tgtEl>
                                        <p:attrNameLst>
                                          <p:attrName>style.visibility</p:attrName>
                                        </p:attrNameLst>
                                      </p:cBhvr>
                                      <p:to>
                                        <p:strVal val="hidden"/>
                                      </p:to>
                                    </p:set>
                                  </p:childTnLst>
                                </p:cTn>
                              </p:par>
                              <p:par>
                                <p:cTn id="131" presetID="1" presetClass="entr" presetSubtype="0" fill="hold" grpId="0" nodeType="withEffect">
                                  <p:stCondLst>
                                    <p:cond delay="1000"/>
                                  </p:stCondLst>
                                  <p:childTnLst>
                                    <p:set>
                                      <p:cBhvr>
                                        <p:cTn id="132" dur="1" fill="hold">
                                          <p:stCondLst>
                                            <p:cond delay="0"/>
                                          </p:stCondLst>
                                        </p:cTn>
                                        <p:tgtEl>
                                          <p:spTgt spid="3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37"/>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31"/>
                                        </p:tgtEl>
                                        <p:attrNameLst>
                                          <p:attrName>style.visibility</p:attrName>
                                        </p:attrNameLst>
                                      </p:cBhvr>
                                      <p:to>
                                        <p:strVal val="visible"/>
                                      </p:to>
                                    </p:set>
                                  </p:childTnLst>
                                </p:cTn>
                              </p:par>
                              <p:par>
                                <p:cTn id="139" presetID="3" presetClass="emph" presetSubtype="1" grpId="2" nodeType="withEffect">
                                  <p:stCondLst>
                                    <p:cond delay="0"/>
                                  </p:stCondLst>
                                  <p:endCondLst>
                                    <p:cond evt="onNext" delay="0">
                                      <p:tgtEl>
                                        <p:sldTgt/>
                                      </p:tgtEl>
                                    </p:cond>
                                  </p:endCondLst>
                                  <p:childTnLst>
                                    <p:set>
                                      <p:cBhvr override="childStyle">
                                        <p:cTn id="140" dur="indefinite"/>
                                        <p:tgtEl>
                                          <p:spTgt spid="44"/>
                                        </p:tgtEl>
                                        <p:attrNameLst>
                                          <p:attrName>style.color</p:attrName>
                                        </p:attrNameLst>
                                      </p:cBhvr>
                                      <p:to>
                                        <p:clrVal>
                                          <a:srgbClr val="FF0000"/>
                                        </p:clrVal>
                                      </p:to>
                                    </p:set>
                                  </p:childTnLst>
                                </p:cTn>
                              </p:par>
                              <p:par>
                                <p:cTn id="141" presetID="3" presetClass="emph" presetSubtype="1" grpId="2" nodeType="withEffect">
                                  <p:stCondLst>
                                    <p:cond delay="0"/>
                                  </p:stCondLst>
                                  <p:endCondLst>
                                    <p:cond evt="onNext" delay="0">
                                      <p:tgtEl>
                                        <p:sldTgt/>
                                      </p:tgtEl>
                                    </p:cond>
                                  </p:endCondLst>
                                  <p:childTnLst>
                                    <p:set>
                                      <p:cBhvr override="childStyle">
                                        <p:cTn id="142" dur="indefinite"/>
                                        <p:tgtEl>
                                          <p:spTgt spid="45"/>
                                        </p:tgtEl>
                                        <p:attrNameLst>
                                          <p:attrName>style.color</p:attrName>
                                        </p:attrNameLst>
                                      </p:cBhvr>
                                      <p:to>
                                        <p:clrVal>
                                          <a:srgbClr val="FF0000"/>
                                        </p:clrVal>
                                      </p:to>
                                    </p:set>
                                  </p:childTnLst>
                                </p:cTn>
                              </p:par>
                              <p:par>
                                <p:cTn id="143" presetID="3" presetClass="emph" presetSubtype="1" grpId="2" nodeType="withEffect">
                                  <p:stCondLst>
                                    <p:cond delay="1000"/>
                                  </p:stCondLst>
                                  <p:childTnLst>
                                    <p:set>
                                      <p:cBhvr override="childStyle">
                                        <p:cTn id="144" dur="indefinite"/>
                                        <p:tgtEl>
                                          <p:spTgt spid="11"/>
                                        </p:tgtEl>
                                        <p:attrNameLst>
                                          <p:attrName>style.color</p:attrName>
                                        </p:attrNameLst>
                                      </p:cBhvr>
                                      <p:to>
                                        <p:clrVal>
                                          <a:srgbClr val="A5A5A5"/>
                                        </p:clrVal>
                                      </p:to>
                                    </p:set>
                                  </p:childTnLst>
                                </p:cTn>
                              </p:par>
                              <p:par>
                                <p:cTn id="145" presetID="1" presetClass="exit" presetSubtype="0" fill="hold" grpId="1" nodeType="withEffect">
                                  <p:stCondLst>
                                    <p:cond delay="1000"/>
                                  </p:stCondLst>
                                  <p:childTnLst>
                                    <p:set>
                                      <p:cBhvr>
                                        <p:cTn id="146" dur="1" fill="hold">
                                          <p:stCondLst>
                                            <p:cond delay="0"/>
                                          </p:stCondLst>
                                        </p:cTn>
                                        <p:tgtEl>
                                          <p:spTgt spid="10"/>
                                        </p:tgtEl>
                                        <p:attrNameLst>
                                          <p:attrName>style.visibility</p:attrName>
                                        </p:attrNameLst>
                                      </p:cBhvr>
                                      <p:to>
                                        <p:strVal val="hidden"/>
                                      </p:to>
                                    </p:set>
                                  </p:childTnLst>
                                </p:cTn>
                              </p:par>
                              <p:par>
                                <p:cTn id="147" presetID="1" presetClass="entr" presetSubtype="0" fill="hold" grpId="0" nodeType="withEffect">
                                  <p:stCondLst>
                                    <p:cond delay="1000"/>
                                  </p:stCondLst>
                                  <p:childTnLst>
                                    <p:set>
                                      <p:cBhvr>
                                        <p:cTn id="148" dur="1" fill="hold">
                                          <p:stCondLst>
                                            <p:cond delay="0"/>
                                          </p:stCondLst>
                                        </p:cTn>
                                        <p:tgtEl>
                                          <p:spTgt spid="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31"/>
                                        </p:tgtEl>
                                        <p:attrNameLst>
                                          <p:attrName>style.visibility</p:attrName>
                                        </p:attrNameLst>
                                      </p:cBhvr>
                                      <p:to>
                                        <p:strVal val="hidden"/>
                                      </p:to>
                                    </p:set>
                                  </p:childTnLst>
                                </p:cTn>
                              </p:par>
                              <p:par>
                                <p:cTn id="153" presetID="1" presetClass="entr" presetSubtype="0" fill="hold" grpId="0" nodeType="withEffect">
                                  <p:stCondLst>
                                    <p:cond delay="0"/>
                                  </p:stCondLst>
                                  <p:childTnLst>
                                    <p:set>
                                      <p:cBhvr>
                                        <p:cTn id="154" dur="1" fill="hold">
                                          <p:stCondLst>
                                            <p:cond delay="0"/>
                                          </p:stCondLst>
                                        </p:cTn>
                                        <p:tgtEl>
                                          <p:spTgt spid="39"/>
                                        </p:tgtEl>
                                        <p:attrNameLst>
                                          <p:attrName>style.visibility</p:attrName>
                                        </p:attrNameLst>
                                      </p:cBhvr>
                                      <p:to>
                                        <p:strVal val="visible"/>
                                      </p:to>
                                    </p:set>
                                  </p:childTnLst>
                                </p:cTn>
                              </p:par>
                              <p:par>
                                <p:cTn id="155" presetID="3" presetClass="emph" presetSubtype="1" grpId="0" nodeType="withEffect">
                                  <p:stCondLst>
                                    <p:cond delay="0"/>
                                  </p:stCondLst>
                                  <p:endCondLst>
                                    <p:cond evt="onNext" delay="0">
                                      <p:tgtEl>
                                        <p:sldTgt/>
                                      </p:tgtEl>
                                    </p:cond>
                                  </p:endCondLst>
                                  <p:childTnLst>
                                    <p:set>
                                      <p:cBhvr override="childStyle">
                                        <p:cTn id="156" dur="indefinite"/>
                                        <p:tgtEl>
                                          <p:spTgt spid="45"/>
                                        </p:tgtEl>
                                        <p:attrNameLst>
                                          <p:attrName>style.color</p:attrName>
                                        </p:attrNameLst>
                                      </p:cBhvr>
                                      <p:to>
                                        <p:clrVal>
                                          <a:srgbClr val="FF0000"/>
                                        </p:clrVal>
                                      </p:to>
                                    </p:set>
                                  </p:childTnLst>
                                </p:cTn>
                              </p:par>
                              <p:par>
                                <p:cTn id="157" presetID="3" presetClass="emph" presetSubtype="1" grpId="2" nodeType="withEffect">
                                  <p:stCondLst>
                                    <p:cond delay="0"/>
                                  </p:stCondLst>
                                  <p:endCondLst>
                                    <p:cond evt="onNext" delay="0">
                                      <p:tgtEl>
                                        <p:sldTgt/>
                                      </p:tgtEl>
                                    </p:cond>
                                  </p:endCondLst>
                                  <p:childTnLst>
                                    <p:set>
                                      <p:cBhvr override="childStyle">
                                        <p:cTn id="158" dur="indefinite"/>
                                        <p:tgtEl>
                                          <p:spTgt spid="46"/>
                                        </p:tgtEl>
                                        <p:attrNameLst>
                                          <p:attrName>style.color</p:attrName>
                                        </p:attrNameLst>
                                      </p:cBhvr>
                                      <p:to>
                                        <p:clrVal>
                                          <a:srgbClr val="FF0000"/>
                                        </p:clrVal>
                                      </p:to>
                                    </p:set>
                                  </p:childTnLst>
                                </p:cTn>
                              </p:par>
                              <p:par>
                                <p:cTn id="159" presetID="3" presetClass="emph" presetSubtype="1" grpId="2" nodeType="withEffect">
                                  <p:stCondLst>
                                    <p:cond delay="500"/>
                                  </p:stCondLst>
                                  <p:childTnLst>
                                    <p:set>
                                      <p:cBhvr override="childStyle">
                                        <p:cTn id="160" dur="indefinite"/>
                                        <p:tgtEl>
                                          <p:spTgt spid="16"/>
                                        </p:tgtEl>
                                        <p:attrNameLst>
                                          <p:attrName>style.color</p:attrName>
                                        </p:attrNameLst>
                                      </p:cBhvr>
                                      <p:to>
                                        <p:clrVal>
                                          <a:srgbClr val="A5A5A5"/>
                                        </p:clrVal>
                                      </p:to>
                                    </p:set>
                                  </p:childTnLst>
                                </p:cTn>
                              </p:par>
                              <p:par>
                                <p:cTn id="161" presetID="1" presetClass="exit" presetSubtype="0" fill="hold" grpId="1" nodeType="withEffect">
                                  <p:stCondLst>
                                    <p:cond delay="500"/>
                                  </p:stCondLst>
                                  <p:childTnLst>
                                    <p:set>
                                      <p:cBhvr>
                                        <p:cTn id="162" dur="1" fill="hold">
                                          <p:stCondLst>
                                            <p:cond delay="0"/>
                                          </p:stCondLst>
                                        </p:cTn>
                                        <p:tgtEl>
                                          <p:spTgt spid="11"/>
                                        </p:tgtEl>
                                        <p:attrNameLst>
                                          <p:attrName>style.visibility</p:attrName>
                                        </p:attrNameLst>
                                      </p:cBhvr>
                                      <p:to>
                                        <p:strVal val="hidden"/>
                                      </p:to>
                                    </p:set>
                                  </p:childTnLst>
                                </p:cTn>
                              </p:par>
                              <p:par>
                                <p:cTn id="163" presetID="1" presetClass="entr" presetSubtype="0" fill="hold" grpId="0" nodeType="withEffect">
                                  <p:stCondLst>
                                    <p:cond delay="500"/>
                                  </p:stCondLst>
                                  <p:childTnLst>
                                    <p:set>
                                      <p:cBhvr>
                                        <p:cTn id="164" dur="1" fill="hold">
                                          <p:stCondLst>
                                            <p:cond delay="0"/>
                                          </p:stCondLst>
                                        </p:cTn>
                                        <p:tgtEl>
                                          <p:spTgt spid="2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39"/>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36"/>
                                        </p:tgtEl>
                                        <p:attrNameLst>
                                          <p:attrName>style.visibility</p:attrName>
                                        </p:attrNameLst>
                                      </p:cBhvr>
                                      <p:to>
                                        <p:strVal val="visible"/>
                                      </p:to>
                                    </p:set>
                                  </p:childTnLst>
                                </p:cTn>
                              </p:par>
                              <p:par>
                                <p:cTn id="171" presetID="3" presetClass="emph" presetSubtype="1" grpId="0" nodeType="withEffect">
                                  <p:stCondLst>
                                    <p:cond delay="0"/>
                                  </p:stCondLst>
                                  <p:endCondLst>
                                    <p:cond evt="onNext" delay="0">
                                      <p:tgtEl>
                                        <p:sldTgt/>
                                      </p:tgtEl>
                                    </p:cond>
                                  </p:endCondLst>
                                  <p:childTnLst>
                                    <p:set>
                                      <p:cBhvr override="childStyle">
                                        <p:cTn id="172" dur="indefinite"/>
                                        <p:tgtEl>
                                          <p:spTgt spid="46"/>
                                        </p:tgtEl>
                                        <p:attrNameLst>
                                          <p:attrName>style.color</p:attrName>
                                        </p:attrNameLst>
                                      </p:cBhvr>
                                      <p:to>
                                        <p:clrVal>
                                          <a:srgbClr val="FF0000"/>
                                        </p:clrVal>
                                      </p:to>
                                    </p:set>
                                  </p:childTnLst>
                                </p:cTn>
                              </p:par>
                              <p:par>
                                <p:cTn id="173" presetID="3" presetClass="emph" presetSubtype="1" grpId="1" nodeType="withEffect">
                                  <p:stCondLst>
                                    <p:cond delay="0"/>
                                  </p:stCondLst>
                                  <p:endCondLst>
                                    <p:cond evt="onNext" delay="0">
                                      <p:tgtEl>
                                        <p:sldTgt/>
                                      </p:tgtEl>
                                    </p:cond>
                                  </p:endCondLst>
                                  <p:childTnLst>
                                    <p:set>
                                      <p:cBhvr override="childStyle">
                                        <p:cTn id="174" dur="indefinite"/>
                                        <p:tgtEl>
                                          <p:spTgt spid="47"/>
                                        </p:tgtEl>
                                        <p:attrNameLst>
                                          <p:attrName>style.color</p:attrName>
                                        </p:attrNameLst>
                                      </p:cBhvr>
                                      <p:to>
                                        <p:clrVal>
                                          <a:srgbClr val="FF0000"/>
                                        </p:clrVal>
                                      </p:to>
                                    </p:set>
                                  </p:childTnLst>
                                </p:cTn>
                              </p:par>
                              <p:par>
                                <p:cTn id="175" presetID="3" presetClass="emph" presetSubtype="1" grpId="1" nodeType="withEffect">
                                  <p:stCondLst>
                                    <p:cond delay="500"/>
                                  </p:stCondLst>
                                  <p:childTnLst>
                                    <p:set>
                                      <p:cBhvr override="childStyle">
                                        <p:cTn id="176" dur="indefinite"/>
                                        <p:tgtEl>
                                          <p:spTgt spid="24"/>
                                        </p:tgtEl>
                                        <p:attrNameLst>
                                          <p:attrName>style.color</p:attrName>
                                        </p:attrNameLst>
                                      </p:cBhvr>
                                      <p:to>
                                        <p:clrVal>
                                          <a:srgbClr val="A5A5A5"/>
                                        </p:clrVal>
                                      </p:to>
                                    </p:set>
                                  </p:childTnLst>
                                </p:cTn>
                              </p:par>
                              <p:par>
                                <p:cTn id="177" presetID="1" presetClass="exit" presetSubtype="0" fill="hold" grpId="1" nodeType="withEffect">
                                  <p:stCondLst>
                                    <p:cond delay="500"/>
                                  </p:stCondLst>
                                  <p:childTnLst>
                                    <p:set>
                                      <p:cBhvr>
                                        <p:cTn id="178" dur="1" fill="hold">
                                          <p:stCondLst>
                                            <p:cond delay="0"/>
                                          </p:stCondLst>
                                        </p:cTn>
                                        <p:tgtEl>
                                          <p:spTgt spid="16"/>
                                        </p:tgtEl>
                                        <p:attrNameLst>
                                          <p:attrName>style.visibility</p:attrName>
                                        </p:attrNameLst>
                                      </p:cBhvr>
                                      <p:to>
                                        <p:strVal val="hidden"/>
                                      </p:to>
                                    </p:set>
                                  </p:childTnLst>
                                </p:cTn>
                              </p:par>
                              <p:par>
                                <p:cTn id="179" presetID="1" presetClass="entr" presetSubtype="0" fill="hold" grpId="0" nodeType="withEffect">
                                  <p:stCondLst>
                                    <p:cond delay="500"/>
                                  </p:stCondLst>
                                  <p:childTnLst>
                                    <p:set>
                                      <p:cBhvr>
                                        <p:cTn id="180" dur="1" fill="hold">
                                          <p:stCondLst>
                                            <p:cond delay="0"/>
                                          </p:stCondLst>
                                        </p:cTn>
                                        <p:tgtEl>
                                          <p:spTgt spid="22"/>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36"/>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38"/>
                                        </p:tgtEl>
                                        <p:attrNameLst>
                                          <p:attrName>style.visibility</p:attrName>
                                        </p:attrNameLst>
                                      </p:cBhvr>
                                      <p:to>
                                        <p:strVal val="visible"/>
                                      </p:to>
                                    </p:set>
                                  </p:childTnLst>
                                </p:cTn>
                              </p:par>
                              <p:par>
                                <p:cTn id="187" presetID="3" presetClass="emph" presetSubtype="1" grpId="0" nodeType="withEffect">
                                  <p:stCondLst>
                                    <p:cond delay="0"/>
                                  </p:stCondLst>
                                  <p:endCondLst>
                                    <p:cond evt="onNext" delay="0">
                                      <p:tgtEl>
                                        <p:sldTgt/>
                                      </p:tgtEl>
                                    </p:cond>
                                  </p:endCondLst>
                                  <p:childTnLst>
                                    <p:set>
                                      <p:cBhvr override="childStyle">
                                        <p:cTn id="188" dur="indefinite"/>
                                        <p:tgtEl>
                                          <p:spTgt spid="47"/>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8"/>
                                        </p:tgtEl>
                                        <p:attrNameLst>
                                          <p:attrName>style.visibility</p:attrName>
                                        </p:attrNameLst>
                                      </p:cBhvr>
                                      <p:to>
                                        <p:strVal val="hidden"/>
                                      </p:to>
                                    </p:set>
                                  </p:childTnLst>
                                </p:cTn>
                              </p:par>
                              <p:par>
                                <p:cTn id="193" presetID="3" presetClass="emph" presetSubtype="1" grpId="3" nodeType="withEffect">
                                  <p:stCondLst>
                                    <p:cond delay="0"/>
                                  </p:stCondLst>
                                  <p:childTnLst>
                                    <p:set>
                                      <p:cBhvr override="childStyle">
                                        <p:cTn id="194" dur="indefinite"/>
                                        <p:tgtEl>
                                          <p:spTgt spid="49"/>
                                        </p:tgtEl>
                                        <p:attrNameLst>
                                          <p:attrName>style.color</p:attrName>
                                        </p:attrNameLst>
                                      </p:cBhvr>
                                      <p:to>
                                        <p:clrVal>
                                          <a:srgbClr val="00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nodeType="clickEffect">
                                  <p:stCondLst>
                                    <p:cond delay="0"/>
                                  </p:stCondLst>
                                  <p:childTnLst>
                                    <p:set>
                                      <p:cBhvr override="childStyle">
                                        <p:cTn id="198" dur="indefinite"/>
                                        <p:tgtEl>
                                          <p:spTgt spid="3">
                                            <p:txEl>
                                              <p:pRg st="6" end="6"/>
                                            </p:txEl>
                                          </p:spTgt>
                                        </p:tgtEl>
                                        <p:attrNameLst>
                                          <p:attrName>style.color</p:attrName>
                                        </p:attrNameLst>
                                      </p:cBhvr>
                                      <p:to>
                                        <p:clrVal>
                                          <a:srgbClr val="FF0000"/>
                                        </p:clrVal>
                                      </p:to>
                                    </p:set>
                                  </p:childTnLst>
                                </p:cTn>
                              </p:par>
                              <p:par>
                                <p:cTn id="199" presetID="3" presetClass="emph" presetSubtype="1" nodeType="withEffect">
                                  <p:stCondLst>
                                    <p:cond delay="0"/>
                                  </p:stCondLst>
                                  <p:childTnLst>
                                    <p:set>
                                      <p:cBhvr override="childStyle">
                                        <p:cTn id="200" dur="indefinite"/>
                                        <p:tgtEl>
                                          <p:spTgt spid="3">
                                            <p:txEl>
                                              <p:pRg st="7" end="7"/>
                                            </p:txEl>
                                          </p:spTgt>
                                        </p:tgtEl>
                                        <p:attrNameLst>
                                          <p:attrName>style.color</p:attrName>
                                        </p:attrNameLst>
                                      </p:cBhvr>
                                      <p:to>
                                        <p:clrVal>
                                          <a:srgbClr val="FF0000"/>
                                        </p:clrVal>
                                      </p:to>
                                    </p:set>
                                  </p:childTnLst>
                                </p:cTn>
                              </p:par>
                              <p:par>
                                <p:cTn id="201" presetID="3" presetClass="emph" presetSubtype="1" grpId="0" nodeType="withEffect">
                                  <p:stCondLst>
                                    <p:cond delay="0"/>
                                  </p:stCondLst>
                                  <p:childTnLst>
                                    <p:set>
                                      <p:cBhvr override="childStyle">
                                        <p:cTn id="202" dur="indefinite"/>
                                        <p:tgtEl>
                                          <p:spTgt spid="3">
                                            <p:txEl>
                                              <p:pRg st="4" end="4"/>
                                            </p:txEl>
                                          </p:spTgt>
                                        </p:tgtEl>
                                        <p:attrNameLst>
                                          <p:attrName>style.color</p:attrName>
                                        </p:attrNameLst>
                                      </p:cBhvr>
                                      <p:to>
                                        <p:clrVal>
                                          <a:srgbClr val="A5A5A5"/>
                                        </p:clrVal>
                                      </p:to>
                                    </p:set>
                                  </p:childTnLst>
                                </p:cTn>
                              </p:par>
                              <p:par>
                                <p:cTn id="203" presetID="3" presetClass="emph" presetSubtype="1" grpId="0" nodeType="withEffect">
                                  <p:stCondLst>
                                    <p:cond delay="0"/>
                                  </p:stCondLst>
                                  <p:childTnLst>
                                    <p:set>
                                      <p:cBhvr override="childStyle">
                                        <p:cTn id="204" dur="indefinite"/>
                                        <p:tgtEl>
                                          <p:spTgt spid="3">
                                            <p:txEl>
                                              <p:pRg st="5" end="5"/>
                                            </p:txEl>
                                          </p:spTgt>
                                        </p:tgtEl>
                                        <p:attrNameLst>
                                          <p:attrName>style.color</p:attrName>
                                        </p:attrNameLst>
                                      </p:cBhvr>
                                      <p:to>
                                        <p:clrVal>
                                          <a:srgbClr val="A5A5A5"/>
                                        </p:clrVal>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27"/>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3" presetClass="emph" presetSubtype="1" grpId="1" nodeType="clickEffect">
                                  <p:stCondLst>
                                    <p:cond delay="0"/>
                                  </p:stCondLst>
                                  <p:childTnLst>
                                    <p:set>
                                      <p:cBhvr override="childStyle">
                                        <p:cTn id="212" dur="indefinite"/>
                                        <p:tgtEl>
                                          <p:spTgt spid="27"/>
                                        </p:tgtEl>
                                        <p:attrNameLst>
                                          <p:attrName>style.color</p:attrName>
                                        </p:attrNameLst>
                                      </p:cBhvr>
                                      <p:to>
                                        <p:clrVal>
                                          <a:schemeClr val="tx1"/>
                                        </p:clrVal>
                                      </p:to>
                                    </p:set>
                                  </p:childTnLst>
                                </p:cTn>
                              </p:par>
                              <p:par>
                                <p:cTn id="213" presetID="3" presetClass="emph" presetSubtype="1" grpId="1" nodeType="withEffect">
                                  <p:stCondLst>
                                    <p:cond delay="0"/>
                                  </p:stCondLst>
                                  <p:endCondLst>
                                    <p:cond evt="onNext" delay="0">
                                      <p:tgtEl>
                                        <p:sldTgt/>
                                      </p:tgtEl>
                                    </p:cond>
                                  </p:endCondLst>
                                  <p:childTnLst>
                                    <p:set>
                                      <p:cBhvr override="childStyle">
                                        <p:cTn id="214" dur="indefinite"/>
                                        <p:tgtEl>
                                          <p:spTgt spid="14">
                                            <p:txEl>
                                              <p:pRg st="0" end="0"/>
                                            </p:txEl>
                                          </p:spTgt>
                                        </p:tgtEl>
                                        <p:attrNameLst>
                                          <p:attrName>style.color</p:attrName>
                                        </p:attrNameLst>
                                      </p:cBhvr>
                                      <p:to>
                                        <p:clrVal>
                                          <a:srgbClr val="FF0000"/>
                                        </p:clrVal>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33"/>
                                        </p:tgtEl>
                                        <p:attrNameLst>
                                          <p:attrName>style.visibility</p:attrName>
                                        </p:attrNameLst>
                                      </p:cBhvr>
                                      <p:to>
                                        <p:strVal val="hidden"/>
                                      </p:to>
                                    </p:set>
                                  </p:childTnLst>
                                </p:cTn>
                              </p:par>
                              <p:par>
                                <p:cTn id="219" presetID="1" presetClass="entr" presetSubtype="0" fill="hold" grpId="0" nodeType="withEffect">
                                  <p:stCondLst>
                                    <p:cond delay="0"/>
                                  </p:stCondLst>
                                  <p:childTnLst>
                                    <p:set>
                                      <p:cBhvr>
                                        <p:cTn id="220" dur="1" fill="hold">
                                          <p:stCondLst>
                                            <p:cond delay="0"/>
                                          </p:stCondLst>
                                        </p:cTn>
                                        <p:tgtEl>
                                          <p:spTgt spid="18"/>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nodeType="clickEffect">
                                  <p:stCondLst>
                                    <p:cond delay="0"/>
                                  </p:stCondLst>
                                  <p:childTnLst>
                                    <p:set>
                                      <p:cBhvr override="childStyle">
                                        <p:cTn id="224" dur="indefinite"/>
                                        <p:tgtEl>
                                          <p:spTgt spid="3">
                                            <p:txEl>
                                              <p:pRg st="8" end="8"/>
                                            </p:txEl>
                                          </p:spTgt>
                                        </p:tgtEl>
                                        <p:attrNameLst>
                                          <p:attrName>style.color</p:attrName>
                                        </p:attrNameLst>
                                      </p:cBhvr>
                                      <p:to>
                                        <p:clrVal>
                                          <a:srgbClr val="FF0000"/>
                                        </p:clrVal>
                                      </p:to>
                                    </p:set>
                                  </p:childTnLst>
                                </p:cTn>
                              </p:par>
                              <p:par>
                                <p:cTn id="225" presetID="3" presetClass="emph" presetSubtype="1" nodeType="withEffect">
                                  <p:stCondLst>
                                    <p:cond delay="0"/>
                                  </p:stCondLst>
                                  <p:childTnLst>
                                    <p:set>
                                      <p:cBhvr override="childStyle">
                                        <p:cTn id="226" dur="indefinite"/>
                                        <p:tgtEl>
                                          <p:spTgt spid="3">
                                            <p:txEl>
                                              <p:pRg st="9" end="9"/>
                                            </p:txEl>
                                          </p:spTgt>
                                        </p:tgtEl>
                                        <p:attrNameLst>
                                          <p:attrName>style.color</p:attrName>
                                        </p:attrNameLst>
                                      </p:cBhvr>
                                      <p:to>
                                        <p:clrVal>
                                          <a:srgbClr val="FF0000"/>
                                        </p:clrVal>
                                      </p:to>
                                    </p:set>
                                  </p:childTnLst>
                                </p:cTn>
                              </p:par>
                              <p:par>
                                <p:cTn id="227" presetID="3" presetClass="emph" presetSubtype="1" grpId="0" nodeType="withEffect">
                                  <p:stCondLst>
                                    <p:cond delay="0"/>
                                  </p:stCondLst>
                                  <p:childTnLst>
                                    <p:set>
                                      <p:cBhvr override="childStyle">
                                        <p:cTn id="228" dur="indefinite"/>
                                        <p:tgtEl>
                                          <p:spTgt spid="3">
                                            <p:txEl>
                                              <p:pRg st="6" end="6"/>
                                            </p:txEl>
                                          </p:spTgt>
                                        </p:tgtEl>
                                        <p:attrNameLst>
                                          <p:attrName>style.color</p:attrName>
                                        </p:attrNameLst>
                                      </p:cBhvr>
                                      <p:to>
                                        <p:clrVal>
                                          <a:srgbClr val="A5A5A5"/>
                                        </p:clrVal>
                                      </p:to>
                                    </p:set>
                                  </p:childTnLst>
                                </p:cTn>
                              </p:par>
                              <p:par>
                                <p:cTn id="229" presetID="3" presetClass="emph" presetSubtype="1" grpId="0" nodeType="withEffect">
                                  <p:stCondLst>
                                    <p:cond delay="0"/>
                                  </p:stCondLst>
                                  <p:childTnLst>
                                    <p:set>
                                      <p:cBhvr override="childStyle">
                                        <p:cTn id="230" dur="indefinite"/>
                                        <p:tgtEl>
                                          <p:spTgt spid="3">
                                            <p:txEl>
                                              <p:pRg st="7" end="7"/>
                                            </p:txEl>
                                          </p:spTgt>
                                        </p:tgtEl>
                                        <p:attrNameLst>
                                          <p:attrName>style.color</p:attrName>
                                        </p:attrNameLst>
                                      </p:cBhvr>
                                      <p:to>
                                        <p:clrVal>
                                          <a:srgbClr val="A5A5A5"/>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1" nodeType="clickEffect">
                                  <p:stCondLst>
                                    <p:cond delay="0"/>
                                  </p:stCondLst>
                                  <p:childTnLst>
                                    <p:set>
                                      <p:cBhvr override="childStyle">
                                        <p:cTn id="234" dur="indefinite"/>
                                        <p:tgtEl>
                                          <p:spTgt spid="49"/>
                                        </p:tgtEl>
                                        <p:attrNameLst>
                                          <p:attrName>style.color</p:attrName>
                                        </p:attrNameLst>
                                      </p:cBhvr>
                                      <p:to>
                                        <p:clrVal>
                                          <a:srgbClr val="FF0000"/>
                                        </p:clrVal>
                                      </p:to>
                                    </p:set>
                                  </p:childTnLst>
                                </p:cTn>
                              </p:par>
                            </p:childTnLst>
                          </p:cTn>
                        </p:par>
                        <p:par>
                          <p:cTn id="235" fill="hold">
                            <p:stCondLst>
                              <p:cond delay="0"/>
                            </p:stCondLst>
                            <p:childTnLst>
                              <p:par>
                                <p:cTn id="236" presetID="1" presetClass="entr" presetSubtype="0" fill="hold" grpId="2" nodeType="afterEffect">
                                  <p:stCondLst>
                                    <p:cond delay="0"/>
                                  </p:stCondLst>
                                  <p:childTnLst>
                                    <p:set>
                                      <p:cBhvr>
                                        <p:cTn id="237" dur="1" fill="hold">
                                          <p:stCondLst>
                                            <p:cond delay="0"/>
                                          </p:stCondLst>
                                        </p:cTn>
                                        <p:tgtEl>
                                          <p:spTgt spid="37"/>
                                        </p:tgtEl>
                                        <p:attrNameLst>
                                          <p:attrName>style.visibility</p:attrName>
                                        </p:attrNameLst>
                                      </p:cBhvr>
                                      <p:to>
                                        <p:strVal val="visible"/>
                                      </p:to>
                                    </p:set>
                                  </p:childTnLst>
                                </p:cTn>
                              </p:par>
                              <p:par>
                                <p:cTn id="238" presetID="3" presetClass="emph" presetSubtype="1" grpId="1" nodeType="withEffect">
                                  <p:stCondLst>
                                    <p:cond delay="0"/>
                                  </p:stCondLst>
                                  <p:endCondLst>
                                    <p:cond evt="onNext" delay="0">
                                      <p:tgtEl>
                                        <p:sldTgt/>
                                      </p:tgtEl>
                                    </p:cond>
                                  </p:endCondLst>
                                  <p:childTnLst>
                                    <p:set>
                                      <p:cBhvr override="childStyle">
                                        <p:cTn id="239" dur="indefinite"/>
                                        <p:tgtEl>
                                          <p:spTgt spid="43"/>
                                        </p:tgtEl>
                                        <p:attrNameLst>
                                          <p:attrName>style.color</p:attrName>
                                        </p:attrNameLst>
                                      </p:cBhvr>
                                      <p:to>
                                        <p:clrVal>
                                          <a:srgbClr val="FF0000"/>
                                        </p:clrVal>
                                      </p:to>
                                    </p:set>
                                  </p:childTnLst>
                                </p:cTn>
                              </p:par>
                              <p:par>
                                <p:cTn id="240" presetID="3" presetClass="emph" presetSubtype="1" grpId="3" nodeType="withEffect">
                                  <p:stCondLst>
                                    <p:cond delay="0"/>
                                  </p:stCondLst>
                                  <p:endCondLst>
                                    <p:cond evt="onNext" delay="0">
                                      <p:tgtEl>
                                        <p:sldTgt/>
                                      </p:tgtEl>
                                    </p:cond>
                                  </p:endCondLst>
                                  <p:childTnLst>
                                    <p:set>
                                      <p:cBhvr override="childStyle">
                                        <p:cTn id="241" dur="indefinite"/>
                                        <p:tgtEl>
                                          <p:spTgt spid="44"/>
                                        </p:tgtEl>
                                        <p:attrNameLst>
                                          <p:attrName>style.color</p:attrName>
                                        </p:attrNameLst>
                                      </p:cBhvr>
                                      <p:to>
                                        <p:clrVal>
                                          <a:srgbClr val="FF0000"/>
                                        </p:clrVal>
                                      </p:to>
                                    </p:set>
                                  </p:childTnLst>
                                </p:cTn>
                              </p:par>
                              <p:par>
                                <p:cTn id="242" presetID="1" presetClass="exit" presetSubtype="0" fill="hold" grpId="1" nodeType="withEffect">
                                  <p:stCondLst>
                                    <p:cond delay="2000"/>
                                  </p:stCondLst>
                                  <p:childTnLst>
                                    <p:set>
                                      <p:cBhvr>
                                        <p:cTn id="243" dur="1" fill="hold">
                                          <p:stCondLst>
                                            <p:cond delay="0"/>
                                          </p:stCondLst>
                                        </p:cTn>
                                        <p:tgtEl>
                                          <p:spTgt spid="32"/>
                                        </p:tgtEl>
                                        <p:attrNameLst>
                                          <p:attrName>style.visibility</p:attrName>
                                        </p:attrNameLst>
                                      </p:cBhvr>
                                      <p:to>
                                        <p:strVal val="hidden"/>
                                      </p:to>
                                    </p:set>
                                  </p:childTnLst>
                                </p:cTn>
                              </p:par>
                              <p:par>
                                <p:cTn id="244" presetID="3" presetClass="emph" presetSubtype="1" grpId="2" nodeType="withEffect">
                                  <p:stCondLst>
                                    <p:cond delay="2000"/>
                                  </p:stCondLst>
                                  <p:childTnLst>
                                    <p:set>
                                      <p:cBhvr override="childStyle">
                                        <p:cTn id="245" dur="indefinite"/>
                                        <p:tgtEl>
                                          <p:spTgt spid="28"/>
                                        </p:tgtEl>
                                        <p:attrNameLst>
                                          <p:attrName>style.color</p:attrName>
                                        </p:attrNameLst>
                                      </p:cBhvr>
                                      <p:to>
                                        <p:clrVal>
                                          <a:srgbClr val="A5A5A5"/>
                                        </p:clrVal>
                                      </p:to>
                                    </p:set>
                                  </p:childTnLst>
                                </p:cTn>
                              </p:par>
                              <p:par>
                                <p:cTn id="246" presetID="1" presetClass="entr" presetSubtype="0" fill="hold" grpId="0" nodeType="withEffect">
                                  <p:stCondLst>
                                    <p:cond delay="2000"/>
                                  </p:stCondLst>
                                  <p:childTnLst>
                                    <p:set>
                                      <p:cBhvr>
                                        <p:cTn id="247" dur="1" fill="hold">
                                          <p:stCondLst>
                                            <p:cond delay="0"/>
                                          </p:stCondLst>
                                        </p:cTn>
                                        <p:tgtEl>
                                          <p:spTgt spid="20"/>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xit" presetSubtype="0" fill="hold" grpId="3" nodeType="clickEffect">
                                  <p:stCondLst>
                                    <p:cond delay="0"/>
                                  </p:stCondLst>
                                  <p:childTnLst>
                                    <p:set>
                                      <p:cBhvr>
                                        <p:cTn id="251" dur="1" fill="hold">
                                          <p:stCondLst>
                                            <p:cond delay="0"/>
                                          </p:stCondLst>
                                        </p:cTn>
                                        <p:tgtEl>
                                          <p:spTgt spid="37"/>
                                        </p:tgtEl>
                                        <p:attrNameLst>
                                          <p:attrName>style.visibility</p:attrName>
                                        </p:attrNameLst>
                                      </p:cBhvr>
                                      <p:to>
                                        <p:strVal val="hidden"/>
                                      </p:to>
                                    </p:set>
                                  </p:childTnLst>
                                </p:cTn>
                              </p:par>
                              <p:par>
                                <p:cTn id="252" presetID="1" presetClass="entr" presetSubtype="0" fill="hold" grpId="2" nodeType="withEffect">
                                  <p:stCondLst>
                                    <p:cond delay="0"/>
                                  </p:stCondLst>
                                  <p:childTnLst>
                                    <p:set>
                                      <p:cBhvr>
                                        <p:cTn id="253" dur="1" fill="hold">
                                          <p:stCondLst>
                                            <p:cond delay="0"/>
                                          </p:stCondLst>
                                        </p:cTn>
                                        <p:tgtEl>
                                          <p:spTgt spid="31"/>
                                        </p:tgtEl>
                                        <p:attrNameLst>
                                          <p:attrName>style.visibility</p:attrName>
                                        </p:attrNameLst>
                                      </p:cBhvr>
                                      <p:to>
                                        <p:strVal val="visible"/>
                                      </p:to>
                                    </p:set>
                                  </p:childTnLst>
                                </p:cTn>
                              </p:par>
                              <p:par>
                                <p:cTn id="254" presetID="3" presetClass="emph" presetSubtype="1" grpId="1" nodeType="withEffect">
                                  <p:stCondLst>
                                    <p:cond delay="0"/>
                                  </p:stCondLst>
                                  <p:endCondLst>
                                    <p:cond evt="onNext" delay="0">
                                      <p:tgtEl>
                                        <p:sldTgt/>
                                      </p:tgtEl>
                                    </p:cond>
                                  </p:endCondLst>
                                  <p:childTnLst>
                                    <p:set>
                                      <p:cBhvr override="childStyle">
                                        <p:cTn id="255" dur="indefinite"/>
                                        <p:tgtEl>
                                          <p:spTgt spid="44"/>
                                        </p:tgtEl>
                                        <p:attrNameLst>
                                          <p:attrName>style.color</p:attrName>
                                        </p:attrNameLst>
                                      </p:cBhvr>
                                      <p:to>
                                        <p:clrVal>
                                          <a:srgbClr val="FF0000"/>
                                        </p:clrVal>
                                      </p:to>
                                    </p:set>
                                  </p:childTnLst>
                                </p:cTn>
                              </p:par>
                              <p:par>
                                <p:cTn id="256" presetID="3" presetClass="emph" presetSubtype="1" grpId="3" nodeType="withEffect">
                                  <p:stCondLst>
                                    <p:cond delay="0"/>
                                  </p:stCondLst>
                                  <p:endCondLst>
                                    <p:cond evt="onNext" delay="0">
                                      <p:tgtEl>
                                        <p:sldTgt/>
                                      </p:tgtEl>
                                    </p:cond>
                                  </p:endCondLst>
                                  <p:childTnLst>
                                    <p:set>
                                      <p:cBhvr override="childStyle">
                                        <p:cTn id="257" dur="indefinite"/>
                                        <p:tgtEl>
                                          <p:spTgt spid="45"/>
                                        </p:tgtEl>
                                        <p:attrNameLst>
                                          <p:attrName>style.color</p:attrName>
                                        </p:attrNameLst>
                                      </p:cBhvr>
                                      <p:to>
                                        <p:clrVal>
                                          <a:srgbClr val="FF0000"/>
                                        </p:clrVal>
                                      </p:to>
                                    </p:set>
                                  </p:childTnLst>
                                </p:cTn>
                              </p:par>
                              <p:par>
                                <p:cTn id="258" presetID="1" presetClass="exit" presetSubtype="0" fill="hold" grpId="1" nodeType="withEffect">
                                  <p:stCondLst>
                                    <p:cond delay="1500"/>
                                  </p:stCondLst>
                                  <p:childTnLst>
                                    <p:set>
                                      <p:cBhvr>
                                        <p:cTn id="259" dur="1" fill="hold">
                                          <p:stCondLst>
                                            <p:cond delay="0"/>
                                          </p:stCondLst>
                                        </p:cTn>
                                        <p:tgtEl>
                                          <p:spTgt spid="28"/>
                                        </p:tgtEl>
                                        <p:attrNameLst>
                                          <p:attrName>style.visibility</p:attrName>
                                        </p:attrNameLst>
                                      </p:cBhvr>
                                      <p:to>
                                        <p:strVal val="hidden"/>
                                      </p:to>
                                    </p:set>
                                  </p:childTnLst>
                                </p:cTn>
                              </p:par>
                              <p:par>
                                <p:cTn id="260" presetID="3" presetClass="emph" presetSubtype="1" grpId="2" nodeType="withEffect">
                                  <p:stCondLst>
                                    <p:cond delay="1500"/>
                                  </p:stCondLst>
                                  <p:childTnLst>
                                    <p:set>
                                      <p:cBhvr override="childStyle">
                                        <p:cTn id="261" dur="indefinite"/>
                                        <p:tgtEl>
                                          <p:spTgt spid="21"/>
                                        </p:tgtEl>
                                        <p:attrNameLst>
                                          <p:attrName>style.color</p:attrName>
                                        </p:attrNameLst>
                                      </p:cBhvr>
                                      <p:to>
                                        <p:clrVal>
                                          <a:srgbClr val="A5A5A5"/>
                                        </p:clrVal>
                                      </p:to>
                                    </p:set>
                                  </p:childTnLst>
                                </p:cTn>
                              </p:par>
                              <p:par>
                                <p:cTn id="262" presetID="1" presetClass="entr" presetSubtype="0" fill="hold" grpId="0" nodeType="withEffect">
                                  <p:stCondLst>
                                    <p:cond delay="1500"/>
                                  </p:stCondLst>
                                  <p:childTnLst>
                                    <p:set>
                                      <p:cBhvr>
                                        <p:cTn id="263" dur="1" fill="hold">
                                          <p:stCondLst>
                                            <p:cond delay="0"/>
                                          </p:stCondLst>
                                        </p:cTn>
                                        <p:tgtEl>
                                          <p:spTgt spid="29"/>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3" nodeType="clickEffect">
                                  <p:stCondLst>
                                    <p:cond delay="0"/>
                                  </p:stCondLst>
                                  <p:childTnLst>
                                    <p:set>
                                      <p:cBhvr>
                                        <p:cTn id="267" dur="1" fill="hold">
                                          <p:stCondLst>
                                            <p:cond delay="0"/>
                                          </p:stCondLst>
                                        </p:cTn>
                                        <p:tgtEl>
                                          <p:spTgt spid="31"/>
                                        </p:tgtEl>
                                        <p:attrNameLst>
                                          <p:attrName>style.visibility</p:attrName>
                                        </p:attrNameLst>
                                      </p:cBhvr>
                                      <p:to>
                                        <p:strVal val="hidden"/>
                                      </p:to>
                                    </p:set>
                                  </p:childTnLst>
                                </p:cTn>
                              </p:par>
                              <p:par>
                                <p:cTn id="268" presetID="1" presetClass="entr" presetSubtype="0" fill="hold" grpId="2" nodeType="withEffect">
                                  <p:stCondLst>
                                    <p:cond delay="0"/>
                                  </p:stCondLst>
                                  <p:childTnLst>
                                    <p:set>
                                      <p:cBhvr>
                                        <p:cTn id="269" dur="1" fill="hold">
                                          <p:stCondLst>
                                            <p:cond delay="0"/>
                                          </p:stCondLst>
                                        </p:cTn>
                                        <p:tgtEl>
                                          <p:spTgt spid="39"/>
                                        </p:tgtEl>
                                        <p:attrNameLst>
                                          <p:attrName>style.visibility</p:attrName>
                                        </p:attrNameLst>
                                      </p:cBhvr>
                                      <p:to>
                                        <p:strVal val="visible"/>
                                      </p:to>
                                    </p:set>
                                  </p:childTnLst>
                                </p:cTn>
                              </p:par>
                              <p:par>
                                <p:cTn id="270" presetID="3" presetClass="emph" presetSubtype="1" grpId="1" nodeType="withEffect">
                                  <p:stCondLst>
                                    <p:cond delay="0"/>
                                  </p:stCondLst>
                                  <p:endCondLst>
                                    <p:cond evt="onNext" delay="0">
                                      <p:tgtEl>
                                        <p:sldTgt/>
                                      </p:tgtEl>
                                    </p:cond>
                                  </p:endCondLst>
                                  <p:childTnLst>
                                    <p:set>
                                      <p:cBhvr override="childStyle">
                                        <p:cTn id="271" dur="indefinite"/>
                                        <p:tgtEl>
                                          <p:spTgt spid="45"/>
                                        </p:tgtEl>
                                        <p:attrNameLst>
                                          <p:attrName>style.color</p:attrName>
                                        </p:attrNameLst>
                                      </p:cBhvr>
                                      <p:to>
                                        <p:clrVal>
                                          <a:srgbClr val="FF0000"/>
                                        </p:clrVal>
                                      </p:to>
                                    </p:set>
                                  </p:childTnLst>
                                </p:cTn>
                              </p:par>
                              <p:par>
                                <p:cTn id="272" presetID="3" presetClass="emph" presetSubtype="1" grpId="3" nodeType="withEffect">
                                  <p:stCondLst>
                                    <p:cond delay="0"/>
                                  </p:stCondLst>
                                  <p:endCondLst>
                                    <p:cond evt="onNext" delay="0">
                                      <p:tgtEl>
                                        <p:sldTgt/>
                                      </p:tgtEl>
                                    </p:cond>
                                  </p:endCondLst>
                                  <p:childTnLst>
                                    <p:set>
                                      <p:cBhvr override="childStyle">
                                        <p:cTn id="273" dur="indefinite"/>
                                        <p:tgtEl>
                                          <p:spTgt spid="46"/>
                                        </p:tgtEl>
                                        <p:attrNameLst>
                                          <p:attrName>style.color</p:attrName>
                                        </p:attrNameLst>
                                      </p:cBhvr>
                                      <p:to>
                                        <p:clrVal>
                                          <a:srgbClr val="FF0000"/>
                                        </p:clrVal>
                                      </p:to>
                                    </p:set>
                                  </p:childTnLst>
                                </p:cTn>
                              </p:par>
                              <p:par>
                                <p:cTn id="274" presetID="3" presetClass="emph" presetSubtype="1" grpId="1" nodeType="withEffect">
                                  <p:stCondLst>
                                    <p:cond delay="1000"/>
                                  </p:stCondLst>
                                  <p:childTnLst>
                                    <p:set>
                                      <p:cBhvr override="childStyle">
                                        <p:cTn id="275" dur="indefinite"/>
                                        <p:tgtEl>
                                          <p:spTgt spid="22"/>
                                        </p:tgtEl>
                                        <p:attrNameLst>
                                          <p:attrName>style.color</p:attrName>
                                        </p:attrNameLst>
                                      </p:cBhvr>
                                      <p:to>
                                        <p:clrVal>
                                          <a:srgbClr val="A5A5A5"/>
                                        </p:clrVal>
                                      </p:to>
                                    </p:set>
                                  </p:childTnLst>
                                </p:cTn>
                              </p:par>
                              <p:par>
                                <p:cTn id="276" presetID="1" presetClass="exit" presetSubtype="0" fill="hold" grpId="1" nodeType="withEffect">
                                  <p:stCondLst>
                                    <p:cond delay="1000"/>
                                  </p:stCondLst>
                                  <p:childTnLst>
                                    <p:set>
                                      <p:cBhvr>
                                        <p:cTn id="277" dur="1" fill="hold">
                                          <p:stCondLst>
                                            <p:cond delay="0"/>
                                          </p:stCondLst>
                                        </p:cTn>
                                        <p:tgtEl>
                                          <p:spTgt spid="21"/>
                                        </p:tgtEl>
                                        <p:attrNameLst>
                                          <p:attrName>style.visibility</p:attrName>
                                        </p:attrNameLst>
                                      </p:cBhvr>
                                      <p:to>
                                        <p:strVal val="hidden"/>
                                      </p:to>
                                    </p:set>
                                  </p:childTnLst>
                                </p:cTn>
                              </p:par>
                              <p:par>
                                <p:cTn id="278" presetID="1" presetClass="entr" presetSubtype="0" fill="hold" grpId="0" nodeType="withEffect">
                                  <p:stCondLst>
                                    <p:cond delay="1000"/>
                                  </p:stCondLst>
                                  <p:childTnLst>
                                    <p:set>
                                      <p:cBhvr>
                                        <p:cTn id="279" dur="1" fill="hold">
                                          <p:stCondLst>
                                            <p:cond delay="0"/>
                                          </p:stCondLst>
                                        </p:cTn>
                                        <p:tgtEl>
                                          <p:spTgt spid="30"/>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3" nodeType="clickEffect">
                                  <p:stCondLst>
                                    <p:cond delay="0"/>
                                  </p:stCondLst>
                                  <p:childTnLst>
                                    <p:set>
                                      <p:cBhvr>
                                        <p:cTn id="283" dur="1" fill="hold">
                                          <p:stCondLst>
                                            <p:cond delay="0"/>
                                          </p:stCondLst>
                                        </p:cTn>
                                        <p:tgtEl>
                                          <p:spTgt spid="39"/>
                                        </p:tgtEl>
                                        <p:attrNameLst>
                                          <p:attrName>style.visibility</p:attrName>
                                        </p:attrNameLst>
                                      </p:cBhvr>
                                      <p:to>
                                        <p:strVal val="hidden"/>
                                      </p:to>
                                    </p:set>
                                  </p:childTnLst>
                                </p:cTn>
                              </p:par>
                              <p:par>
                                <p:cTn id="284" presetID="1" presetClass="entr" presetSubtype="0" fill="hold" grpId="2" nodeType="withEffect">
                                  <p:stCondLst>
                                    <p:cond delay="0"/>
                                  </p:stCondLst>
                                  <p:childTnLst>
                                    <p:set>
                                      <p:cBhvr>
                                        <p:cTn id="285" dur="1" fill="hold">
                                          <p:stCondLst>
                                            <p:cond delay="0"/>
                                          </p:stCondLst>
                                        </p:cTn>
                                        <p:tgtEl>
                                          <p:spTgt spid="36"/>
                                        </p:tgtEl>
                                        <p:attrNameLst>
                                          <p:attrName>style.visibility</p:attrName>
                                        </p:attrNameLst>
                                      </p:cBhvr>
                                      <p:to>
                                        <p:strVal val="visible"/>
                                      </p:to>
                                    </p:set>
                                  </p:childTnLst>
                                </p:cTn>
                              </p:par>
                              <p:par>
                                <p:cTn id="286" presetID="3" presetClass="emph" presetSubtype="1" grpId="1" nodeType="withEffect">
                                  <p:stCondLst>
                                    <p:cond delay="0"/>
                                  </p:stCondLst>
                                  <p:endCondLst>
                                    <p:cond evt="onNext" delay="0">
                                      <p:tgtEl>
                                        <p:sldTgt/>
                                      </p:tgtEl>
                                    </p:cond>
                                  </p:endCondLst>
                                  <p:childTnLst>
                                    <p:set>
                                      <p:cBhvr override="childStyle">
                                        <p:cTn id="287" dur="indefinite"/>
                                        <p:tgtEl>
                                          <p:spTgt spid="46"/>
                                        </p:tgtEl>
                                        <p:attrNameLst>
                                          <p:attrName>style.color</p:attrName>
                                        </p:attrNameLst>
                                      </p:cBhvr>
                                      <p:to>
                                        <p:clrVal>
                                          <a:srgbClr val="FF0000"/>
                                        </p:clrVal>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3" nodeType="clickEffect">
                                  <p:stCondLst>
                                    <p:cond delay="0"/>
                                  </p:stCondLst>
                                  <p:childTnLst>
                                    <p:set>
                                      <p:cBhvr>
                                        <p:cTn id="291" dur="1" fill="hold">
                                          <p:stCondLst>
                                            <p:cond delay="0"/>
                                          </p:stCondLst>
                                        </p:cTn>
                                        <p:tgtEl>
                                          <p:spTgt spid="36"/>
                                        </p:tgtEl>
                                        <p:attrNameLst>
                                          <p:attrName>style.visibility</p:attrName>
                                        </p:attrNameLst>
                                      </p:cBhvr>
                                      <p:to>
                                        <p:strVal val="hidden"/>
                                      </p:to>
                                    </p:set>
                                  </p:childTnLst>
                                </p:cTn>
                              </p:par>
                              <p:par>
                                <p:cTn id="292" presetID="3" presetClass="emph" presetSubtype="1" grpId="4" nodeType="withEffect">
                                  <p:stCondLst>
                                    <p:cond delay="0"/>
                                  </p:stCondLst>
                                  <p:childTnLst>
                                    <p:set>
                                      <p:cBhvr override="childStyle">
                                        <p:cTn id="293" dur="indefinite"/>
                                        <p:tgtEl>
                                          <p:spTgt spid="49"/>
                                        </p:tgtEl>
                                        <p:attrNameLst>
                                          <p:attrName>style.color</p:attrName>
                                        </p:attrNameLst>
                                      </p:cBhvr>
                                      <p:to>
                                        <p:clrVal>
                                          <a:srgbClr val="000000"/>
                                        </p:clrVal>
                                      </p:to>
                                    </p:set>
                                  </p:childTnLst>
                                </p:cTn>
                              </p:par>
                            </p:childTnLst>
                          </p:cTn>
                        </p:par>
                      </p:childTnLst>
                    </p:cTn>
                  </p:par>
                  <p:par>
                    <p:cTn id="294" fill="hold">
                      <p:stCondLst>
                        <p:cond delay="indefinite"/>
                      </p:stCondLst>
                      <p:childTnLst>
                        <p:par>
                          <p:cTn id="295" fill="hold">
                            <p:stCondLst>
                              <p:cond delay="0"/>
                            </p:stCondLst>
                            <p:childTnLst>
                              <p:par>
                                <p:cTn id="296" presetID="3" presetClass="emph" presetSubtype="1" nodeType="clickEffect">
                                  <p:stCondLst>
                                    <p:cond delay="0"/>
                                  </p:stCondLst>
                                  <p:childTnLst>
                                    <p:set>
                                      <p:cBhvr override="childStyle">
                                        <p:cTn id="297" dur="indefinite"/>
                                        <p:tgtEl>
                                          <p:spTgt spid="3">
                                            <p:txEl>
                                              <p:pRg st="10" end="10"/>
                                            </p:txEl>
                                          </p:spTgt>
                                        </p:tgtEl>
                                        <p:attrNameLst>
                                          <p:attrName>style.color</p:attrName>
                                        </p:attrNameLst>
                                      </p:cBhvr>
                                      <p:to>
                                        <p:clrVal>
                                          <a:srgbClr val="FF0000"/>
                                        </p:clrVal>
                                      </p:to>
                                    </p:set>
                                  </p:childTnLst>
                                </p:cTn>
                              </p:par>
                              <p:par>
                                <p:cTn id="298" presetID="3" presetClass="emph" presetSubtype="1" nodeType="withEffect">
                                  <p:stCondLst>
                                    <p:cond delay="0"/>
                                  </p:stCondLst>
                                  <p:childTnLst>
                                    <p:set>
                                      <p:cBhvr override="childStyle">
                                        <p:cTn id="299" dur="indefinite"/>
                                        <p:tgtEl>
                                          <p:spTgt spid="3">
                                            <p:txEl>
                                              <p:pRg st="11" end="11"/>
                                            </p:txEl>
                                          </p:spTgt>
                                        </p:tgtEl>
                                        <p:attrNameLst>
                                          <p:attrName>style.color</p:attrName>
                                        </p:attrNameLst>
                                      </p:cBhvr>
                                      <p:to>
                                        <p:clrVal>
                                          <a:srgbClr val="FF0000"/>
                                        </p:clrVal>
                                      </p:to>
                                    </p:set>
                                  </p:childTnLst>
                                </p:cTn>
                              </p:par>
                              <p:par>
                                <p:cTn id="300" presetID="3" presetClass="emph" presetSubtype="1" grpId="0" nodeType="withEffect">
                                  <p:stCondLst>
                                    <p:cond delay="0"/>
                                  </p:stCondLst>
                                  <p:childTnLst>
                                    <p:set>
                                      <p:cBhvr override="childStyle">
                                        <p:cTn id="301" dur="indefinite"/>
                                        <p:tgtEl>
                                          <p:spTgt spid="3">
                                            <p:txEl>
                                              <p:pRg st="8" end="8"/>
                                            </p:txEl>
                                          </p:spTgt>
                                        </p:tgtEl>
                                        <p:attrNameLst>
                                          <p:attrName>style.color</p:attrName>
                                        </p:attrNameLst>
                                      </p:cBhvr>
                                      <p:to>
                                        <p:clrVal>
                                          <a:srgbClr val="A5A5A5"/>
                                        </p:clrVal>
                                      </p:to>
                                    </p:set>
                                  </p:childTnLst>
                                </p:cTn>
                              </p:par>
                              <p:par>
                                <p:cTn id="302" presetID="3" presetClass="emph" presetSubtype="1" grpId="0" nodeType="withEffect">
                                  <p:stCondLst>
                                    <p:cond delay="0"/>
                                  </p:stCondLst>
                                  <p:childTnLst>
                                    <p:set>
                                      <p:cBhvr override="childStyle">
                                        <p:cTn id="303" dur="indefinite"/>
                                        <p:tgtEl>
                                          <p:spTgt spid="3">
                                            <p:txEl>
                                              <p:pRg st="9" end="9"/>
                                            </p:txEl>
                                          </p:spTgt>
                                        </p:tgtEl>
                                        <p:attrNameLst>
                                          <p:attrName>style.color</p:attrName>
                                        </p:attrNameLst>
                                      </p:cBhvr>
                                      <p:to>
                                        <p:clrVal>
                                          <a:srgbClr val="A5A5A5"/>
                                        </p:clrVal>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0" nodeType="clickEffect">
                                  <p:stCondLst>
                                    <p:cond delay="0"/>
                                  </p:stCondLst>
                                  <p:childTnLst>
                                    <p:set>
                                      <p:cBhvr override="childStyle">
                                        <p:cTn id="307" dur="indefinite"/>
                                        <p:tgtEl>
                                          <p:spTgt spid="49"/>
                                        </p:tgtEl>
                                        <p:attrNameLst>
                                          <p:attrName>style.color</p:attrName>
                                        </p:attrNameLst>
                                      </p:cBhvr>
                                      <p:to>
                                        <p:clrVal>
                                          <a:srgbClr val="FF0000"/>
                                        </p:clrVal>
                                      </p:to>
                                    </p:set>
                                  </p:childTnLst>
                                </p:cTn>
                              </p:par>
                            </p:childTnLst>
                          </p:cTn>
                        </p:par>
                        <p:par>
                          <p:cTn id="308" fill="hold">
                            <p:stCondLst>
                              <p:cond delay="0"/>
                            </p:stCondLst>
                            <p:childTnLst>
                              <p:par>
                                <p:cTn id="309" presetID="1" presetClass="entr" presetSubtype="0" fill="hold" grpId="2" nodeType="afterEffect">
                                  <p:stCondLst>
                                    <p:cond delay="0"/>
                                  </p:stCondLst>
                                  <p:childTnLst>
                                    <p:set>
                                      <p:cBhvr>
                                        <p:cTn id="310" dur="1" fill="hold">
                                          <p:stCondLst>
                                            <p:cond delay="0"/>
                                          </p:stCondLst>
                                        </p:cTn>
                                        <p:tgtEl>
                                          <p:spTgt spid="12"/>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nodeType="clickEffect">
                                  <p:stCondLst>
                                    <p:cond delay="0"/>
                                  </p:stCondLst>
                                  <p:iterate type="lt">
                                    <p:tmAbs val="2000"/>
                                  </p:iterate>
                                  <p:childTnLst>
                                    <p:set>
                                      <p:cBhvr>
                                        <p:cTn id="314" dur="1" fill="hold">
                                          <p:stCondLst>
                                            <p:cond delay="0"/>
                                          </p:stCondLst>
                                        </p:cTn>
                                        <p:tgtEl>
                                          <p:spTgt spid="3">
                                            <p:txEl>
                                              <p:pRg st="13" end="13"/>
                                            </p:txEl>
                                          </p:spTgt>
                                        </p:tgtEl>
                                        <p:attrNameLst>
                                          <p:attrName>style.visibility</p:attrName>
                                        </p:attrNameLst>
                                      </p:cBhvr>
                                      <p:to>
                                        <p:strVal val="visible"/>
                                      </p:to>
                                    </p:set>
                                  </p:childTnLst>
                                </p:cTn>
                              </p:par>
                              <p:par>
                                <p:cTn id="315" presetID="1" presetClass="exit" presetSubtype="0" fill="hold" grpId="3" nodeType="withEffect">
                                  <p:stCondLst>
                                    <p:cond delay="2000"/>
                                  </p:stCondLst>
                                  <p:childTnLst>
                                    <p:set>
                                      <p:cBhvr>
                                        <p:cTn id="316" dur="1" fill="hold">
                                          <p:stCondLst>
                                            <p:cond delay="0"/>
                                          </p:stCondLst>
                                        </p:cTn>
                                        <p:tgtEl>
                                          <p:spTgt spid="12"/>
                                        </p:tgtEl>
                                        <p:attrNameLst>
                                          <p:attrName>style.visibility</p:attrName>
                                        </p:attrNameLst>
                                      </p:cBhvr>
                                      <p:to>
                                        <p:strVal val="hidden"/>
                                      </p:to>
                                    </p:set>
                                  </p:childTnLst>
                                </p:cTn>
                              </p:par>
                              <p:par>
                                <p:cTn id="317" presetID="1" presetClass="entr" presetSubtype="0" fill="hold" grpId="2" nodeType="withEffect">
                                  <p:stCondLst>
                                    <p:cond delay="2000"/>
                                  </p:stCondLst>
                                  <p:childTnLst>
                                    <p:set>
                                      <p:cBhvr>
                                        <p:cTn id="318" dur="1" fill="hold">
                                          <p:stCondLst>
                                            <p:cond delay="0"/>
                                          </p:stCondLst>
                                        </p:cTn>
                                        <p:tgtEl>
                                          <p:spTgt spid="35"/>
                                        </p:tgtEl>
                                        <p:attrNameLst>
                                          <p:attrName>style.visibility</p:attrName>
                                        </p:attrNameLst>
                                      </p:cBhvr>
                                      <p:to>
                                        <p:strVal val="visible"/>
                                      </p:to>
                                    </p:set>
                                  </p:childTnLst>
                                </p:cTn>
                              </p:par>
                              <p:par>
                                <p:cTn id="319" presetID="3" presetClass="emph" presetSubtype="1" grpId="1" nodeType="withEffect">
                                  <p:stCondLst>
                                    <p:cond delay="0"/>
                                  </p:stCondLst>
                                  <p:childTnLst>
                                    <p:set>
                                      <p:cBhvr override="childStyle">
                                        <p:cTn id="320" dur="2000"/>
                                        <p:tgtEl>
                                          <p:spTgt spid="13"/>
                                        </p:tgtEl>
                                        <p:attrNameLst>
                                          <p:attrName>style.color</p:attrName>
                                        </p:attrNameLst>
                                      </p:cBhvr>
                                      <p:to>
                                        <p:clrVal>
                                          <a:srgbClr val="FF0000"/>
                                        </p:clrVal>
                                      </p:to>
                                    </p:set>
                                  </p:childTnLst>
                                </p:cTn>
                              </p:par>
                              <p:par>
                                <p:cTn id="321" presetID="1" presetClass="exit" presetSubtype="0" fill="hold" grpId="3" nodeType="withEffect">
                                  <p:stCondLst>
                                    <p:cond delay="4000"/>
                                  </p:stCondLst>
                                  <p:childTnLst>
                                    <p:set>
                                      <p:cBhvr>
                                        <p:cTn id="322" dur="1" fill="hold">
                                          <p:stCondLst>
                                            <p:cond delay="0"/>
                                          </p:stCondLst>
                                        </p:cTn>
                                        <p:tgtEl>
                                          <p:spTgt spid="35"/>
                                        </p:tgtEl>
                                        <p:attrNameLst>
                                          <p:attrName>style.visibility</p:attrName>
                                        </p:attrNameLst>
                                      </p:cBhvr>
                                      <p:to>
                                        <p:strVal val="hidden"/>
                                      </p:to>
                                    </p:set>
                                  </p:childTnLst>
                                </p:cTn>
                              </p:par>
                              <p:par>
                                <p:cTn id="323" presetID="1" presetClass="entr" presetSubtype="0" fill="hold" grpId="4" nodeType="withEffect">
                                  <p:stCondLst>
                                    <p:cond delay="4000"/>
                                  </p:stCondLst>
                                  <p:childTnLst>
                                    <p:set>
                                      <p:cBhvr>
                                        <p:cTn id="324" dur="1" fill="hold">
                                          <p:stCondLst>
                                            <p:cond delay="0"/>
                                          </p:stCondLst>
                                        </p:cTn>
                                        <p:tgtEl>
                                          <p:spTgt spid="37"/>
                                        </p:tgtEl>
                                        <p:attrNameLst>
                                          <p:attrName>style.visibility</p:attrName>
                                        </p:attrNameLst>
                                      </p:cBhvr>
                                      <p:to>
                                        <p:strVal val="visible"/>
                                      </p:to>
                                    </p:set>
                                  </p:childTnLst>
                                </p:cTn>
                              </p:par>
                              <p:par>
                                <p:cTn id="325" presetID="3" presetClass="emph" presetSubtype="1" grpId="2" nodeType="withEffect">
                                  <p:stCondLst>
                                    <p:cond delay="2000"/>
                                  </p:stCondLst>
                                  <p:childTnLst>
                                    <p:set>
                                      <p:cBhvr override="childStyle">
                                        <p:cTn id="326" dur="2000"/>
                                        <p:tgtEl>
                                          <p:spTgt spid="42"/>
                                        </p:tgtEl>
                                        <p:attrNameLst>
                                          <p:attrName>style.color</p:attrName>
                                        </p:attrNameLst>
                                      </p:cBhvr>
                                      <p:to>
                                        <p:clrVal>
                                          <a:srgbClr val="FF0000"/>
                                        </p:clrVal>
                                      </p:to>
                                    </p:set>
                                  </p:childTnLst>
                                </p:cTn>
                              </p:par>
                              <p:par>
                                <p:cTn id="327" presetID="1" presetClass="exit" presetSubtype="0" fill="hold" grpId="5" nodeType="withEffect">
                                  <p:stCondLst>
                                    <p:cond delay="6000"/>
                                  </p:stCondLst>
                                  <p:childTnLst>
                                    <p:set>
                                      <p:cBhvr>
                                        <p:cTn id="328" dur="1" fill="hold">
                                          <p:stCondLst>
                                            <p:cond delay="0"/>
                                          </p:stCondLst>
                                        </p:cTn>
                                        <p:tgtEl>
                                          <p:spTgt spid="37"/>
                                        </p:tgtEl>
                                        <p:attrNameLst>
                                          <p:attrName>style.visibility</p:attrName>
                                        </p:attrNameLst>
                                      </p:cBhvr>
                                      <p:to>
                                        <p:strVal val="hidden"/>
                                      </p:to>
                                    </p:set>
                                  </p:childTnLst>
                                </p:cTn>
                              </p:par>
                              <p:par>
                                <p:cTn id="329" presetID="1" presetClass="entr" presetSubtype="0" fill="hold" grpId="4" nodeType="withEffect">
                                  <p:stCondLst>
                                    <p:cond delay="6000"/>
                                  </p:stCondLst>
                                  <p:childTnLst>
                                    <p:set>
                                      <p:cBhvr>
                                        <p:cTn id="330" dur="1" fill="hold">
                                          <p:stCondLst>
                                            <p:cond delay="0"/>
                                          </p:stCondLst>
                                        </p:cTn>
                                        <p:tgtEl>
                                          <p:spTgt spid="31"/>
                                        </p:tgtEl>
                                        <p:attrNameLst>
                                          <p:attrName>style.visibility</p:attrName>
                                        </p:attrNameLst>
                                      </p:cBhvr>
                                      <p:to>
                                        <p:strVal val="visible"/>
                                      </p:to>
                                    </p:set>
                                  </p:childTnLst>
                                </p:cTn>
                              </p:par>
                              <p:par>
                                <p:cTn id="331" presetID="3" presetClass="emph" presetSubtype="1" grpId="3" nodeType="withEffect">
                                  <p:stCondLst>
                                    <p:cond delay="4000"/>
                                  </p:stCondLst>
                                  <p:childTnLst>
                                    <p:set>
                                      <p:cBhvr override="childStyle">
                                        <p:cTn id="332" dur="2000"/>
                                        <p:tgtEl>
                                          <p:spTgt spid="43"/>
                                        </p:tgtEl>
                                        <p:attrNameLst>
                                          <p:attrName>style.color</p:attrName>
                                        </p:attrNameLst>
                                      </p:cBhvr>
                                      <p:to>
                                        <p:clrVal>
                                          <a:srgbClr val="FF0000"/>
                                        </p:clrVal>
                                      </p:to>
                                    </p:set>
                                  </p:childTnLst>
                                </p:cTn>
                              </p:par>
                              <p:par>
                                <p:cTn id="333" presetID="1" presetClass="exit" presetSubtype="0" fill="hold" grpId="5" nodeType="withEffect">
                                  <p:stCondLst>
                                    <p:cond delay="8000"/>
                                  </p:stCondLst>
                                  <p:childTnLst>
                                    <p:set>
                                      <p:cBhvr>
                                        <p:cTn id="334" dur="1" fill="hold">
                                          <p:stCondLst>
                                            <p:cond delay="0"/>
                                          </p:stCondLst>
                                        </p:cTn>
                                        <p:tgtEl>
                                          <p:spTgt spid="31"/>
                                        </p:tgtEl>
                                        <p:attrNameLst>
                                          <p:attrName>style.visibility</p:attrName>
                                        </p:attrNameLst>
                                      </p:cBhvr>
                                      <p:to>
                                        <p:strVal val="hidden"/>
                                      </p:to>
                                    </p:set>
                                  </p:childTnLst>
                                </p:cTn>
                              </p:par>
                              <p:par>
                                <p:cTn id="335" presetID="1" presetClass="entr" presetSubtype="0" fill="hold" grpId="4" nodeType="withEffect">
                                  <p:stCondLst>
                                    <p:cond delay="8000"/>
                                  </p:stCondLst>
                                  <p:childTnLst>
                                    <p:set>
                                      <p:cBhvr>
                                        <p:cTn id="336" dur="1" fill="hold">
                                          <p:stCondLst>
                                            <p:cond delay="0"/>
                                          </p:stCondLst>
                                        </p:cTn>
                                        <p:tgtEl>
                                          <p:spTgt spid="39"/>
                                        </p:tgtEl>
                                        <p:attrNameLst>
                                          <p:attrName>style.visibility</p:attrName>
                                        </p:attrNameLst>
                                      </p:cBhvr>
                                      <p:to>
                                        <p:strVal val="visible"/>
                                      </p:to>
                                    </p:set>
                                  </p:childTnLst>
                                </p:cTn>
                              </p:par>
                              <p:par>
                                <p:cTn id="337" presetID="3" presetClass="emph" presetSubtype="1" grpId="4" nodeType="withEffect">
                                  <p:stCondLst>
                                    <p:cond delay="6000"/>
                                  </p:stCondLst>
                                  <p:childTnLst>
                                    <p:set>
                                      <p:cBhvr override="childStyle">
                                        <p:cTn id="338" dur="2000"/>
                                        <p:tgtEl>
                                          <p:spTgt spid="44"/>
                                        </p:tgtEl>
                                        <p:attrNameLst>
                                          <p:attrName>style.color</p:attrName>
                                        </p:attrNameLst>
                                      </p:cBhvr>
                                      <p:to>
                                        <p:clrVal>
                                          <a:srgbClr val="FF0000"/>
                                        </p:clrVal>
                                      </p:to>
                                    </p:set>
                                  </p:childTnLst>
                                </p:cTn>
                              </p:par>
                              <p:par>
                                <p:cTn id="339" presetID="1" presetClass="exit" presetSubtype="0" fill="hold" grpId="5" nodeType="withEffect">
                                  <p:stCondLst>
                                    <p:cond delay="10000"/>
                                  </p:stCondLst>
                                  <p:childTnLst>
                                    <p:set>
                                      <p:cBhvr>
                                        <p:cTn id="340" dur="1" fill="hold">
                                          <p:stCondLst>
                                            <p:cond delay="0"/>
                                          </p:stCondLst>
                                        </p:cTn>
                                        <p:tgtEl>
                                          <p:spTgt spid="39"/>
                                        </p:tgtEl>
                                        <p:attrNameLst>
                                          <p:attrName>style.visibility</p:attrName>
                                        </p:attrNameLst>
                                      </p:cBhvr>
                                      <p:to>
                                        <p:strVal val="hidden"/>
                                      </p:to>
                                    </p:set>
                                  </p:childTnLst>
                                </p:cTn>
                              </p:par>
                              <p:par>
                                <p:cTn id="341" presetID="1" presetClass="entr" presetSubtype="0" fill="hold" grpId="4" nodeType="withEffect">
                                  <p:stCondLst>
                                    <p:cond delay="10000"/>
                                  </p:stCondLst>
                                  <p:childTnLst>
                                    <p:set>
                                      <p:cBhvr>
                                        <p:cTn id="342" dur="1" fill="hold">
                                          <p:stCondLst>
                                            <p:cond delay="0"/>
                                          </p:stCondLst>
                                        </p:cTn>
                                        <p:tgtEl>
                                          <p:spTgt spid="36"/>
                                        </p:tgtEl>
                                        <p:attrNameLst>
                                          <p:attrName>style.visibility</p:attrName>
                                        </p:attrNameLst>
                                      </p:cBhvr>
                                      <p:to>
                                        <p:strVal val="visible"/>
                                      </p:to>
                                    </p:set>
                                  </p:childTnLst>
                                </p:cTn>
                              </p:par>
                              <p:par>
                                <p:cTn id="343" presetID="3" presetClass="emph" presetSubtype="1" grpId="4" nodeType="withEffect">
                                  <p:stCondLst>
                                    <p:cond delay="8000"/>
                                  </p:stCondLst>
                                  <p:childTnLst>
                                    <p:set>
                                      <p:cBhvr override="childStyle">
                                        <p:cTn id="344" dur="2000"/>
                                        <p:tgtEl>
                                          <p:spTgt spid="45"/>
                                        </p:tgtEl>
                                        <p:attrNameLst>
                                          <p:attrName>style.color</p:attrName>
                                        </p:attrNameLst>
                                      </p:cBhvr>
                                      <p:to>
                                        <p:clrVal>
                                          <a:srgbClr val="FF0000"/>
                                        </p:clrVal>
                                      </p:to>
                                    </p:set>
                                  </p:childTnLst>
                                </p:cTn>
                              </p:par>
                              <p:par>
                                <p:cTn id="345" presetID="3" presetClass="emph" presetSubtype="1" grpId="4" nodeType="withEffect">
                                  <p:stCondLst>
                                    <p:cond delay="10000"/>
                                  </p:stCondLst>
                                  <p:childTnLst>
                                    <p:set>
                                      <p:cBhvr override="childStyle">
                                        <p:cTn id="346" dur="2000"/>
                                        <p:tgtEl>
                                          <p:spTgt spid="46"/>
                                        </p:tgtEl>
                                        <p:attrNameLst>
                                          <p:attrName>style.color</p:attrName>
                                        </p:attrNameLst>
                                      </p:cBhvr>
                                      <p:to>
                                        <p:clrVal>
                                          <a:srgbClr val="FF0000"/>
                                        </p:clrVal>
                                      </p:to>
                                    </p:set>
                                  </p:childTnLst>
                                </p:cTn>
                              </p:par>
                              <p:par>
                                <p:cTn id="347" presetID="3" presetClass="emph" presetSubtype="1" grpId="5" nodeType="withEffect">
                                  <p:stCondLst>
                                    <p:cond delay="12000"/>
                                  </p:stCondLst>
                                  <p:childTnLst>
                                    <p:set>
                                      <p:cBhvr override="childStyle">
                                        <p:cTn id="348" dur="indefinite"/>
                                        <p:tgtEl>
                                          <p:spTgt spid="49"/>
                                        </p:tgtEl>
                                        <p:attrNameLst>
                                          <p:attrName>style.color</p:attrName>
                                        </p:attrNameLst>
                                      </p:cBhvr>
                                      <p:to>
                                        <p:clrVal>
                                          <a:srgbClr val="000000"/>
                                        </p:clrVal>
                                      </p:to>
                                    </p:set>
                                  </p:childTnLst>
                                </p:cTn>
                              </p:par>
                              <p:par>
                                <p:cTn id="349" presetID="3" presetClass="emph" presetSubtype="1" grpId="0" nodeType="withEffect">
                                  <p:stCondLst>
                                    <p:cond delay="10000"/>
                                  </p:stCondLst>
                                  <p:childTnLst>
                                    <p:set>
                                      <p:cBhvr override="childStyle">
                                        <p:cTn id="350" dur="indefinite"/>
                                        <p:tgtEl>
                                          <p:spTgt spid="3">
                                            <p:txEl>
                                              <p:pRg st="10" end="10"/>
                                            </p:txEl>
                                          </p:spTgt>
                                        </p:tgtEl>
                                        <p:attrNameLst>
                                          <p:attrName>style.color</p:attrName>
                                        </p:attrNameLst>
                                      </p:cBhvr>
                                      <p:to>
                                        <p:clrVal>
                                          <a:srgbClr val="A5A5A5"/>
                                        </p:clrVal>
                                      </p:to>
                                    </p:set>
                                  </p:childTnLst>
                                </p:cTn>
                              </p:par>
                              <p:par>
                                <p:cTn id="351" presetID="3" presetClass="emph" presetSubtype="1" grpId="0" nodeType="withEffect">
                                  <p:stCondLst>
                                    <p:cond delay="10000"/>
                                  </p:stCondLst>
                                  <p:childTnLst>
                                    <p:set>
                                      <p:cBhvr override="childStyle">
                                        <p:cTn id="352" dur="indefinite"/>
                                        <p:tgtEl>
                                          <p:spTgt spid="3">
                                            <p:txEl>
                                              <p:pRg st="11" end="11"/>
                                            </p:txEl>
                                          </p:spTgt>
                                        </p:tgtEl>
                                        <p:attrNameLst>
                                          <p:attrName>style.color</p:attrName>
                                        </p:attrNameLst>
                                      </p:cBhvr>
                                      <p:to>
                                        <p:clrVal>
                                          <a:srgbClr val="A5A5A5"/>
                                        </p:clrVal>
                                      </p:to>
                                    </p:set>
                                  </p:childTnLst>
                                </p:cTn>
                              </p:par>
                              <p:par>
                                <p:cTn id="353" presetID="1" presetClass="entr" presetSubtype="0" fill="hold" grpId="0" nodeType="withEffect">
                                  <p:stCondLst>
                                    <p:cond delay="0"/>
                                  </p:stCondLst>
                                  <p:iterate type="lt">
                                    <p:tmAbs val="2000"/>
                                  </p:iterate>
                                  <p:childTnLst>
                                    <p:set>
                                      <p:cBhvr>
                                        <p:cTn id="3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8" grpId="1"/>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9" grpId="0"/>
      <p:bldP spid="20" grpId="0"/>
      <p:bldP spid="21" grpId="0"/>
      <p:bldP spid="21" grpId="1"/>
      <p:bldP spid="21" grpId="2"/>
      <p:bldP spid="22" grpId="0"/>
      <p:bldP spid="22" grpId="1"/>
      <p:bldP spid="23" grpId="0"/>
      <p:bldP spid="24" grpId="0"/>
      <p:bldP spid="24" grpId="1"/>
      <p:bldP spid="26" grpId="0"/>
      <p:bldP spid="26" grpId="1"/>
      <p:bldP spid="27" grpId="0"/>
      <p:bldP spid="27" grpId="1"/>
      <p:bldP spid="28" grpId="0"/>
      <p:bldP spid="28" grpId="1"/>
      <p:bldP spid="28" grpId="2"/>
      <p:bldP spid="29" grpId="0"/>
      <p:bldP spid="30" grpId="0"/>
      <p:bldP spid="32" grpId="0"/>
      <p:bldP spid="32" grpId="1"/>
      <p:bldP spid="33" grpId="0"/>
      <p:bldP spid="33" grpId="1"/>
      <p:bldP spid="34" grpId="0"/>
      <p:bldP spid="34" grpId="1"/>
      <p:bldP spid="12" grpId="0"/>
      <p:bldP spid="12" grpId="1"/>
      <p:bldP spid="12" grpId="2"/>
      <p:bldP spid="12" grpId="3"/>
      <p:bldP spid="31" grpId="0"/>
      <p:bldP spid="31" grpId="1"/>
      <p:bldP spid="31" grpId="2"/>
      <p:bldP spid="31" grpId="3"/>
      <p:bldP spid="31" grpId="4"/>
      <p:bldP spid="31" grpId="5"/>
      <p:bldP spid="35" grpId="0"/>
      <p:bldP spid="35" grpId="1"/>
      <p:bldP spid="35" grpId="2"/>
      <p:bldP spid="35" grpId="3"/>
      <p:bldP spid="36" grpId="0"/>
      <p:bldP spid="36" grpId="1"/>
      <p:bldP spid="36" grpId="2"/>
      <p:bldP spid="36" grpId="3"/>
      <p:bldP spid="36" grpId="4"/>
      <p:bldP spid="37" grpId="0"/>
      <p:bldP spid="37" grpId="1"/>
      <p:bldP spid="37" grpId="2"/>
      <p:bldP spid="37" grpId="3"/>
      <p:bldP spid="37" grpId="4"/>
      <p:bldP spid="37" grpId="5"/>
      <p:bldP spid="38" grpId="0"/>
      <p:bldP spid="38" grpId="1"/>
      <p:bldP spid="39" grpId="0"/>
      <p:bldP spid="39" grpId="1"/>
      <p:bldP spid="39" grpId="2"/>
      <p:bldP spid="39" grpId="3"/>
      <p:bldP spid="39" grpId="4"/>
      <p:bldP spid="39" grpId="5"/>
      <p:bldP spid="13" grpId="0"/>
      <p:bldP spid="13" grpId="1"/>
      <p:bldP spid="42" grpId="0"/>
      <p:bldP spid="42" grpId="1"/>
      <p:bldP spid="42" grpId="2"/>
      <p:bldP spid="43" grpId="0"/>
      <p:bldP spid="43" grpId="1"/>
      <p:bldP spid="43" grpId="2"/>
      <p:bldP spid="43" grpId="3"/>
      <p:bldP spid="44" grpId="0"/>
      <p:bldP spid="44" grpId="1"/>
      <p:bldP spid="44" grpId="2"/>
      <p:bldP spid="44" grpId="3"/>
      <p:bldP spid="44" grpId="4"/>
      <p:bldP spid="45" grpId="0"/>
      <p:bldP spid="45" grpId="1"/>
      <p:bldP spid="45" grpId="2"/>
      <p:bldP spid="45" grpId="3"/>
      <p:bldP spid="45" grpId="4"/>
      <p:bldP spid="46" grpId="0"/>
      <p:bldP spid="46" grpId="1"/>
      <p:bldP spid="46" grpId="2"/>
      <p:bldP spid="46" grpId="3"/>
      <p:bldP spid="46" grpId="4"/>
      <p:bldP spid="47" grpId="0"/>
      <p:bldP spid="47" grpId="1"/>
      <p:bldP spid="48" grpId="0"/>
      <p:bldP spid="14" grpId="0" build="allAtOnce"/>
      <p:bldP spid="14" grpId="1" build="allAtOnce"/>
      <p:bldP spid="49" grpId="0"/>
      <p:bldP spid="49" grpId="1"/>
      <p:bldP spid="49" grpId="2"/>
      <p:bldP spid="49" grpId="3"/>
      <p:bldP spid="49" grpId="4"/>
      <p:bldP spid="49" grpId="5"/>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Two-Dimensional Array</a:t>
            </a:r>
          </a:p>
        </p:txBody>
      </p:sp>
      <p:sp>
        <p:nvSpPr>
          <p:cNvPr id="3" name="Content Placeholder 2"/>
          <p:cNvSpPr>
            <a:spLocks noGrp="1"/>
          </p:cNvSpPr>
          <p:nvPr>
            <p:ph idx="1"/>
          </p:nvPr>
        </p:nvSpPr>
        <p:spPr/>
        <p:txBody>
          <a:bodyPr>
            <a:normAutofit fontScale="92500" lnSpcReduction="10000"/>
          </a:bodyPr>
          <a:lstStyle/>
          <a:p>
            <a:r>
              <a:rPr lang="en-US" dirty="0"/>
              <a:t>Two-dimensional arrays can be described as "arrays of arrays". For example, a 2D array can be imagined as a Two-dimensional table made of elements of same uniform data type.</a:t>
            </a:r>
          </a:p>
          <a:p>
            <a:endParaRPr lang="en-US" dirty="0"/>
          </a:p>
          <a:p>
            <a:endParaRPr lang="en-US" dirty="0"/>
          </a:p>
          <a:p>
            <a:endParaRPr lang="en-US" dirty="0"/>
          </a:p>
          <a:p>
            <a:r>
              <a:rPr lang="en-US" dirty="0" err="1">
                <a:latin typeface="Courier New" panose="02070309020205020404" pitchFamily="49" charset="0"/>
                <a:cs typeface="Courier New" panose="02070309020205020404" pitchFamily="49" charset="0"/>
              </a:rPr>
              <a:t>minu</a:t>
            </a:r>
            <a:r>
              <a:rPr lang="en-US" dirty="0"/>
              <a:t> represents a Two-dimensional array of </a:t>
            </a:r>
            <a:r>
              <a:rPr lang="en-US" dirty="0">
                <a:latin typeface="Courier New" panose="02070309020205020404" pitchFamily="49" charset="0"/>
                <a:cs typeface="Courier New" panose="02070309020205020404" pitchFamily="49" charset="0"/>
              </a:rPr>
              <a:t>3</a:t>
            </a:r>
            <a:r>
              <a:rPr lang="en-US" dirty="0"/>
              <a:t> per </a:t>
            </a:r>
            <a:r>
              <a:rPr lang="en-US" dirty="0">
                <a:latin typeface="Courier New" panose="02070309020205020404" pitchFamily="49" charset="0"/>
                <a:cs typeface="Courier New" panose="02070309020205020404" pitchFamily="49" charset="0"/>
              </a:rPr>
              <a:t>5</a:t>
            </a:r>
            <a:r>
              <a:rPr lang="en-US" dirty="0"/>
              <a:t> elements of type </a:t>
            </a:r>
            <a:r>
              <a:rPr lang="en-US" dirty="0">
                <a:latin typeface="Courier New" panose="02070309020205020404" pitchFamily="49" charset="0"/>
                <a:cs typeface="Courier New" panose="02070309020205020404" pitchFamily="49" charset="0"/>
              </a:rPr>
              <a:t>int</a:t>
            </a:r>
            <a:r>
              <a:rPr lang="en-US" dirty="0"/>
              <a:t>. The way to declare this array in C++ would be: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[3][5];</a:t>
            </a:r>
          </a:p>
          <a:p>
            <a:r>
              <a:rPr lang="en-US" dirty="0"/>
              <a:t>The way to reference the 2</a:t>
            </a:r>
            <a:r>
              <a:rPr lang="en-US" baseline="30000" dirty="0"/>
              <a:t>nd</a:t>
            </a:r>
            <a:r>
              <a:rPr lang="en-US" dirty="0"/>
              <a:t> element vertically and 4</a:t>
            </a:r>
            <a:r>
              <a:rPr lang="en-US" baseline="30000" dirty="0"/>
              <a:t>th</a:t>
            </a:r>
            <a:r>
              <a:rPr lang="en-US" dirty="0"/>
              <a:t> horizontally or the (2 × 4) 8</a:t>
            </a:r>
            <a:r>
              <a:rPr lang="en-US" baseline="30000" dirty="0"/>
              <a:t>th</a:t>
            </a:r>
            <a:r>
              <a:rPr lang="en-US" dirty="0"/>
              <a:t> element in an expression would be: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[1][3];</a:t>
            </a:r>
          </a:p>
          <a:p>
            <a:r>
              <a:rPr lang="en-US" dirty="0"/>
              <a:t>Generally, for two-dimensional array, 1</a:t>
            </a:r>
            <a:r>
              <a:rPr lang="en-US" baseline="30000" dirty="0"/>
              <a:t>st</a:t>
            </a:r>
            <a:r>
              <a:rPr lang="en-US" dirty="0"/>
              <a:t> dimension is considered as row and the 2</a:t>
            </a:r>
            <a:r>
              <a:rPr lang="en-US" baseline="30000" dirty="0"/>
              <a:t>nd</a:t>
            </a:r>
            <a:r>
              <a:rPr lang="en-US" dirty="0"/>
              <a:t> dimension is considered as column. Here, we have </a:t>
            </a:r>
            <a:r>
              <a:rPr lang="en-US" dirty="0">
                <a:latin typeface="Courier New" panose="02070309020205020404" pitchFamily="49" charset="0"/>
                <a:cs typeface="Courier New" panose="02070309020205020404" pitchFamily="49" charset="0"/>
              </a:rPr>
              <a:t>3</a:t>
            </a:r>
            <a:r>
              <a:rPr lang="en-US" dirty="0"/>
              <a:t> rows and </a:t>
            </a:r>
            <a:r>
              <a:rPr lang="en-US" dirty="0">
                <a:latin typeface="Courier New" panose="02070309020205020404" pitchFamily="49" charset="0"/>
                <a:cs typeface="Courier New" panose="02070309020205020404" pitchFamily="49" charset="0"/>
              </a:rPr>
              <a:t>5</a:t>
            </a:r>
            <a:r>
              <a:rPr lang="en-US" dirty="0"/>
              <a:t> columns. </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535216242"/>
              </p:ext>
            </p:extLst>
          </p:nvPr>
        </p:nvGraphicFramePr>
        <p:xfrm>
          <a:off x="1271954" y="2191871"/>
          <a:ext cx="9743742" cy="1371600"/>
        </p:xfrm>
        <a:graphic>
          <a:graphicData uri="http://schemas.openxmlformats.org/drawingml/2006/table">
            <a:tbl>
              <a:tblPr firstRow="1" firstCol="1" bandRow="1">
                <a:tableStyleId>{2D5ABB26-0587-4C30-8999-92F81FD0307C}</a:tableStyleId>
              </a:tblPr>
              <a:tblGrid>
                <a:gridCol w="1063625">
                  <a:extLst>
                    <a:ext uri="{9D8B030D-6E8A-4147-A177-3AD203B41FA5}">
                      <a16:colId xmlns:a16="http://schemas.microsoft.com/office/drawing/2014/main" val="20000"/>
                    </a:ext>
                  </a:extLst>
                </a:gridCol>
                <a:gridCol w="464243">
                  <a:extLst>
                    <a:ext uri="{9D8B030D-6E8A-4147-A177-3AD203B41FA5}">
                      <a16:colId xmlns:a16="http://schemas.microsoft.com/office/drawing/2014/main" val="20001"/>
                    </a:ext>
                  </a:extLst>
                </a:gridCol>
                <a:gridCol w="532187">
                  <a:extLst>
                    <a:ext uri="{9D8B030D-6E8A-4147-A177-3AD203B41FA5}">
                      <a16:colId xmlns:a16="http://schemas.microsoft.com/office/drawing/2014/main" val="20002"/>
                    </a:ext>
                  </a:extLst>
                </a:gridCol>
                <a:gridCol w="1501775">
                  <a:extLst>
                    <a:ext uri="{9D8B030D-6E8A-4147-A177-3AD203B41FA5}">
                      <a16:colId xmlns:a16="http://schemas.microsoft.com/office/drawing/2014/main" val="20003"/>
                    </a:ext>
                  </a:extLst>
                </a:gridCol>
                <a:gridCol w="1501775">
                  <a:extLst>
                    <a:ext uri="{9D8B030D-6E8A-4147-A177-3AD203B41FA5}">
                      <a16:colId xmlns:a16="http://schemas.microsoft.com/office/drawing/2014/main" val="20004"/>
                    </a:ext>
                  </a:extLst>
                </a:gridCol>
                <a:gridCol w="1501775">
                  <a:extLst>
                    <a:ext uri="{9D8B030D-6E8A-4147-A177-3AD203B41FA5}">
                      <a16:colId xmlns:a16="http://schemas.microsoft.com/office/drawing/2014/main" val="20005"/>
                    </a:ext>
                  </a:extLst>
                </a:gridCol>
                <a:gridCol w="1501775">
                  <a:extLst>
                    <a:ext uri="{9D8B030D-6E8A-4147-A177-3AD203B41FA5}">
                      <a16:colId xmlns:a16="http://schemas.microsoft.com/office/drawing/2014/main" val="20006"/>
                    </a:ext>
                  </a:extLst>
                </a:gridCol>
                <a:gridCol w="1501775">
                  <a:extLst>
                    <a:ext uri="{9D8B030D-6E8A-4147-A177-3AD203B41FA5}">
                      <a16:colId xmlns:a16="http://schemas.microsoft.com/office/drawing/2014/main" val="20007"/>
                    </a:ext>
                  </a:extLst>
                </a:gridCol>
                <a:gridCol w="174812">
                  <a:extLst>
                    <a:ext uri="{9D8B030D-6E8A-4147-A177-3AD203B41FA5}">
                      <a16:colId xmlns:a16="http://schemas.microsoft.com/office/drawing/2014/main" val="20008"/>
                    </a:ext>
                  </a:extLst>
                </a:gridCol>
              </a:tblGrid>
              <a:tr h="180191">
                <a:tc rowSpan="5">
                  <a:txBody>
                    <a:bodyPr/>
                    <a:lstStyle/>
                    <a:p>
                      <a:pPr marL="0" marR="0" algn="ctr">
                        <a:spcBef>
                          <a:spcPts val="0"/>
                        </a:spcBef>
                        <a:spcAft>
                          <a:spcPts val="0"/>
                        </a:spcAft>
                      </a:pPr>
                      <a:r>
                        <a:rPr lang="en-US" sz="2800" dirty="0" err="1">
                          <a:effectLst/>
                          <a:latin typeface="Courier New" panose="02070309020205020404" pitchFamily="49" charset="0"/>
                          <a:cs typeface="Courier New" panose="02070309020205020404" pitchFamily="49" charset="0"/>
                        </a:rPr>
                        <a:t>minu</a:t>
                      </a:r>
                      <a:endParaRPr lang="en-US" sz="2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solidFill>
                      <a:schemeClr val="bg1">
                        <a:lumMod val="85000"/>
                      </a:schemeClr>
                    </a:solidFill>
                  </a:tcPr>
                </a:tc>
                <a:tc rowSpan="5">
                  <a:txBody>
                    <a:bodyPr/>
                    <a:lstStyle/>
                    <a:p>
                      <a:pPr marL="0" marR="0" algn="ctr">
                        <a:spcBef>
                          <a:spcPts val="0"/>
                        </a:spcBef>
                        <a:spcAft>
                          <a:spcPts val="0"/>
                        </a:spcAft>
                      </a:pPr>
                      <a:r>
                        <a:rPr lang="en-US" sz="7200" dirty="0">
                          <a:effectLst/>
                          <a:latin typeface="Arial Narrow" panose="020B0606020202030204" pitchFamily="34" charset="0"/>
                        </a:rPr>
                        <a:t>{</a:t>
                      </a:r>
                      <a:endParaRPr lang="en-US" sz="18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8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0</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1</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2</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3</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4</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0"/>
                  </a:ext>
                </a:extLst>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0</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[0][0]</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minu[0][1]</a:t>
                      </a:r>
                      <a:endParaRPr lang="en-US" sz="3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minu[0][2]</a:t>
                      </a:r>
                      <a:endParaRPr lang="en-US" sz="3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minu[0][3]</a:t>
                      </a:r>
                      <a:endParaRPr lang="en-US" sz="3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minu[0][4]</a:t>
                      </a:r>
                      <a:endParaRPr lang="en-US" sz="3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1"/>
                  </a:ext>
                </a:extLst>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1</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[1][0]</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[1][1]</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[1][2]</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[1][3]</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Courier New" panose="02070309020205020404" pitchFamily="49" charset="0"/>
                          <a:cs typeface="Courier New" panose="02070309020205020404" pitchFamily="49" charset="0"/>
                        </a:rPr>
                        <a:t>minu[1][4]</a:t>
                      </a:r>
                      <a:endParaRPr lang="en-US" sz="3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2"/>
                  </a:ext>
                </a:extLst>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2</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[2][0]</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[2][1]</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[2][2]</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[2][3]</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minu</a:t>
                      </a:r>
                      <a:r>
                        <a:rPr lang="en-US" sz="1800" dirty="0">
                          <a:effectLst/>
                          <a:latin typeface="Courier New" panose="02070309020205020404" pitchFamily="49" charset="0"/>
                          <a:cs typeface="Courier New" panose="02070309020205020404" pitchFamily="49" charset="0"/>
                        </a:rPr>
                        <a:t>[2][4]</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3"/>
                  </a:ext>
                </a:extLst>
              </a:tr>
              <a:tr h="118884">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8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6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6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6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6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600">
                          <a:effectLst/>
                          <a:latin typeface="Arial Narrow" panose="020B0606020202030204" pitchFamily="34" charset="0"/>
                        </a:rPr>
                        <a:t> </a:t>
                      </a:r>
                      <a:endParaRPr lang="en-US" sz="180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rPr>
                        <a:t> </a:t>
                      </a:r>
                      <a:endParaRPr lang="en-US" sz="18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4"/>
                  </a:ext>
                </a:extLst>
              </a:tr>
            </a:tbl>
          </a:graphicData>
        </a:graphic>
      </p:graphicFrame>
      <p:sp>
        <p:nvSpPr>
          <p:cNvPr id="9" name="Footer Placeholder 8"/>
          <p:cNvSpPr>
            <a:spLocks noGrp="1"/>
          </p:cNvSpPr>
          <p:nvPr>
            <p:ph type="ftr" sz="quarter" idx="11"/>
          </p:nvPr>
        </p:nvSpPr>
        <p:spPr/>
        <p:txBody>
          <a:bodyPr/>
          <a:lstStyle/>
          <a:p>
            <a:r>
              <a:rPr lang="en-US"/>
              <a:t>CSC 2105: Data Structures</a:t>
            </a:r>
            <a:endParaRPr lang="en-US" dirty="0"/>
          </a:p>
        </p:txBody>
      </p:sp>
      <p:sp>
        <p:nvSpPr>
          <p:cNvPr id="10" name="Slide Number Placeholder 9"/>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17</a:t>
            </a:fld>
            <a:endParaRPr lang="en-US" dirty="0"/>
          </a:p>
        </p:txBody>
      </p:sp>
    </p:spTree>
    <p:extLst>
      <p:ext uri="{BB962C8B-B14F-4D97-AF65-F5344CB8AC3E}">
        <p14:creationId xmlns:p14="http://schemas.microsoft.com/office/powerpoint/2010/main" val="1225208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a:t>
            </a:r>
          </a:p>
        </p:txBody>
      </p:sp>
      <p:sp>
        <p:nvSpPr>
          <p:cNvPr id="3" name="Content Placeholder 2"/>
          <p:cNvSpPr>
            <a:spLocks noGrp="1"/>
          </p:cNvSpPr>
          <p:nvPr>
            <p:ph idx="1"/>
          </p:nvPr>
        </p:nvSpPr>
        <p:spPr/>
        <p:txBody>
          <a:bodyPr>
            <a:normAutofit fontScale="77500" lnSpcReduction="20000"/>
          </a:bodyPr>
          <a:lstStyle/>
          <a:p>
            <a:r>
              <a:rPr lang="en-US" dirty="0"/>
              <a:t>Assigning values at the time of declaring a two-dimensional array can be any one of the following ways:</a:t>
            </a:r>
          </a:p>
          <a:p>
            <a:pPr marL="398463" lvl="1"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[3][5] = {1,2,3,4,5,2,4,6,8,10,3,6,9,12,15};</a:t>
            </a:r>
          </a:p>
          <a:p>
            <a:pPr marL="398463" lvl="1"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[3][5] = {{1,2,3,4,5},{2,4,6,8,10},{3,6,9,12,15}};</a:t>
            </a:r>
          </a:p>
          <a:p>
            <a:pPr marL="398463" lvl="1"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[3][5] = {</a:t>
            </a:r>
          </a:p>
          <a:p>
            <a:pPr marL="398463" lvl="1" indent="0">
              <a:buNone/>
            </a:pPr>
            <a:r>
              <a:rPr lang="en-US" dirty="0">
                <a:latin typeface="Courier New" panose="02070309020205020404" pitchFamily="49" charset="0"/>
                <a:cs typeface="Courier New" panose="02070309020205020404" pitchFamily="49" charset="0"/>
              </a:rPr>
              <a:t>  {1,2,3,4,5},</a:t>
            </a:r>
          </a:p>
          <a:p>
            <a:pPr marL="398463" lvl="1" indent="0">
              <a:buNone/>
            </a:pPr>
            <a:r>
              <a:rPr lang="en-US" dirty="0">
                <a:latin typeface="Courier New" panose="02070309020205020404" pitchFamily="49" charset="0"/>
                <a:cs typeface="Courier New" panose="02070309020205020404" pitchFamily="49" charset="0"/>
              </a:rPr>
              <a:t>  {2,4,6,8,10},</a:t>
            </a:r>
          </a:p>
          <a:p>
            <a:pPr marL="398463" lvl="1" indent="0">
              <a:buNone/>
            </a:pPr>
            <a:r>
              <a:rPr lang="en-US" dirty="0">
                <a:latin typeface="Courier New" panose="02070309020205020404" pitchFamily="49" charset="0"/>
                <a:cs typeface="Courier New" panose="02070309020205020404" pitchFamily="49" charset="0"/>
              </a:rPr>
              <a:t>  {3,6,9,12,15}</a:t>
            </a:r>
          </a:p>
          <a:p>
            <a:pPr marL="398463" lvl="1" indent="0">
              <a:buNone/>
            </a:pPr>
            <a:r>
              <a:rPr lang="en-US" dirty="0">
                <a:latin typeface="Courier New" panose="02070309020205020404" pitchFamily="49" charset="0"/>
                <a:cs typeface="Courier New" panose="02070309020205020404" pitchFamily="49" charset="0"/>
              </a:rPr>
              <a:t> };</a:t>
            </a:r>
          </a:p>
          <a:p>
            <a:r>
              <a:rPr lang="en-US" dirty="0"/>
              <a:t>The internal braces are unnecessary, but helps to distinguish the rows from the columns. </a:t>
            </a:r>
          </a:p>
          <a:p>
            <a:r>
              <a:rPr lang="en-US" dirty="0"/>
              <a:t>Take care to include the semicolon at the end of the curly brace which closes the assignment. </a:t>
            </a:r>
          </a:p>
          <a:p>
            <a:r>
              <a:rPr lang="en-US" dirty="0"/>
              <a:t>If there are not enough elements in the curly braces to account for every single element in an array, the remaining elements will be filled out with garbage/zeros. </a:t>
            </a:r>
          </a:p>
          <a:p>
            <a:r>
              <a:rPr lang="en-US" dirty="0"/>
              <a:t>Static and global variables are always guaranteed to be initialized to zero anyway, whereas auto or local variables are guaranteed to be garbage.</a:t>
            </a:r>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18</a:t>
            </a:fld>
            <a:endParaRPr lang="en-US" dirty="0"/>
          </a:p>
        </p:txBody>
      </p:sp>
    </p:spTree>
    <p:extLst>
      <p:ext uri="{BB962C8B-B14F-4D97-AF65-F5344CB8AC3E}">
        <p14:creationId xmlns:p14="http://schemas.microsoft.com/office/powerpoint/2010/main" val="1823979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a:t>
            </a:r>
          </a:p>
        </p:txBody>
      </p:sp>
      <p:sp>
        <p:nvSpPr>
          <p:cNvPr id="3" name="Content Placeholder 2"/>
          <p:cNvSpPr>
            <a:spLocks noGrp="1"/>
          </p:cNvSpPr>
          <p:nvPr>
            <p:ph idx="1"/>
          </p:nvPr>
        </p:nvSpPr>
        <p:spPr>
          <a:xfrm>
            <a:off x="88900" y="1063624"/>
            <a:ext cx="5209241" cy="5014447"/>
          </a:xfrm>
        </p:spPr>
        <p:txBody>
          <a:bodyPr>
            <a:normAutofit fontScale="77500" lnSpcReduction="20000"/>
          </a:bodyPr>
          <a:lstStyle/>
          <a:p>
            <a:r>
              <a:rPr lang="en-US" dirty="0"/>
              <a:t>Nested loop is used to take input and give output.</a:t>
            </a:r>
          </a:p>
          <a:p>
            <a:r>
              <a:rPr lang="en-US" dirty="0"/>
              <a:t>The input is taken in row (1</a:t>
            </a:r>
            <a:r>
              <a:rPr lang="en-US" baseline="30000" dirty="0"/>
              <a:t>st</a:t>
            </a:r>
            <a:r>
              <a:rPr lang="en-US" dirty="0"/>
              <a:t> dimension) major. i.e. all the values of row 0 is scanned first, then the values of row 1, and values of row 2. For each row, value at column 0 is scanned first, then the value at column 1, and value at column 2.</a:t>
            </a:r>
          </a:p>
          <a:p>
            <a:r>
              <a:rPr lang="en-US" dirty="0"/>
              <a:t>In output, array </a:t>
            </a:r>
            <a:r>
              <a:rPr lang="en-US" dirty="0">
                <a:latin typeface="Courier New" panose="02070309020205020404" pitchFamily="49" charset="0"/>
                <a:cs typeface="Courier New" panose="02070309020205020404" pitchFamily="49" charset="0"/>
              </a:rPr>
              <a:t>a</a:t>
            </a:r>
            <a:r>
              <a:rPr lang="en-US" dirty="0"/>
              <a:t> is used in row major. But array </a:t>
            </a:r>
            <a:r>
              <a:rPr lang="en-US" dirty="0">
                <a:latin typeface="Courier New" panose="02070309020205020404" pitchFamily="49" charset="0"/>
                <a:cs typeface="Courier New" panose="02070309020205020404" pitchFamily="49" charset="0"/>
              </a:rPr>
              <a:t>b</a:t>
            </a:r>
            <a:r>
              <a:rPr lang="en-US" dirty="0"/>
              <a:t> is used in column (2</a:t>
            </a:r>
            <a:r>
              <a:rPr lang="en-US" baseline="30000" dirty="0"/>
              <a:t>nd</a:t>
            </a:r>
            <a:r>
              <a:rPr lang="en-US" dirty="0"/>
              <a:t> dimension) major. i.e. all the values of column 0 is added first, then the values of column 1, and values of column 2. For each column, value at row 0 is added first, then the value at row 1, and value at row 2.</a:t>
            </a:r>
          </a:p>
          <a:p>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312637835"/>
              </p:ext>
            </p:extLst>
          </p:nvPr>
        </p:nvGraphicFramePr>
        <p:xfrm>
          <a:off x="5513295" y="2128780"/>
          <a:ext cx="6387353" cy="3801372"/>
        </p:xfrm>
        <a:graphic>
          <a:graphicData uri="http://schemas.openxmlformats.org/drawingml/2006/table">
            <a:tbl>
              <a:tblPr firstRow="1" firstCol="1" bandRow="1">
                <a:tableStyleId>{2D5ABB26-0587-4C30-8999-92F81FD0307C}</a:tableStyleId>
              </a:tblPr>
              <a:tblGrid>
                <a:gridCol w="345268">
                  <a:extLst>
                    <a:ext uri="{9D8B030D-6E8A-4147-A177-3AD203B41FA5}">
                      <a16:colId xmlns:a16="http://schemas.microsoft.com/office/drawing/2014/main" val="20000"/>
                    </a:ext>
                  </a:extLst>
                </a:gridCol>
                <a:gridCol w="6042085">
                  <a:extLst>
                    <a:ext uri="{9D8B030D-6E8A-4147-A177-3AD203B41FA5}">
                      <a16:colId xmlns:a16="http://schemas.microsoft.com/office/drawing/2014/main" val="20001"/>
                    </a:ext>
                  </a:extLst>
                </a:gridCol>
              </a:tblGrid>
              <a:tr h="3142466">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bg1">
                              <a:lumMod val="65000"/>
                            </a:schemeClr>
                          </a:solidFill>
                          <a:effectLst/>
                          <a:latin typeface="Courier New" panose="02070309020205020404" pitchFamily="49" charset="0"/>
                          <a:cs typeface="Courier New" panose="02070309020205020404" pitchFamily="49" charset="0"/>
                        </a:rPr>
                        <a:t>1</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2</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3</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4</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5</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6</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7</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8</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9</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10</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11</a:t>
                      </a:r>
                    </a:p>
                  </a:txBody>
                  <a:tcPr marL="9525" marR="73152" marT="9525" marB="9525">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accent2">
                              <a:lumMod val="75000"/>
                            </a:schemeClr>
                          </a:solidFill>
                          <a:effectLst/>
                          <a:latin typeface="Courier New" panose="02070309020205020404" pitchFamily="49" charset="0"/>
                          <a:cs typeface="Courier New" panose="02070309020205020404" pitchFamily="49" charset="0"/>
                        </a:rPr>
                        <a:t>// input &amp; output of a 2D array</a:t>
                      </a:r>
                      <a:endParaRPr lang="en-US" sz="24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B0"/>
                          </a:solidFill>
                          <a:effectLst/>
                          <a:latin typeface="Courier New" panose="02070309020205020404" pitchFamily="49" charset="0"/>
                          <a:cs typeface="Courier New" panose="02070309020205020404" pitchFamily="49" charset="0"/>
                        </a:rPr>
                        <a:t>void</a:t>
                      </a:r>
                      <a:r>
                        <a:rPr lang="en-US" sz="1600" dirty="0">
                          <a:effectLst/>
                          <a:latin typeface="Courier New" panose="02070309020205020404" pitchFamily="49" charset="0"/>
                          <a:cs typeface="Courier New" panose="02070309020205020404" pitchFamily="49" charset="0"/>
                        </a:rPr>
                        <a:t> main (</a:t>
                      </a:r>
                      <a:r>
                        <a:rPr lang="en-US" sz="1600" dirty="0">
                          <a:solidFill>
                            <a:srgbClr val="0000B0"/>
                          </a:solidFill>
                          <a:effectLst/>
                          <a:latin typeface="Courier New" panose="02070309020205020404" pitchFamily="49" charset="0"/>
                          <a:cs typeface="Courier New" panose="02070309020205020404" pitchFamily="49" charset="0"/>
                        </a:rPr>
                        <a:t>void</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pP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600" kern="1200" dirty="0" err="1">
                          <a:solidFill>
                            <a:srgbClr val="0000B0"/>
                          </a:solidFill>
                          <a:effectLst/>
                          <a:latin typeface="Courier New" panose="02070309020205020404" pitchFamily="49" charset="0"/>
                          <a:ea typeface="+mn-ea"/>
                          <a:cs typeface="Courier New" panose="02070309020205020404" pitchFamily="49" charset="0"/>
                        </a:rPr>
                        <a:t>int</a:t>
                      </a: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 j, a[3][3], b[3][3]={1,3,5,7,9,2,4,6,8};</a:t>
                      </a:r>
                      <a:endParaRPr lang="en-US" sz="24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600" dirty="0">
                          <a:solidFill>
                            <a:srgbClr val="0000B0"/>
                          </a:solidFill>
                          <a:effectLst/>
                          <a:latin typeface="Courier New" panose="02070309020205020404" pitchFamily="49" charset="0"/>
                          <a:cs typeface="Courier New" panose="02070309020205020404" pitchFamily="49" charset="0"/>
                        </a:rPr>
                        <a:t>for</a:t>
                      </a:r>
                      <a:r>
                        <a:rPr lang="en-US" sz="1600" dirty="0">
                          <a:effectLst/>
                          <a:latin typeface="Courier New" panose="02070309020205020404" pitchFamily="49" charset="0"/>
                          <a:cs typeface="Courier New" panose="02070309020205020404" pitchFamily="49" charset="0"/>
                        </a:rPr>
                        <a:t>(</a:t>
                      </a:r>
                      <a:r>
                        <a:rPr lang="en-US" sz="1600" dirty="0" err="1">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=0;i&lt;3;i++)</a:t>
                      </a:r>
                      <a:endParaRPr lang="en-US" sz="1600" kern="1200" dirty="0">
                        <a:solidFill>
                          <a:schemeClr val="tx1"/>
                        </a:solidFill>
                        <a:effectLst/>
                        <a:latin typeface="Courier New" panose="02070309020205020404" pitchFamily="49" charset="0"/>
                        <a:ea typeface="+mn-ea"/>
                        <a:cs typeface="Courier New" panose="02070309020205020404" pitchFamily="49" charset="0"/>
                      </a:endParaRPr>
                    </a:p>
                    <a:p>
                      <a:pPr marL="182880" marR="0">
                        <a:lnSpc>
                          <a:spcPct val="115000"/>
                        </a:lnSpc>
                        <a:spcBef>
                          <a:spcPts val="0"/>
                        </a:spcBef>
                        <a:spcAft>
                          <a:spcPts val="0"/>
                        </a:spcAft>
                      </a:pPr>
                      <a:r>
                        <a:rPr lang="en-US" sz="1600" kern="1200" baseline="0" dirty="0">
                          <a:solidFill>
                            <a:schemeClr val="tx1"/>
                          </a:solidFill>
                          <a:effectLst/>
                          <a:latin typeface="Courier New" panose="02070309020205020404" pitchFamily="49" charset="0"/>
                          <a:ea typeface="+mn-ea"/>
                          <a:cs typeface="Courier New" panose="02070309020205020404" pitchFamily="49" charset="0"/>
                        </a:rPr>
                        <a:t>  </a:t>
                      </a:r>
                      <a:r>
                        <a:rPr lang="en-US" sz="1600" kern="1200" dirty="0">
                          <a:solidFill>
                            <a:srgbClr val="0000B0"/>
                          </a:solidFill>
                          <a:effectLst/>
                          <a:latin typeface="Courier New" panose="02070309020205020404" pitchFamily="49" charset="0"/>
                          <a:ea typeface="+mn-ea"/>
                          <a:cs typeface="Courier New" panose="02070309020205020404" pitchFamily="49" charset="0"/>
                        </a:rPr>
                        <a:t>for</a:t>
                      </a:r>
                      <a:r>
                        <a:rPr lang="en-US" sz="16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600" kern="1200" dirty="0">
                          <a:solidFill>
                            <a:schemeClr val="tx1"/>
                          </a:solidFill>
                          <a:effectLst/>
                          <a:latin typeface="Courier New" panose="02070309020205020404" pitchFamily="49" charset="0"/>
                          <a:ea typeface="+mn-ea"/>
                          <a:cs typeface="Courier New" panose="02070309020205020404" pitchFamily="49" charset="0"/>
                        </a:rPr>
                        <a:t>  </a:t>
                      </a:r>
                      <a:r>
                        <a:rPr lang="en-US" sz="1600" kern="1200" dirty="0" err="1">
                          <a:solidFill>
                            <a:schemeClr val="tx1"/>
                          </a:solidFill>
                          <a:effectLst/>
                          <a:latin typeface="Courier New" panose="02070309020205020404" pitchFamily="49" charset="0"/>
                          <a:ea typeface="+mn-ea"/>
                          <a:cs typeface="Courier New" panose="02070309020205020404" pitchFamily="49" charset="0"/>
                        </a:rPr>
                        <a:t>scan</a:t>
                      </a:r>
                      <a:r>
                        <a:rPr lang="en-US" sz="1600" dirty="0" err="1">
                          <a:effectLst/>
                          <a:latin typeface="Courier New" panose="02070309020205020404" pitchFamily="49" charset="0"/>
                          <a:cs typeface="Courier New" panose="02070309020205020404" pitchFamily="49" charset="0"/>
                        </a:rPr>
                        <a:t>f</a:t>
                      </a:r>
                      <a:r>
                        <a:rPr lang="en-US" sz="1600" dirty="0">
                          <a:effectLst/>
                          <a:latin typeface="Courier New" panose="02070309020205020404" pitchFamily="49" charset="0"/>
                          <a:cs typeface="Courier New" panose="02070309020205020404" pitchFamily="49" charset="0"/>
                        </a:rPr>
                        <a:t>(</a:t>
                      </a:r>
                      <a:r>
                        <a:rPr lang="en-US" sz="1600" dirty="0">
                          <a:solidFill>
                            <a:srgbClr val="FF0000"/>
                          </a:solidFill>
                          <a:effectLst/>
                          <a:latin typeface="Courier New" panose="02070309020205020404" pitchFamily="49" charset="0"/>
                          <a:cs typeface="Courier New" panose="02070309020205020404" pitchFamily="49" charset="0"/>
                        </a:rPr>
                        <a:t>"%d"</a:t>
                      </a:r>
                      <a:r>
                        <a:rPr lang="en-US" sz="1600" dirty="0">
                          <a:effectLst/>
                          <a:latin typeface="Courier New" panose="02070309020205020404" pitchFamily="49" charset="0"/>
                          <a:cs typeface="Courier New" panose="02070309020205020404" pitchFamily="49" charset="0"/>
                        </a:rPr>
                        <a:t>, &amp;a[</a:t>
                      </a:r>
                      <a:r>
                        <a:rPr lang="en-US" sz="1600" dirty="0" err="1">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][j]);</a:t>
                      </a:r>
                      <a:endParaRPr lang="en-US" sz="24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600" dirty="0">
                          <a:solidFill>
                            <a:srgbClr val="0000B0"/>
                          </a:solidFill>
                          <a:effectLst/>
                          <a:latin typeface="Courier New" panose="02070309020205020404" pitchFamily="49" charset="0"/>
                          <a:cs typeface="Courier New" panose="02070309020205020404" pitchFamily="49" charset="0"/>
                        </a:rPr>
                        <a:t>for</a:t>
                      </a:r>
                      <a:r>
                        <a:rPr lang="en-US" sz="1600" dirty="0">
                          <a:effectLst/>
                          <a:latin typeface="Courier New" panose="02070309020205020404" pitchFamily="49" charset="0"/>
                          <a:cs typeface="Courier New" panose="02070309020205020404" pitchFamily="49" charset="0"/>
                        </a:rPr>
                        <a:t>(</a:t>
                      </a:r>
                      <a:r>
                        <a:rPr lang="en-US" sz="1600" dirty="0" err="1">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=0;i&lt;3;i++)</a:t>
                      </a:r>
                      <a:endParaRPr lang="en-US" sz="2400" dirty="0">
                        <a:effectLst/>
                        <a:latin typeface="Courier New" panose="02070309020205020404" pitchFamily="49" charset="0"/>
                        <a:cs typeface="Courier New" panose="02070309020205020404" pitchFamily="49" charset="0"/>
                      </a:endParaRPr>
                    </a:p>
                    <a:p>
                      <a:pPr marL="365760" marR="0">
                        <a:lnSpc>
                          <a:spcPct val="115000"/>
                        </a:lnSpc>
                        <a:spcBef>
                          <a:spcPts val="0"/>
                        </a:spcBef>
                        <a:spcAft>
                          <a:spcPts val="0"/>
                        </a:spcAft>
                      </a:pPr>
                      <a:r>
                        <a:rPr lang="en-US" sz="1600" kern="1200" dirty="0">
                          <a:solidFill>
                            <a:srgbClr val="0000B0"/>
                          </a:solidFill>
                          <a:effectLst/>
                          <a:latin typeface="Courier New" panose="02070309020205020404" pitchFamily="49" charset="0"/>
                          <a:ea typeface="+mn-ea"/>
                          <a:cs typeface="Courier New" panose="02070309020205020404" pitchFamily="49" charset="0"/>
                        </a:rPr>
                        <a:t>for</a:t>
                      </a:r>
                      <a:r>
                        <a:rPr lang="en-US" sz="16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600" kern="1200" dirty="0">
                          <a:solidFill>
                            <a:schemeClr val="tx1"/>
                          </a:solidFill>
                          <a:effectLst/>
                          <a:latin typeface="Courier New" panose="02070309020205020404" pitchFamily="49" charset="0"/>
                          <a:ea typeface="+mn-ea"/>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printf</a:t>
                      </a:r>
                      <a:r>
                        <a:rPr lang="en-US" sz="1600" dirty="0">
                          <a:effectLst/>
                          <a:latin typeface="Courier New" panose="02070309020205020404" pitchFamily="49" charset="0"/>
                          <a:cs typeface="Courier New" panose="02070309020205020404" pitchFamily="49" charset="0"/>
                        </a:rPr>
                        <a:t>(</a:t>
                      </a:r>
                      <a:r>
                        <a:rPr lang="en-US" sz="1600" dirty="0">
                          <a:solidFill>
                            <a:srgbClr val="FF0000"/>
                          </a:solidFill>
                          <a:effectLst/>
                          <a:latin typeface="Courier New" panose="02070309020205020404" pitchFamily="49" charset="0"/>
                          <a:cs typeface="Courier New" panose="02070309020205020404" pitchFamily="49" charset="0"/>
                        </a:rPr>
                        <a:t>"%d</a:t>
                      </a:r>
                      <a:r>
                        <a:rPr lang="en-US" sz="1600" baseline="0" dirty="0">
                          <a:solidFill>
                            <a:srgbClr val="FF0000"/>
                          </a:solidFill>
                          <a:effectLst/>
                          <a:latin typeface="Courier New" panose="02070309020205020404" pitchFamily="49" charset="0"/>
                          <a:cs typeface="Courier New" panose="02070309020205020404" pitchFamily="49" charset="0"/>
                        </a:rPr>
                        <a:t> </a:t>
                      </a:r>
                      <a:r>
                        <a:rPr lang="en-US" sz="1600" dirty="0">
                          <a:solidFill>
                            <a:srgbClr val="FF0000"/>
                          </a:solidFill>
                          <a:effectLst/>
                          <a:latin typeface="Courier New" panose="02070309020205020404" pitchFamily="49" charset="0"/>
                          <a:cs typeface="Courier New" panose="02070309020205020404" pitchFamily="49" charset="0"/>
                        </a:rPr>
                        <a:t>"</a:t>
                      </a:r>
                      <a:r>
                        <a:rPr lang="en-US" sz="1600" dirty="0">
                          <a:effectLst/>
                          <a:latin typeface="Courier New" panose="02070309020205020404" pitchFamily="49" charset="0"/>
                          <a:cs typeface="Courier New" panose="02070309020205020404" pitchFamily="49" charset="0"/>
                        </a:rPr>
                        <a:t>, a[</a:t>
                      </a:r>
                      <a:r>
                        <a:rPr lang="en-US" sz="1600" dirty="0" err="1">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][j] + b[j][</a:t>
                      </a:r>
                      <a:r>
                        <a:rPr lang="en-US" sz="1600" dirty="0" err="1">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685800" algn="l"/>
                        </a:tabLst>
                      </a:pPr>
                      <a:r>
                        <a:rPr lang="en-US" sz="1600" dirty="0">
                          <a:effectLst/>
                          <a:latin typeface="Courier New" panose="02070309020205020404" pitchFamily="49" charset="0"/>
                          <a:cs typeface="Courier New" panose="02070309020205020404" pitchFamily="49" charset="0"/>
                        </a:rPr>
                        <a:t>} </a:t>
                      </a:r>
                      <a:endParaRPr lang="en-US" sz="2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extLst>
                  <a:ext uri="{0D108BD9-81ED-4DB2-BD59-A6C34878D82A}">
                    <a16:rowId xmlns:a16="http://schemas.microsoft.com/office/drawing/2014/main" val="10000"/>
                  </a:ext>
                </a:extLst>
              </a:tr>
              <a:tr h="658906">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endParaRPr lang="en-US" sz="2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73152" marT="9525" marB="9525">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FFFF00"/>
                          </a:solidFill>
                          <a:effectLst/>
                          <a:latin typeface="Courier New" panose="02070309020205020404" pitchFamily="49" charset="0"/>
                          <a:cs typeface="Courier New" panose="02070309020205020404" pitchFamily="49" charset="0"/>
                        </a:rPr>
                        <a:t>2 4 6 8 1 3 5 7 9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1800" b="1" baseline="0" dirty="0">
                          <a:effectLst/>
                          <a:latin typeface="Courier New" panose="02070309020205020404" pitchFamily="49" charset="0"/>
                          <a:ea typeface="Times New Roman" panose="02020603050405020304" pitchFamily="18" charset="0"/>
                          <a:cs typeface="Courier New" panose="02070309020205020404" pitchFamily="49" charset="0"/>
                        </a:rPr>
                        <a:t> ? ? ? ? ? ? ? ?</a:t>
                      </a:r>
                      <a:endParaRPr lang="en-US" sz="28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TextBox 10"/>
          <p:cNvSpPr txBox="1"/>
          <p:nvPr/>
        </p:nvSpPr>
        <p:spPr>
          <a:xfrm>
            <a:off x="5647765" y="965200"/>
            <a:ext cx="6417235" cy="1200329"/>
          </a:xfrm>
          <a:prstGeom prst="rect">
            <a:avLst/>
          </a:prstGeom>
          <a:noFill/>
        </p:spPr>
        <p:txBody>
          <a:bodyPr wrap="square" rtlCol="0">
            <a:spAutoFit/>
          </a:bodyPr>
          <a:lstStyle/>
          <a:p>
            <a:pPr algn="just"/>
            <a:r>
              <a:rPr lang="en-US" dirty="0"/>
              <a:t>Consider the following example (the dark area at the end consists the input and the output of this program; the yellow colored text represents input given by the user and black colored text represents output):</a:t>
            </a:r>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19</a:t>
            </a:fld>
            <a:endParaRPr lang="en-US" dirty="0"/>
          </a:p>
        </p:txBody>
      </p:sp>
    </p:spTree>
    <p:extLst>
      <p:ext uri="{BB962C8B-B14F-4D97-AF65-F5344CB8AC3E}">
        <p14:creationId xmlns:p14="http://schemas.microsoft.com/office/powerpoint/2010/main" val="1170001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 Concept</a:t>
            </a:r>
          </a:p>
        </p:txBody>
      </p:sp>
      <p:sp>
        <p:nvSpPr>
          <p:cNvPr id="3" name="Content Placeholder 2"/>
          <p:cNvSpPr>
            <a:spLocks noGrp="1"/>
          </p:cNvSpPr>
          <p:nvPr>
            <p:ph idx="1"/>
          </p:nvPr>
        </p:nvSpPr>
        <p:spPr/>
        <p:txBody>
          <a:bodyPr/>
          <a:lstStyle/>
          <a:p>
            <a:pPr algn="just"/>
            <a:r>
              <a:rPr lang="en-US" dirty="0"/>
              <a:t>To understand how we are going to represent information in our programming, which we will use as the basis for our computational processes. </a:t>
            </a:r>
          </a:p>
          <a:p>
            <a:pPr algn="just"/>
            <a:r>
              <a:rPr lang="en-US" dirty="0"/>
              <a:t>To do this, we need to decide on representations for </a:t>
            </a:r>
            <a:r>
              <a:rPr lang="en-US" i="1" dirty="0"/>
              <a:t>numeric values</a:t>
            </a:r>
            <a:r>
              <a:rPr lang="en-US" dirty="0"/>
              <a:t> and for </a:t>
            </a:r>
            <a:r>
              <a:rPr lang="en-US" i="1" dirty="0"/>
              <a:t>symbolic ones</a:t>
            </a:r>
            <a:r>
              <a:rPr lang="en-US" dirty="0"/>
              <a:t>. </a:t>
            </a:r>
          </a:p>
          <a:p>
            <a:pPr algn="just"/>
            <a:r>
              <a:rPr lang="en-US" dirty="0"/>
              <a:t>We will use the concept of variables.</a:t>
            </a:r>
          </a:p>
          <a:p>
            <a:endParaRPr lang="en-US" dirty="0"/>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a:t>
            </a:fld>
            <a:endParaRPr lang="en-US" dirty="0"/>
          </a:p>
        </p:txBody>
      </p:sp>
    </p:spTree>
    <p:extLst>
      <p:ext uri="{BB962C8B-B14F-4D97-AF65-F5344CB8AC3E}">
        <p14:creationId xmlns:p14="http://schemas.microsoft.com/office/powerpoint/2010/main" val="3467381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a:t>
            </a:r>
          </a:p>
        </p:txBody>
      </p:sp>
      <p:sp>
        <p:nvSpPr>
          <p:cNvPr id="3" name="Content Placeholder 2"/>
          <p:cNvSpPr>
            <a:spLocks noGrp="1"/>
          </p:cNvSpPr>
          <p:nvPr>
            <p:ph idx="1"/>
          </p:nvPr>
        </p:nvSpPr>
        <p:spPr>
          <a:xfrm>
            <a:off x="88900" y="1063624"/>
            <a:ext cx="5209241" cy="5014447"/>
          </a:xfrm>
        </p:spPr>
        <p:txBody>
          <a:bodyPr>
            <a:normAutofit fontScale="77500" lnSpcReduction="20000"/>
          </a:bodyPr>
          <a:lstStyle/>
          <a:p>
            <a:r>
              <a:rPr lang="en-US" dirty="0"/>
              <a:t>Nested loop is used to take input and give output.</a:t>
            </a:r>
          </a:p>
          <a:p>
            <a:r>
              <a:rPr lang="en-US" dirty="0"/>
              <a:t>The input is taken in row (1</a:t>
            </a:r>
            <a:r>
              <a:rPr lang="en-US" baseline="30000" dirty="0"/>
              <a:t>st</a:t>
            </a:r>
            <a:r>
              <a:rPr lang="en-US" dirty="0"/>
              <a:t> dimension) major. i.e. all the values of row 0 is scanned first, then the values of row 1, and values of row 2. For each row, value at column 0 is scanned first, then the value at column 1, and value at column 2.</a:t>
            </a:r>
          </a:p>
          <a:p>
            <a:r>
              <a:rPr lang="en-US" dirty="0"/>
              <a:t>In output, array </a:t>
            </a:r>
            <a:r>
              <a:rPr lang="en-US" dirty="0">
                <a:latin typeface="Courier New" panose="02070309020205020404" pitchFamily="49" charset="0"/>
                <a:cs typeface="Courier New" panose="02070309020205020404" pitchFamily="49" charset="0"/>
              </a:rPr>
              <a:t>a</a:t>
            </a:r>
            <a:r>
              <a:rPr lang="en-US" dirty="0"/>
              <a:t> is used in row major. But array </a:t>
            </a:r>
            <a:r>
              <a:rPr lang="en-US" dirty="0">
                <a:latin typeface="Courier New" panose="02070309020205020404" pitchFamily="49" charset="0"/>
                <a:cs typeface="Courier New" panose="02070309020205020404" pitchFamily="49" charset="0"/>
              </a:rPr>
              <a:t>b</a:t>
            </a:r>
            <a:r>
              <a:rPr lang="en-US" dirty="0"/>
              <a:t> is used in column (2</a:t>
            </a:r>
            <a:r>
              <a:rPr lang="en-US" baseline="30000" dirty="0"/>
              <a:t>nd</a:t>
            </a:r>
            <a:r>
              <a:rPr lang="en-US" dirty="0"/>
              <a:t> dimension) major. i.e. all the values of column 0 is added first, then the values of column 1, and values of column 2. For each column, value at row 0 is added first, then the value at row 1, and value at row 2.</a:t>
            </a:r>
          </a:p>
          <a:p>
            <a:endParaRPr lang="en-US" dirty="0"/>
          </a:p>
        </p:txBody>
      </p:sp>
      <p:graphicFrame>
        <p:nvGraphicFramePr>
          <p:cNvPr id="10" name="Table 9"/>
          <p:cNvGraphicFramePr>
            <a:graphicFrameLocks noGrp="1"/>
          </p:cNvGraphicFramePr>
          <p:nvPr>
            <p:extLst/>
          </p:nvPr>
        </p:nvGraphicFramePr>
        <p:xfrm>
          <a:off x="5513295" y="2128780"/>
          <a:ext cx="6387353" cy="3801372"/>
        </p:xfrm>
        <a:graphic>
          <a:graphicData uri="http://schemas.openxmlformats.org/drawingml/2006/table">
            <a:tbl>
              <a:tblPr firstRow="1" firstCol="1" bandRow="1">
                <a:tableStyleId>{2D5ABB26-0587-4C30-8999-92F81FD0307C}</a:tableStyleId>
              </a:tblPr>
              <a:tblGrid>
                <a:gridCol w="345268">
                  <a:extLst>
                    <a:ext uri="{9D8B030D-6E8A-4147-A177-3AD203B41FA5}">
                      <a16:colId xmlns:a16="http://schemas.microsoft.com/office/drawing/2014/main" val="20000"/>
                    </a:ext>
                  </a:extLst>
                </a:gridCol>
                <a:gridCol w="6042085">
                  <a:extLst>
                    <a:ext uri="{9D8B030D-6E8A-4147-A177-3AD203B41FA5}">
                      <a16:colId xmlns:a16="http://schemas.microsoft.com/office/drawing/2014/main" val="20001"/>
                    </a:ext>
                  </a:extLst>
                </a:gridCol>
              </a:tblGrid>
              <a:tr h="3142466">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bg1">
                              <a:lumMod val="65000"/>
                            </a:schemeClr>
                          </a:solidFill>
                          <a:effectLst/>
                          <a:latin typeface="Courier New" panose="02070309020205020404" pitchFamily="49" charset="0"/>
                          <a:cs typeface="Courier New" panose="02070309020205020404" pitchFamily="49" charset="0"/>
                        </a:rPr>
                        <a:t>1</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2</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3</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4</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5</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6</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7</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8</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9</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10</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11</a:t>
                      </a:r>
                    </a:p>
                  </a:txBody>
                  <a:tcPr marL="9525" marR="73152" marT="9525" marB="9525">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accent2">
                              <a:lumMod val="75000"/>
                            </a:schemeClr>
                          </a:solidFill>
                          <a:effectLst/>
                          <a:latin typeface="Courier New" panose="02070309020205020404" pitchFamily="49" charset="0"/>
                          <a:cs typeface="Courier New" panose="02070309020205020404" pitchFamily="49" charset="0"/>
                        </a:rPr>
                        <a:t>// input &amp; output of a 2D array</a:t>
                      </a:r>
                      <a:endParaRPr lang="en-US" sz="24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B0"/>
                          </a:solidFill>
                          <a:effectLst/>
                          <a:latin typeface="Courier New" panose="02070309020205020404" pitchFamily="49" charset="0"/>
                          <a:cs typeface="Courier New" panose="02070309020205020404" pitchFamily="49" charset="0"/>
                        </a:rPr>
                        <a:t>void</a:t>
                      </a:r>
                      <a:r>
                        <a:rPr lang="en-US" sz="1600" dirty="0">
                          <a:effectLst/>
                          <a:latin typeface="Courier New" panose="02070309020205020404" pitchFamily="49" charset="0"/>
                          <a:cs typeface="Courier New" panose="02070309020205020404" pitchFamily="49" charset="0"/>
                        </a:rPr>
                        <a:t> main (</a:t>
                      </a:r>
                      <a:r>
                        <a:rPr lang="en-US" sz="1600" dirty="0">
                          <a:solidFill>
                            <a:srgbClr val="0000B0"/>
                          </a:solidFill>
                          <a:effectLst/>
                          <a:latin typeface="Courier New" panose="02070309020205020404" pitchFamily="49" charset="0"/>
                          <a:cs typeface="Courier New" panose="02070309020205020404" pitchFamily="49" charset="0"/>
                        </a:rPr>
                        <a:t>void</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pP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600" kern="1200" dirty="0" err="1">
                          <a:solidFill>
                            <a:srgbClr val="0000B0"/>
                          </a:solidFill>
                          <a:effectLst/>
                          <a:latin typeface="Courier New" panose="02070309020205020404" pitchFamily="49" charset="0"/>
                          <a:ea typeface="+mn-ea"/>
                          <a:cs typeface="Courier New" panose="02070309020205020404" pitchFamily="49" charset="0"/>
                        </a:rPr>
                        <a:t>int</a:t>
                      </a: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 j, a[3][3], b[3][3]={1,3,5,7,9,2,4,6,8};</a:t>
                      </a:r>
                      <a:endParaRPr lang="en-US" sz="24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600" dirty="0">
                          <a:solidFill>
                            <a:srgbClr val="0000B0"/>
                          </a:solidFill>
                          <a:effectLst/>
                          <a:latin typeface="Courier New" panose="02070309020205020404" pitchFamily="49" charset="0"/>
                          <a:cs typeface="Courier New" panose="02070309020205020404" pitchFamily="49" charset="0"/>
                        </a:rPr>
                        <a:t>for</a:t>
                      </a:r>
                      <a:r>
                        <a:rPr lang="en-US" sz="1600" dirty="0">
                          <a:effectLst/>
                          <a:latin typeface="Courier New" panose="02070309020205020404" pitchFamily="49" charset="0"/>
                          <a:cs typeface="Courier New" panose="02070309020205020404" pitchFamily="49" charset="0"/>
                        </a:rPr>
                        <a:t>(</a:t>
                      </a:r>
                      <a:r>
                        <a:rPr lang="en-US" sz="1600" dirty="0" err="1">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=0;i&lt;3;i++)</a:t>
                      </a:r>
                      <a:endParaRPr lang="en-US" sz="1600" kern="1200" dirty="0">
                        <a:solidFill>
                          <a:schemeClr val="tx1"/>
                        </a:solidFill>
                        <a:effectLst/>
                        <a:latin typeface="Courier New" panose="02070309020205020404" pitchFamily="49" charset="0"/>
                        <a:ea typeface="+mn-ea"/>
                        <a:cs typeface="Courier New" panose="02070309020205020404" pitchFamily="49" charset="0"/>
                      </a:endParaRPr>
                    </a:p>
                    <a:p>
                      <a:pPr marL="182880" marR="0">
                        <a:lnSpc>
                          <a:spcPct val="115000"/>
                        </a:lnSpc>
                        <a:spcBef>
                          <a:spcPts val="0"/>
                        </a:spcBef>
                        <a:spcAft>
                          <a:spcPts val="0"/>
                        </a:spcAft>
                      </a:pPr>
                      <a:r>
                        <a:rPr lang="en-US" sz="1600" kern="1200" baseline="0" dirty="0">
                          <a:solidFill>
                            <a:schemeClr val="tx1"/>
                          </a:solidFill>
                          <a:effectLst/>
                          <a:latin typeface="Courier New" panose="02070309020205020404" pitchFamily="49" charset="0"/>
                          <a:ea typeface="+mn-ea"/>
                          <a:cs typeface="Courier New" panose="02070309020205020404" pitchFamily="49" charset="0"/>
                        </a:rPr>
                        <a:t>  </a:t>
                      </a:r>
                      <a:r>
                        <a:rPr lang="en-US" sz="1600" kern="1200" dirty="0">
                          <a:solidFill>
                            <a:srgbClr val="0000B0"/>
                          </a:solidFill>
                          <a:effectLst/>
                          <a:latin typeface="Courier New" panose="02070309020205020404" pitchFamily="49" charset="0"/>
                          <a:ea typeface="+mn-ea"/>
                          <a:cs typeface="Courier New" panose="02070309020205020404" pitchFamily="49" charset="0"/>
                        </a:rPr>
                        <a:t>for</a:t>
                      </a:r>
                      <a:r>
                        <a:rPr lang="en-US" sz="16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600" kern="1200" dirty="0">
                          <a:solidFill>
                            <a:schemeClr val="tx1"/>
                          </a:solidFill>
                          <a:effectLst/>
                          <a:latin typeface="Courier New" panose="02070309020205020404" pitchFamily="49" charset="0"/>
                          <a:ea typeface="+mn-ea"/>
                          <a:cs typeface="Courier New" panose="02070309020205020404" pitchFamily="49" charset="0"/>
                        </a:rPr>
                        <a:t>  </a:t>
                      </a:r>
                      <a:r>
                        <a:rPr lang="en-US" sz="1600" kern="1200" dirty="0" err="1">
                          <a:solidFill>
                            <a:schemeClr val="tx1"/>
                          </a:solidFill>
                          <a:effectLst/>
                          <a:latin typeface="Courier New" panose="02070309020205020404" pitchFamily="49" charset="0"/>
                          <a:ea typeface="+mn-ea"/>
                          <a:cs typeface="Courier New" panose="02070309020205020404" pitchFamily="49" charset="0"/>
                        </a:rPr>
                        <a:t>scan</a:t>
                      </a:r>
                      <a:r>
                        <a:rPr lang="en-US" sz="1600" dirty="0" err="1">
                          <a:effectLst/>
                          <a:latin typeface="Courier New" panose="02070309020205020404" pitchFamily="49" charset="0"/>
                          <a:cs typeface="Courier New" panose="02070309020205020404" pitchFamily="49" charset="0"/>
                        </a:rPr>
                        <a:t>f</a:t>
                      </a:r>
                      <a:r>
                        <a:rPr lang="en-US" sz="1600" dirty="0">
                          <a:effectLst/>
                          <a:latin typeface="Courier New" panose="02070309020205020404" pitchFamily="49" charset="0"/>
                          <a:cs typeface="Courier New" panose="02070309020205020404" pitchFamily="49" charset="0"/>
                        </a:rPr>
                        <a:t>(</a:t>
                      </a:r>
                      <a:r>
                        <a:rPr lang="en-US" sz="1600" dirty="0">
                          <a:solidFill>
                            <a:srgbClr val="FF0000"/>
                          </a:solidFill>
                          <a:effectLst/>
                          <a:latin typeface="Courier New" panose="02070309020205020404" pitchFamily="49" charset="0"/>
                          <a:cs typeface="Courier New" panose="02070309020205020404" pitchFamily="49" charset="0"/>
                        </a:rPr>
                        <a:t>"%d"</a:t>
                      </a:r>
                      <a:r>
                        <a:rPr lang="en-US" sz="1600" dirty="0">
                          <a:effectLst/>
                          <a:latin typeface="Courier New" panose="02070309020205020404" pitchFamily="49" charset="0"/>
                          <a:cs typeface="Courier New" panose="02070309020205020404" pitchFamily="49" charset="0"/>
                        </a:rPr>
                        <a:t>, &amp;a[</a:t>
                      </a:r>
                      <a:r>
                        <a:rPr lang="en-US" sz="1600" dirty="0" err="1">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][j]);</a:t>
                      </a:r>
                      <a:endParaRPr lang="en-US" sz="24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600" dirty="0">
                          <a:solidFill>
                            <a:srgbClr val="0000B0"/>
                          </a:solidFill>
                          <a:effectLst/>
                          <a:latin typeface="Courier New" panose="02070309020205020404" pitchFamily="49" charset="0"/>
                          <a:cs typeface="Courier New" panose="02070309020205020404" pitchFamily="49" charset="0"/>
                        </a:rPr>
                        <a:t>for</a:t>
                      </a:r>
                      <a:r>
                        <a:rPr lang="en-US" sz="1600" dirty="0">
                          <a:effectLst/>
                          <a:latin typeface="Courier New" panose="02070309020205020404" pitchFamily="49" charset="0"/>
                          <a:cs typeface="Courier New" panose="02070309020205020404" pitchFamily="49" charset="0"/>
                        </a:rPr>
                        <a:t>(</a:t>
                      </a:r>
                      <a:r>
                        <a:rPr lang="en-US" sz="1600" dirty="0" err="1">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=0;i&lt;3;i++)</a:t>
                      </a:r>
                      <a:endParaRPr lang="en-US" sz="2400" dirty="0">
                        <a:effectLst/>
                        <a:latin typeface="Courier New" panose="02070309020205020404" pitchFamily="49" charset="0"/>
                        <a:cs typeface="Courier New" panose="02070309020205020404" pitchFamily="49" charset="0"/>
                      </a:endParaRPr>
                    </a:p>
                    <a:p>
                      <a:pPr marL="365760" marR="0">
                        <a:lnSpc>
                          <a:spcPct val="115000"/>
                        </a:lnSpc>
                        <a:spcBef>
                          <a:spcPts val="0"/>
                        </a:spcBef>
                        <a:spcAft>
                          <a:spcPts val="0"/>
                        </a:spcAft>
                      </a:pPr>
                      <a:r>
                        <a:rPr lang="en-US" sz="1600" kern="1200" dirty="0">
                          <a:solidFill>
                            <a:srgbClr val="0000B0"/>
                          </a:solidFill>
                          <a:effectLst/>
                          <a:latin typeface="Courier New" panose="02070309020205020404" pitchFamily="49" charset="0"/>
                          <a:ea typeface="+mn-ea"/>
                          <a:cs typeface="Courier New" panose="02070309020205020404" pitchFamily="49" charset="0"/>
                        </a:rPr>
                        <a:t>for</a:t>
                      </a:r>
                      <a:r>
                        <a:rPr lang="en-US" sz="16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600" kern="1200" dirty="0">
                          <a:solidFill>
                            <a:schemeClr val="tx1"/>
                          </a:solidFill>
                          <a:effectLst/>
                          <a:latin typeface="Courier New" panose="02070309020205020404" pitchFamily="49" charset="0"/>
                          <a:ea typeface="+mn-ea"/>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printf</a:t>
                      </a:r>
                      <a:r>
                        <a:rPr lang="en-US" sz="1600" dirty="0">
                          <a:effectLst/>
                          <a:latin typeface="Courier New" panose="02070309020205020404" pitchFamily="49" charset="0"/>
                          <a:cs typeface="Courier New" panose="02070309020205020404" pitchFamily="49" charset="0"/>
                        </a:rPr>
                        <a:t>(</a:t>
                      </a:r>
                      <a:r>
                        <a:rPr lang="en-US" sz="1600" dirty="0">
                          <a:solidFill>
                            <a:srgbClr val="FF0000"/>
                          </a:solidFill>
                          <a:effectLst/>
                          <a:latin typeface="Courier New" panose="02070309020205020404" pitchFamily="49" charset="0"/>
                          <a:cs typeface="Courier New" panose="02070309020205020404" pitchFamily="49" charset="0"/>
                        </a:rPr>
                        <a:t>"%d</a:t>
                      </a:r>
                      <a:r>
                        <a:rPr lang="en-US" sz="1600" baseline="0" dirty="0">
                          <a:solidFill>
                            <a:srgbClr val="FF0000"/>
                          </a:solidFill>
                          <a:effectLst/>
                          <a:latin typeface="Courier New" panose="02070309020205020404" pitchFamily="49" charset="0"/>
                          <a:cs typeface="Courier New" panose="02070309020205020404" pitchFamily="49" charset="0"/>
                        </a:rPr>
                        <a:t> </a:t>
                      </a:r>
                      <a:r>
                        <a:rPr lang="en-US" sz="1600" dirty="0">
                          <a:solidFill>
                            <a:srgbClr val="FF0000"/>
                          </a:solidFill>
                          <a:effectLst/>
                          <a:latin typeface="Courier New" panose="02070309020205020404" pitchFamily="49" charset="0"/>
                          <a:cs typeface="Courier New" panose="02070309020205020404" pitchFamily="49" charset="0"/>
                        </a:rPr>
                        <a:t>"</a:t>
                      </a:r>
                      <a:r>
                        <a:rPr lang="en-US" sz="1600" dirty="0">
                          <a:effectLst/>
                          <a:latin typeface="Courier New" panose="02070309020205020404" pitchFamily="49" charset="0"/>
                          <a:cs typeface="Courier New" panose="02070309020205020404" pitchFamily="49" charset="0"/>
                        </a:rPr>
                        <a:t>, a[</a:t>
                      </a:r>
                      <a:r>
                        <a:rPr lang="en-US" sz="1600" dirty="0" err="1">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][j] + b[j][</a:t>
                      </a:r>
                      <a:r>
                        <a:rPr lang="en-US" sz="1600" dirty="0" err="1">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685800" algn="l"/>
                        </a:tabLst>
                      </a:pPr>
                      <a:r>
                        <a:rPr lang="en-US" sz="1600" dirty="0">
                          <a:effectLst/>
                          <a:latin typeface="Courier New" panose="02070309020205020404" pitchFamily="49" charset="0"/>
                          <a:cs typeface="Courier New" panose="02070309020205020404" pitchFamily="49" charset="0"/>
                        </a:rPr>
                        <a:t>} </a:t>
                      </a:r>
                      <a:endParaRPr lang="en-US" sz="2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extLst>
                  <a:ext uri="{0D108BD9-81ED-4DB2-BD59-A6C34878D82A}">
                    <a16:rowId xmlns:a16="http://schemas.microsoft.com/office/drawing/2014/main" val="10000"/>
                  </a:ext>
                </a:extLst>
              </a:tr>
              <a:tr h="658906">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endParaRPr lang="en-US" sz="2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73152" marT="9525" marB="9525">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FFFF00"/>
                          </a:solidFill>
                          <a:effectLst/>
                          <a:latin typeface="Courier New" panose="02070309020205020404" pitchFamily="49" charset="0"/>
                          <a:cs typeface="Courier New" panose="02070309020205020404" pitchFamily="49" charset="0"/>
                        </a:rPr>
                        <a:t>2 4 6 8 1 3 5 7 9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effectLst/>
                          <a:latin typeface="Courier New" panose="02070309020205020404" pitchFamily="49" charset="0"/>
                          <a:ea typeface="Times New Roman" panose="02020603050405020304" pitchFamily="18" charset="0"/>
                          <a:cs typeface="Courier New" panose="02070309020205020404" pitchFamily="49" charset="0"/>
                        </a:rPr>
                        <a:t>3 11 10 11 10 9 10 9 17</a:t>
                      </a:r>
                      <a:endParaRPr lang="en-US" sz="28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TextBox 10"/>
          <p:cNvSpPr txBox="1"/>
          <p:nvPr/>
        </p:nvSpPr>
        <p:spPr>
          <a:xfrm>
            <a:off x="5647765" y="965200"/>
            <a:ext cx="6417235" cy="1200329"/>
          </a:xfrm>
          <a:prstGeom prst="rect">
            <a:avLst/>
          </a:prstGeom>
          <a:noFill/>
        </p:spPr>
        <p:txBody>
          <a:bodyPr wrap="square" rtlCol="0">
            <a:spAutoFit/>
          </a:bodyPr>
          <a:lstStyle/>
          <a:p>
            <a:pPr algn="just"/>
            <a:r>
              <a:rPr lang="en-US" dirty="0"/>
              <a:t>Consider the following example (the dark area at the end consists the input and the output of this program; the yellow colored text represents input given by the user and black colored text represents output):</a:t>
            </a:r>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20</a:t>
            </a:fld>
            <a:endParaRPr lang="en-US" dirty="0"/>
          </a:p>
        </p:txBody>
      </p:sp>
    </p:spTree>
    <p:extLst>
      <p:ext uri="{BB962C8B-B14F-4D97-AF65-F5344CB8AC3E}">
        <p14:creationId xmlns:p14="http://schemas.microsoft.com/office/powerpoint/2010/main" val="2165423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7917" y="190314"/>
            <a:ext cx="11887200" cy="709989"/>
          </a:xfrm>
        </p:spPr>
        <p:txBody>
          <a:bodyPr>
            <a:normAutofit/>
          </a:bodyPr>
          <a:lstStyle/>
          <a:p>
            <a:r>
              <a:rPr lang="en-US" dirty="0"/>
              <a:t>Memory Access</a:t>
            </a:r>
          </a:p>
        </p:txBody>
      </p:sp>
      <p:sp>
        <p:nvSpPr>
          <p:cNvPr id="8" name="Text Placeholder 7"/>
          <p:cNvSpPr>
            <a:spLocks noGrp="1"/>
          </p:cNvSpPr>
          <p:nvPr>
            <p:ph type="body" idx="1"/>
          </p:nvPr>
        </p:nvSpPr>
        <p:spPr>
          <a:xfrm>
            <a:off x="194332" y="2003611"/>
            <a:ext cx="5587903" cy="527377"/>
          </a:xfrm>
        </p:spPr>
        <p:txBody>
          <a:bodyPr/>
          <a:lstStyle/>
          <a:p>
            <a:r>
              <a:rPr lang="en-US" dirty="0"/>
              <a:t>2D Array</a:t>
            </a:r>
          </a:p>
        </p:txBody>
      </p:sp>
      <p:sp>
        <p:nvSpPr>
          <p:cNvPr id="3" name="Content Placeholder 2"/>
          <p:cNvSpPr>
            <a:spLocks noGrp="1"/>
          </p:cNvSpPr>
          <p:nvPr>
            <p:ph sz="half" idx="2"/>
          </p:nvPr>
        </p:nvSpPr>
        <p:spPr>
          <a:xfrm>
            <a:off x="194332" y="2630210"/>
            <a:ext cx="5587903" cy="2027557"/>
          </a:xfrm>
        </p:spPr>
        <p:txBody>
          <a:bodyPr>
            <a:normAutofit fontScale="62500" lnSpcReduction="20000"/>
          </a:bodyPr>
          <a:lstStyle/>
          <a:p>
            <a:pPr marL="0" indent="0">
              <a:buNone/>
            </a:pPr>
            <a:r>
              <a:rPr lang="en-US" dirty="0" err="1">
                <a:solidFill>
                  <a:srgbClr val="0000B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[3][5], H=3, W=5, n, m,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a:t>
            </a:r>
          </a:p>
          <a:p>
            <a:pPr marL="0" indent="0">
              <a:buNone/>
            </a:pPr>
            <a:r>
              <a:rPr lang="en-US" dirty="0">
                <a:solidFill>
                  <a:srgbClr val="0000B0"/>
                </a:solidFill>
                <a:latin typeface="Courier New" panose="02070309020205020404" pitchFamily="49" charset="0"/>
                <a:cs typeface="Courier New" panose="02070309020205020404" pitchFamily="49" charset="0"/>
              </a:rPr>
              <a:t>void</a:t>
            </a:r>
            <a:r>
              <a:rPr lang="en-US" dirty="0">
                <a:latin typeface="Courier New" panose="02070309020205020404" pitchFamily="49" charset="0"/>
                <a:cs typeface="Courier New" panose="02070309020205020404" pitchFamily="49" charset="0"/>
              </a:rPr>
              <a:t> main (</a:t>
            </a:r>
            <a:r>
              <a:rPr lang="en-US" dirty="0">
                <a:solidFill>
                  <a:srgbClr val="0000B0"/>
                </a:solidFill>
                <a:latin typeface="Courier New" panose="02070309020205020404" pitchFamily="49" charset="0"/>
                <a:cs typeface="Courier New" panose="02070309020205020404" pitchFamily="49" charset="0"/>
              </a:rPr>
              <a:t>void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(n=0; n&lt;H; n++)</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(m=0; m&lt;W; m++)</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[n][m]=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
        <p:nvSpPr>
          <p:cNvPr id="9" name="Text Placeholder 8"/>
          <p:cNvSpPr>
            <a:spLocks noGrp="1"/>
          </p:cNvSpPr>
          <p:nvPr>
            <p:ph type="body" sz="quarter" idx="3"/>
          </p:nvPr>
        </p:nvSpPr>
        <p:spPr>
          <a:xfrm>
            <a:off x="6131858" y="2003612"/>
            <a:ext cx="5786716" cy="527377"/>
          </a:xfrm>
        </p:spPr>
        <p:txBody>
          <a:bodyPr/>
          <a:lstStyle/>
          <a:p>
            <a:r>
              <a:rPr lang="en-US" dirty="0"/>
              <a:t>1D array</a:t>
            </a:r>
          </a:p>
        </p:txBody>
      </p:sp>
      <p:sp>
        <p:nvSpPr>
          <p:cNvPr id="10" name="Content Placeholder 9"/>
          <p:cNvSpPr>
            <a:spLocks noGrp="1"/>
          </p:cNvSpPr>
          <p:nvPr>
            <p:ph sz="quarter" idx="4"/>
          </p:nvPr>
        </p:nvSpPr>
        <p:spPr>
          <a:xfrm>
            <a:off x="6131858" y="2630210"/>
            <a:ext cx="5788303" cy="2023076"/>
          </a:xfrm>
        </p:spPr>
        <p:txBody>
          <a:bodyPr>
            <a:normAutofit fontScale="62500" lnSpcReduction="20000"/>
          </a:bodyPr>
          <a:lstStyle/>
          <a:p>
            <a:pPr marL="0" indent="0">
              <a:buNone/>
            </a:pPr>
            <a:r>
              <a:rPr lang="en-US" dirty="0" err="1">
                <a:solidFill>
                  <a:srgbClr val="0000B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[3 * 5], H=3, W=5, n, m,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a:t>
            </a:r>
          </a:p>
          <a:p>
            <a:pPr marL="0" indent="0">
              <a:buNone/>
            </a:pPr>
            <a:r>
              <a:rPr lang="en-US" dirty="0">
                <a:solidFill>
                  <a:srgbClr val="0000B0"/>
                </a:solidFill>
                <a:latin typeface="Courier New" panose="02070309020205020404" pitchFamily="49" charset="0"/>
                <a:cs typeface="Courier New" panose="02070309020205020404" pitchFamily="49" charset="0"/>
              </a:rPr>
              <a:t>void</a:t>
            </a:r>
            <a:r>
              <a:rPr lang="en-US" dirty="0">
                <a:latin typeface="Courier New" panose="02070309020205020404" pitchFamily="49" charset="0"/>
                <a:cs typeface="Courier New" panose="02070309020205020404" pitchFamily="49" charset="0"/>
              </a:rPr>
              <a:t> main (</a:t>
            </a:r>
            <a:r>
              <a:rPr lang="en-US" dirty="0">
                <a:solidFill>
                  <a:srgbClr val="0000B0"/>
                </a:solidFill>
                <a:latin typeface="Courier New" panose="02070309020205020404" pitchFamily="49" charset="0"/>
                <a:cs typeface="Courier New" panose="02070309020205020404" pitchFamily="49" charset="0"/>
              </a:rPr>
              <a:t>void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(n=0; n&lt;H; n++)</a:t>
            </a:r>
          </a:p>
          <a:p>
            <a:pPr marL="0"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(m=0; m&lt;W; m++)</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 W * n + m ]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
        <p:nvSpPr>
          <p:cNvPr id="12" name="TextBox 11"/>
          <p:cNvSpPr txBox="1"/>
          <p:nvPr/>
        </p:nvSpPr>
        <p:spPr>
          <a:xfrm>
            <a:off x="147917" y="874061"/>
            <a:ext cx="11887200" cy="1200329"/>
          </a:xfrm>
          <a:prstGeom prst="rect">
            <a:avLst/>
          </a:prstGeom>
          <a:noFill/>
        </p:spPr>
        <p:txBody>
          <a:bodyPr wrap="square" rtlCol="0">
            <a:spAutoFit/>
          </a:bodyPr>
          <a:lstStyle/>
          <a:p>
            <a:r>
              <a:rPr lang="en-US" sz="2400" dirty="0"/>
              <a:t>Two-dimensional arrays are just an abstraction for programmers, since we can obtain the same results with a simple array just by putting a factor between its indices: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minu</a:t>
            </a:r>
            <a:r>
              <a:rPr lang="en-US" sz="2400" dirty="0">
                <a:latin typeface="Courier New" panose="02070309020205020404" pitchFamily="49" charset="0"/>
                <a:cs typeface="Courier New" panose="02070309020205020404" pitchFamily="49" charset="0"/>
              </a:rPr>
              <a:t> [3][5];   </a:t>
            </a:r>
            <a:r>
              <a:rPr lang="en-US" sz="2400" dirty="0"/>
              <a:t>is equivalent to (3 * 5 = 15);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minu</a:t>
            </a:r>
            <a:r>
              <a:rPr lang="en-US" sz="2400" dirty="0">
                <a:latin typeface="Courier New" panose="02070309020205020404" pitchFamily="49" charset="0"/>
                <a:cs typeface="Courier New" panose="02070309020205020404" pitchFamily="49" charset="0"/>
              </a:rPr>
              <a:t> [15];</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545525375"/>
              </p:ext>
            </p:extLst>
          </p:nvPr>
        </p:nvGraphicFramePr>
        <p:xfrm>
          <a:off x="3798628" y="3073159"/>
          <a:ext cx="1835691" cy="1310640"/>
        </p:xfrm>
        <a:graphic>
          <a:graphicData uri="http://schemas.openxmlformats.org/drawingml/2006/table">
            <a:tbl>
              <a:tblPr firstRow="1" firstCol="1" bandRow="1">
                <a:tableStyleId>{2D5ABB26-0587-4C30-8999-92F81FD0307C}</a:tableStyleId>
              </a:tblPr>
              <a:tblGrid>
                <a:gridCol w="406267">
                  <a:extLst>
                    <a:ext uri="{9D8B030D-6E8A-4147-A177-3AD203B41FA5}">
                      <a16:colId xmlns:a16="http://schemas.microsoft.com/office/drawing/2014/main" val="20000"/>
                    </a:ext>
                  </a:extLst>
                </a:gridCol>
                <a:gridCol w="248222">
                  <a:extLst>
                    <a:ext uri="{9D8B030D-6E8A-4147-A177-3AD203B41FA5}">
                      <a16:colId xmlns:a16="http://schemas.microsoft.com/office/drawing/2014/main" val="20001"/>
                    </a:ext>
                  </a:extLst>
                </a:gridCol>
                <a:gridCol w="261938">
                  <a:extLst>
                    <a:ext uri="{9D8B030D-6E8A-4147-A177-3AD203B41FA5}">
                      <a16:colId xmlns:a16="http://schemas.microsoft.com/office/drawing/2014/main" val="20002"/>
                    </a:ext>
                  </a:extLst>
                </a:gridCol>
                <a:gridCol w="261938">
                  <a:extLst>
                    <a:ext uri="{9D8B030D-6E8A-4147-A177-3AD203B41FA5}">
                      <a16:colId xmlns:a16="http://schemas.microsoft.com/office/drawing/2014/main" val="20003"/>
                    </a:ext>
                  </a:extLst>
                </a:gridCol>
                <a:gridCol w="261938">
                  <a:extLst>
                    <a:ext uri="{9D8B030D-6E8A-4147-A177-3AD203B41FA5}">
                      <a16:colId xmlns:a16="http://schemas.microsoft.com/office/drawing/2014/main" val="20004"/>
                    </a:ext>
                  </a:extLst>
                </a:gridCol>
                <a:gridCol w="261938">
                  <a:extLst>
                    <a:ext uri="{9D8B030D-6E8A-4147-A177-3AD203B41FA5}">
                      <a16:colId xmlns:a16="http://schemas.microsoft.com/office/drawing/2014/main" val="20005"/>
                    </a:ext>
                  </a:extLst>
                </a:gridCol>
                <a:gridCol w="133450">
                  <a:extLst>
                    <a:ext uri="{9D8B030D-6E8A-4147-A177-3AD203B41FA5}">
                      <a16:colId xmlns:a16="http://schemas.microsoft.com/office/drawing/2014/main" val="20006"/>
                    </a:ext>
                  </a:extLst>
                </a:gridCol>
              </a:tblGrid>
              <a:tr h="224783">
                <a:tc>
                  <a:txBody>
                    <a:bodyPr/>
                    <a:lstStyle/>
                    <a:p>
                      <a:pPr marL="0" marR="0" algn="ctr">
                        <a:spcBef>
                          <a:spcPts val="0"/>
                        </a:spcBef>
                        <a:spcAft>
                          <a:spcPts val="0"/>
                        </a:spcAft>
                      </a:pPr>
                      <a:r>
                        <a:rPr lang="en-US" sz="1600" b="1" dirty="0">
                          <a:effectLst/>
                          <a:latin typeface="Arial Narrow" panose="020B0606020202030204" pitchFamily="34" charset="0"/>
                        </a:rPr>
                        <a:t> </a:t>
                      </a:r>
                      <a:endParaRPr lang="en-US" sz="1600" b="1"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0</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1</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2</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3</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4</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0"/>
                  </a:ext>
                </a:extLst>
              </a:tr>
              <a:tr h="249759">
                <a:tc>
                  <a:txBody>
                    <a:bodyPr/>
                    <a:lstStyle/>
                    <a:p>
                      <a:pPr marL="0" marR="0" algn="ctr">
                        <a:spcBef>
                          <a:spcPts val="0"/>
                        </a:spcBef>
                        <a:spcAft>
                          <a:spcPts val="0"/>
                        </a:spcAft>
                      </a:pPr>
                      <a:r>
                        <a:rPr lang="en-US" sz="1600" b="1">
                          <a:effectLst/>
                          <a:latin typeface="Arial Narrow" panose="020B0606020202030204" pitchFamily="34" charset="0"/>
                        </a:rPr>
                        <a:t>0</a:t>
                      </a:r>
                      <a:endParaRPr lang="en-US" sz="1600" b="1">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1"/>
                  </a:ext>
                </a:extLst>
              </a:tr>
              <a:tr h="249759">
                <a:tc>
                  <a:txBody>
                    <a:bodyPr/>
                    <a:lstStyle/>
                    <a:p>
                      <a:pPr marL="0" marR="0" algn="ctr">
                        <a:spcBef>
                          <a:spcPts val="0"/>
                        </a:spcBef>
                        <a:spcAft>
                          <a:spcPts val="0"/>
                        </a:spcAft>
                      </a:pPr>
                      <a:r>
                        <a:rPr lang="en-US" sz="1600" b="1">
                          <a:effectLst/>
                          <a:latin typeface="Arial Narrow" panose="020B0606020202030204" pitchFamily="34" charset="0"/>
                        </a:rPr>
                        <a:t>1</a:t>
                      </a:r>
                      <a:endParaRPr lang="en-US" sz="1600" b="1">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2"/>
                  </a:ext>
                </a:extLst>
              </a:tr>
              <a:tr h="249759">
                <a:tc>
                  <a:txBody>
                    <a:bodyPr/>
                    <a:lstStyle/>
                    <a:p>
                      <a:pPr marL="0" marR="0" algn="ctr">
                        <a:spcBef>
                          <a:spcPts val="0"/>
                        </a:spcBef>
                        <a:spcAft>
                          <a:spcPts val="0"/>
                        </a:spcAft>
                      </a:pPr>
                      <a:r>
                        <a:rPr lang="en-US" sz="1600" b="1" dirty="0">
                          <a:effectLst/>
                          <a:latin typeface="Arial Narrow" panose="020B0606020202030204" pitchFamily="34" charset="0"/>
                        </a:rPr>
                        <a:t>2</a:t>
                      </a:r>
                      <a:endParaRPr lang="en-US" sz="1600" b="1" dirty="0">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3"/>
                  </a:ext>
                </a:extLst>
              </a:tr>
              <a:tr h="224783">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5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701036702"/>
              </p:ext>
            </p:extLst>
          </p:nvPr>
        </p:nvGraphicFramePr>
        <p:xfrm>
          <a:off x="6131858" y="4656884"/>
          <a:ext cx="5562247" cy="762000"/>
        </p:xfrm>
        <a:graphic>
          <a:graphicData uri="http://schemas.openxmlformats.org/drawingml/2006/table">
            <a:tbl>
              <a:tblPr firstRow="1" firstCol="1" bandRow="1">
                <a:tableStyleId>{2D5ABB26-0587-4C30-8999-92F81FD0307C}</a:tableStyleId>
              </a:tblPr>
              <a:tblGrid>
                <a:gridCol w="73645">
                  <a:extLst>
                    <a:ext uri="{9D8B030D-6E8A-4147-A177-3AD203B41FA5}">
                      <a16:colId xmlns:a16="http://schemas.microsoft.com/office/drawing/2014/main" val="20000"/>
                    </a:ext>
                  </a:extLst>
                </a:gridCol>
                <a:gridCol w="336492">
                  <a:extLst>
                    <a:ext uri="{9D8B030D-6E8A-4147-A177-3AD203B41FA5}">
                      <a16:colId xmlns:a16="http://schemas.microsoft.com/office/drawing/2014/main" val="20001"/>
                    </a:ext>
                  </a:extLst>
                </a:gridCol>
                <a:gridCol w="355086">
                  <a:extLst>
                    <a:ext uri="{9D8B030D-6E8A-4147-A177-3AD203B41FA5}">
                      <a16:colId xmlns:a16="http://schemas.microsoft.com/office/drawing/2014/main" val="20002"/>
                    </a:ext>
                  </a:extLst>
                </a:gridCol>
                <a:gridCol w="355086">
                  <a:extLst>
                    <a:ext uri="{9D8B030D-6E8A-4147-A177-3AD203B41FA5}">
                      <a16:colId xmlns:a16="http://schemas.microsoft.com/office/drawing/2014/main" val="20003"/>
                    </a:ext>
                  </a:extLst>
                </a:gridCol>
                <a:gridCol w="355086">
                  <a:extLst>
                    <a:ext uri="{9D8B030D-6E8A-4147-A177-3AD203B41FA5}">
                      <a16:colId xmlns:a16="http://schemas.microsoft.com/office/drawing/2014/main" val="20004"/>
                    </a:ext>
                  </a:extLst>
                </a:gridCol>
                <a:gridCol w="355086">
                  <a:extLst>
                    <a:ext uri="{9D8B030D-6E8A-4147-A177-3AD203B41FA5}">
                      <a16:colId xmlns:a16="http://schemas.microsoft.com/office/drawing/2014/main" val="20005"/>
                    </a:ext>
                  </a:extLst>
                </a:gridCol>
                <a:gridCol w="355086">
                  <a:extLst>
                    <a:ext uri="{9D8B030D-6E8A-4147-A177-3AD203B41FA5}">
                      <a16:colId xmlns:a16="http://schemas.microsoft.com/office/drawing/2014/main" val="20006"/>
                    </a:ext>
                  </a:extLst>
                </a:gridCol>
                <a:gridCol w="355086">
                  <a:extLst>
                    <a:ext uri="{9D8B030D-6E8A-4147-A177-3AD203B41FA5}">
                      <a16:colId xmlns:a16="http://schemas.microsoft.com/office/drawing/2014/main" val="20007"/>
                    </a:ext>
                  </a:extLst>
                </a:gridCol>
                <a:gridCol w="355086">
                  <a:extLst>
                    <a:ext uri="{9D8B030D-6E8A-4147-A177-3AD203B41FA5}">
                      <a16:colId xmlns:a16="http://schemas.microsoft.com/office/drawing/2014/main" val="20008"/>
                    </a:ext>
                  </a:extLst>
                </a:gridCol>
                <a:gridCol w="355086">
                  <a:extLst>
                    <a:ext uri="{9D8B030D-6E8A-4147-A177-3AD203B41FA5}">
                      <a16:colId xmlns:a16="http://schemas.microsoft.com/office/drawing/2014/main" val="20009"/>
                    </a:ext>
                  </a:extLst>
                </a:gridCol>
                <a:gridCol w="355086">
                  <a:extLst>
                    <a:ext uri="{9D8B030D-6E8A-4147-A177-3AD203B41FA5}">
                      <a16:colId xmlns:a16="http://schemas.microsoft.com/office/drawing/2014/main" val="20010"/>
                    </a:ext>
                  </a:extLst>
                </a:gridCol>
                <a:gridCol w="355086">
                  <a:extLst>
                    <a:ext uri="{9D8B030D-6E8A-4147-A177-3AD203B41FA5}">
                      <a16:colId xmlns:a16="http://schemas.microsoft.com/office/drawing/2014/main" val="20011"/>
                    </a:ext>
                  </a:extLst>
                </a:gridCol>
                <a:gridCol w="355086">
                  <a:extLst>
                    <a:ext uri="{9D8B030D-6E8A-4147-A177-3AD203B41FA5}">
                      <a16:colId xmlns:a16="http://schemas.microsoft.com/office/drawing/2014/main" val="20012"/>
                    </a:ext>
                  </a:extLst>
                </a:gridCol>
                <a:gridCol w="355086">
                  <a:extLst>
                    <a:ext uri="{9D8B030D-6E8A-4147-A177-3AD203B41FA5}">
                      <a16:colId xmlns:a16="http://schemas.microsoft.com/office/drawing/2014/main" val="20013"/>
                    </a:ext>
                  </a:extLst>
                </a:gridCol>
                <a:gridCol w="355086">
                  <a:extLst>
                    <a:ext uri="{9D8B030D-6E8A-4147-A177-3AD203B41FA5}">
                      <a16:colId xmlns:a16="http://schemas.microsoft.com/office/drawing/2014/main" val="20014"/>
                    </a:ext>
                  </a:extLst>
                </a:gridCol>
                <a:gridCol w="355086">
                  <a:extLst>
                    <a:ext uri="{9D8B030D-6E8A-4147-A177-3AD203B41FA5}">
                      <a16:colId xmlns:a16="http://schemas.microsoft.com/office/drawing/2014/main" val="20015"/>
                    </a:ext>
                  </a:extLst>
                </a:gridCol>
                <a:gridCol w="180906">
                  <a:extLst>
                    <a:ext uri="{9D8B030D-6E8A-4147-A177-3AD203B41FA5}">
                      <a16:colId xmlns:a16="http://schemas.microsoft.com/office/drawing/2014/main" val="20016"/>
                    </a:ext>
                  </a:extLst>
                </a:gridCol>
              </a:tblGrid>
              <a:tr h="224783">
                <a:tc>
                  <a:txBody>
                    <a:bodyPr/>
                    <a:lstStyle/>
                    <a:p>
                      <a:pPr marL="0" marR="0" algn="ctr">
                        <a:spcBef>
                          <a:spcPts val="0"/>
                        </a:spcBef>
                        <a:spcAft>
                          <a:spcPts val="0"/>
                        </a:spcAft>
                      </a:pPr>
                      <a:r>
                        <a:rPr lang="en-US" sz="1600" b="1" dirty="0">
                          <a:effectLst/>
                          <a:latin typeface="Arial Narrow" panose="020B0606020202030204" pitchFamily="34" charset="0"/>
                        </a:rPr>
                        <a:t> </a:t>
                      </a:r>
                      <a:endParaRPr lang="en-US" sz="1600" b="1"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0</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1</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2</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3</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rPr>
                        <a:t>4</a:t>
                      </a:r>
                      <a:endParaRPr lang="en-US" sz="16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5</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6</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7</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8</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9</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10</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11</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12</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13</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b="1" dirty="0">
                          <a:effectLst/>
                          <a:latin typeface="Arial Narrow" panose="020B0606020202030204" pitchFamily="34" charset="0"/>
                          <a:ea typeface="Times New Roman" panose="02020603050405020304" pitchFamily="18" charset="0"/>
                        </a:rPr>
                        <a:t>14</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0"/>
                  </a:ext>
                </a:extLst>
              </a:tr>
              <a:tr h="249759">
                <a:tc>
                  <a:txBody>
                    <a:bodyPr/>
                    <a:lstStyle/>
                    <a:p>
                      <a:pPr marL="0" marR="0" algn="ctr">
                        <a:spcBef>
                          <a:spcPts val="0"/>
                        </a:spcBef>
                        <a:spcAft>
                          <a:spcPts val="0"/>
                        </a:spcAft>
                      </a:pPr>
                      <a:endParaRPr lang="en-US" sz="1600" b="1" dirty="0">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Arial Narrow" panose="020B0606020202030204" pitchFamily="34" charset="0"/>
                          <a:ea typeface="Times New Roman" panose="02020603050405020304" pitchFamily="18"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1"/>
                  </a:ext>
                </a:extLst>
              </a:tr>
              <a:tr h="224783">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500">
                          <a:effectLst/>
                          <a:latin typeface="Arial Narrow" panose="020B0606020202030204" pitchFamily="34" charset="0"/>
                        </a:rPr>
                        <a:t> </a:t>
                      </a:r>
                      <a:endParaRPr lang="en-US" sz="16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5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6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600" dirty="0">
                          <a:effectLst/>
                          <a:latin typeface="Arial Narrow" panose="020B0606020202030204" pitchFamily="34" charset="0"/>
                        </a:rPr>
                        <a:t> </a:t>
                      </a:r>
                      <a:endParaRPr lang="en-US" sz="16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2"/>
                  </a:ext>
                </a:extLst>
              </a:tr>
            </a:tbl>
          </a:graphicData>
        </a:graphic>
      </p:graphicFrame>
      <p:sp>
        <p:nvSpPr>
          <p:cNvPr id="17" name="Rectangle 16"/>
          <p:cNvSpPr/>
          <p:nvPr/>
        </p:nvSpPr>
        <p:spPr>
          <a:xfrm>
            <a:off x="4194415" y="3311514"/>
            <a:ext cx="1295400" cy="268941"/>
          </a:xfrm>
          <a:prstGeom prst="rect">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185647" y="4890863"/>
            <a:ext cx="1775009" cy="282387"/>
          </a:xfrm>
          <a:prstGeom prst="rect">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199965" y="3584937"/>
            <a:ext cx="1295400" cy="268941"/>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199965" y="3868392"/>
            <a:ext cx="1295400" cy="268941"/>
          </a:xfrm>
          <a:prstGeom prst="rect">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974106" y="4891239"/>
            <a:ext cx="1742042" cy="282011"/>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749118" y="4895533"/>
            <a:ext cx="1757080" cy="277717"/>
          </a:xfrm>
          <a:prstGeom prst="rect">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671653" y="5498637"/>
            <a:ext cx="822960" cy="369332"/>
          </a:xfrm>
          <a:prstGeom prst="rect">
            <a:avLst/>
          </a:prstGeom>
          <a:noFill/>
          <a:ln>
            <a:solidFill>
              <a:schemeClr val="tx1"/>
            </a:solidFill>
          </a:ln>
        </p:spPr>
        <p:txBody>
          <a:bodyPr wrap="square" rtlCol="0">
            <a:spAutoFit/>
          </a:bodyPr>
          <a:lstStyle/>
          <a:p>
            <a:pPr algn="ctr"/>
            <a:r>
              <a:rPr lang="en-US" dirty="0"/>
              <a:t>Height</a:t>
            </a:r>
          </a:p>
        </p:txBody>
      </p:sp>
      <p:sp>
        <p:nvSpPr>
          <p:cNvPr id="24" name="TextBox 23"/>
          <p:cNvSpPr txBox="1"/>
          <p:nvPr/>
        </p:nvSpPr>
        <p:spPr>
          <a:xfrm>
            <a:off x="8489562" y="5504761"/>
            <a:ext cx="821566" cy="369332"/>
          </a:xfrm>
          <a:prstGeom prst="rect">
            <a:avLst/>
          </a:prstGeom>
          <a:noFill/>
          <a:ln>
            <a:solidFill>
              <a:schemeClr val="tx1"/>
            </a:solidFill>
          </a:ln>
        </p:spPr>
        <p:txBody>
          <a:bodyPr wrap="square" rtlCol="0">
            <a:spAutoFit/>
          </a:bodyPr>
          <a:lstStyle/>
          <a:p>
            <a:pPr algn="ctr"/>
            <a:r>
              <a:rPr lang="en-US" dirty="0"/>
              <a:t>Width</a:t>
            </a:r>
          </a:p>
        </p:txBody>
      </p:sp>
      <p:sp>
        <p:nvSpPr>
          <p:cNvPr id="25" name="TextBox 24"/>
          <p:cNvSpPr txBox="1"/>
          <p:nvPr/>
        </p:nvSpPr>
        <p:spPr>
          <a:xfrm>
            <a:off x="9310064" y="5503694"/>
            <a:ext cx="365760" cy="369332"/>
          </a:xfrm>
          <a:prstGeom prst="rect">
            <a:avLst/>
          </a:prstGeom>
          <a:noFill/>
          <a:ln>
            <a:solidFill>
              <a:schemeClr val="tx1"/>
            </a:solidFill>
          </a:ln>
        </p:spPr>
        <p:txBody>
          <a:bodyPr wrap="square" rtlCol="0">
            <a:spAutoFit/>
          </a:bodyPr>
          <a:lstStyle/>
          <a:p>
            <a:pPr algn="ctr"/>
            <a:r>
              <a:rPr lang="en-US" dirty="0"/>
              <a:t>n</a:t>
            </a:r>
          </a:p>
        </p:txBody>
      </p:sp>
      <p:sp>
        <p:nvSpPr>
          <p:cNvPr id="26" name="TextBox 25"/>
          <p:cNvSpPr txBox="1"/>
          <p:nvPr/>
        </p:nvSpPr>
        <p:spPr>
          <a:xfrm>
            <a:off x="9679108" y="5497507"/>
            <a:ext cx="365760" cy="369332"/>
          </a:xfrm>
          <a:prstGeom prst="rect">
            <a:avLst/>
          </a:prstGeom>
          <a:noFill/>
          <a:ln>
            <a:solidFill>
              <a:schemeClr val="tx1"/>
            </a:solidFill>
          </a:ln>
        </p:spPr>
        <p:txBody>
          <a:bodyPr wrap="square" rtlCol="0">
            <a:spAutoFit/>
          </a:bodyPr>
          <a:lstStyle/>
          <a:p>
            <a:pPr algn="ctr"/>
            <a:r>
              <a:rPr lang="en-US" dirty="0"/>
              <a:t>m</a:t>
            </a:r>
          </a:p>
        </p:txBody>
      </p:sp>
      <p:sp>
        <p:nvSpPr>
          <p:cNvPr id="27" name="TextBox 26"/>
          <p:cNvSpPr txBox="1"/>
          <p:nvPr/>
        </p:nvSpPr>
        <p:spPr>
          <a:xfrm>
            <a:off x="7671653" y="5867969"/>
            <a:ext cx="822960" cy="369332"/>
          </a:xfrm>
          <a:prstGeom prst="rect">
            <a:avLst/>
          </a:prstGeom>
          <a:noFill/>
          <a:ln>
            <a:solidFill>
              <a:schemeClr val="tx1"/>
            </a:solidFill>
          </a:ln>
        </p:spPr>
        <p:txBody>
          <a:bodyPr wrap="square" rtlCol="0">
            <a:spAutoFit/>
          </a:bodyPr>
          <a:lstStyle/>
          <a:p>
            <a:pPr algn="ctr"/>
            <a:r>
              <a:rPr lang="en-US" dirty="0"/>
              <a:t>3</a:t>
            </a:r>
          </a:p>
        </p:txBody>
      </p:sp>
      <p:sp>
        <p:nvSpPr>
          <p:cNvPr id="28" name="TextBox 27"/>
          <p:cNvSpPr txBox="1"/>
          <p:nvPr/>
        </p:nvSpPr>
        <p:spPr>
          <a:xfrm>
            <a:off x="8489562" y="5874093"/>
            <a:ext cx="821566" cy="369332"/>
          </a:xfrm>
          <a:prstGeom prst="rect">
            <a:avLst/>
          </a:prstGeom>
          <a:noFill/>
          <a:ln>
            <a:solidFill>
              <a:schemeClr val="tx1"/>
            </a:solidFill>
          </a:ln>
        </p:spPr>
        <p:txBody>
          <a:bodyPr wrap="square" rtlCol="0">
            <a:spAutoFit/>
          </a:bodyPr>
          <a:lstStyle/>
          <a:p>
            <a:pPr algn="ctr"/>
            <a:r>
              <a:rPr lang="en-US" dirty="0"/>
              <a:t>5</a:t>
            </a:r>
          </a:p>
        </p:txBody>
      </p:sp>
      <p:sp>
        <p:nvSpPr>
          <p:cNvPr id="29" name="TextBox 28"/>
          <p:cNvSpPr txBox="1"/>
          <p:nvPr/>
        </p:nvSpPr>
        <p:spPr>
          <a:xfrm>
            <a:off x="9310064" y="5873026"/>
            <a:ext cx="365760" cy="369332"/>
          </a:xfrm>
          <a:prstGeom prst="rect">
            <a:avLst/>
          </a:prstGeom>
          <a:noFill/>
          <a:ln>
            <a:noFill/>
          </a:ln>
        </p:spPr>
        <p:txBody>
          <a:bodyPr wrap="square" rtlCol="0">
            <a:spAutoFit/>
          </a:bodyPr>
          <a:lstStyle/>
          <a:p>
            <a:pPr algn="ctr"/>
            <a:r>
              <a:rPr lang="en-US" dirty="0"/>
              <a:t>0</a:t>
            </a:r>
          </a:p>
        </p:txBody>
      </p:sp>
      <p:sp>
        <p:nvSpPr>
          <p:cNvPr id="30" name="TextBox 29"/>
          <p:cNvSpPr txBox="1"/>
          <p:nvPr/>
        </p:nvSpPr>
        <p:spPr>
          <a:xfrm>
            <a:off x="9665661" y="5880286"/>
            <a:ext cx="365760" cy="369332"/>
          </a:xfrm>
          <a:prstGeom prst="rect">
            <a:avLst/>
          </a:prstGeom>
          <a:noFill/>
          <a:ln>
            <a:noFill/>
          </a:ln>
        </p:spPr>
        <p:txBody>
          <a:bodyPr wrap="square" rtlCol="0">
            <a:spAutoFit/>
          </a:bodyPr>
          <a:lstStyle/>
          <a:p>
            <a:pPr algn="ctr"/>
            <a:r>
              <a:rPr lang="en-US" dirty="0"/>
              <a:t>0</a:t>
            </a:r>
          </a:p>
        </p:txBody>
      </p:sp>
      <p:sp>
        <p:nvSpPr>
          <p:cNvPr id="31" name="TextBox 30"/>
          <p:cNvSpPr txBox="1"/>
          <p:nvPr/>
        </p:nvSpPr>
        <p:spPr>
          <a:xfrm>
            <a:off x="10035983" y="5497507"/>
            <a:ext cx="1621550" cy="369332"/>
          </a:xfrm>
          <a:prstGeom prst="rect">
            <a:avLst/>
          </a:prstGeom>
          <a:noFill/>
          <a:ln>
            <a:solidFill>
              <a:schemeClr val="tx1"/>
            </a:solidFill>
          </a:ln>
        </p:spPr>
        <p:txBody>
          <a:bodyPr wrap="square" rtlCol="0">
            <a:spAutoFit/>
          </a:bodyPr>
          <a:lstStyle/>
          <a:p>
            <a:pPr algn="ctr"/>
            <a:r>
              <a:rPr lang="en-US" dirty="0"/>
              <a:t>Width * n + m</a:t>
            </a:r>
          </a:p>
        </p:txBody>
      </p:sp>
      <p:sp>
        <p:nvSpPr>
          <p:cNvPr id="32" name="TextBox 31"/>
          <p:cNvSpPr txBox="1"/>
          <p:nvPr/>
        </p:nvSpPr>
        <p:spPr>
          <a:xfrm>
            <a:off x="10030357" y="5882700"/>
            <a:ext cx="1621550" cy="369332"/>
          </a:xfrm>
          <a:prstGeom prst="rect">
            <a:avLst/>
          </a:prstGeom>
          <a:noFill/>
          <a:ln>
            <a:noFill/>
          </a:ln>
        </p:spPr>
        <p:txBody>
          <a:bodyPr wrap="square" rtlCol="0">
            <a:spAutoFit/>
          </a:bodyPr>
          <a:lstStyle/>
          <a:p>
            <a:pPr algn="ctr"/>
            <a:r>
              <a:rPr lang="en-US" dirty="0"/>
              <a:t>0</a:t>
            </a:r>
          </a:p>
        </p:txBody>
      </p:sp>
      <p:sp>
        <p:nvSpPr>
          <p:cNvPr id="34" name="TextBox 33"/>
          <p:cNvSpPr txBox="1"/>
          <p:nvPr/>
        </p:nvSpPr>
        <p:spPr>
          <a:xfrm>
            <a:off x="9654438" y="5882324"/>
            <a:ext cx="365760" cy="369332"/>
          </a:xfrm>
          <a:prstGeom prst="rect">
            <a:avLst/>
          </a:prstGeom>
          <a:noFill/>
          <a:ln>
            <a:noFill/>
          </a:ln>
        </p:spPr>
        <p:txBody>
          <a:bodyPr wrap="square" rtlCol="0">
            <a:spAutoFit/>
          </a:bodyPr>
          <a:lstStyle/>
          <a:p>
            <a:pPr algn="ctr"/>
            <a:r>
              <a:rPr lang="en-US" dirty="0"/>
              <a:t>3</a:t>
            </a:r>
          </a:p>
        </p:txBody>
      </p:sp>
      <p:sp>
        <p:nvSpPr>
          <p:cNvPr id="35" name="TextBox 34"/>
          <p:cNvSpPr txBox="1"/>
          <p:nvPr/>
        </p:nvSpPr>
        <p:spPr>
          <a:xfrm>
            <a:off x="10019134" y="5884738"/>
            <a:ext cx="1621550" cy="369332"/>
          </a:xfrm>
          <a:prstGeom prst="rect">
            <a:avLst/>
          </a:prstGeom>
          <a:noFill/>
          <a:ln>
            <a:noFill/>
          </a:ln>
        </p:spPr>
        <p:txBody>
          <a:bodyPr wrap="square" rtlCol="0">
            <a:spAutoFit/>
          </a:bodyPr>
          <a:lstStyle/>
          <a:p>
            <a:pPr algn="ctr"/>
            <a:r>
              <a:rPr lang="en-US" dirty="0"/>
              <a:t>3</a:t>
            </a:r>
          </a:p>
        </p:txBody>
      </p:sp>
      <p:sp>
        <p:nvSpPr>
          <p:cNvPr id="37" name="TextBox 36"/>
          <p:cNvSpPr txBox="1"/>
          <p:nvPr/>
        </p:nvSpPr>
        <p:spPr>
          <a:xfrm>
            <a:off x="9664483" y="5888552"/>
            <a:ext cx="365760" cy="369332"/>
          </a:xfrm>
          <a:prstGeom prst="rect">
            <a:avLst/>
          </a:prstGeom>
          <a:noFill/>
          <a:ln>
            <a:noFill/>
          </a:ln>
        </p:spPr>
        <p:txBody>
          <a:bodyPr wrap="square" rtlCol="0">
            <a:spAutoFit/>
          </a:bodyPr>
          <a:lstStyle/>
          <a:p>
            <a:pPr algn="ctr"/>
            <a:r>
              <a:rPr lang="en-US" dirty="0"/>
              <a:t>4</a:t>
            </a:r>
          </a:p>
        </p:txBody>
      </p:sp>
      <p:sp>
        <p:nvSpPr>
          <p:cNvPr id="38" name="TextBox 37"/>
          <p:cNvSpPr txBox="1"/>
          <p:nvPr/>
        </p:nvSpPr>
        <p:spPr>
          <a:xfrm>
            <a:off x="10029179" y="5890966"/>
            <a:ext cx="1621550" cy="369332"/>
          </a:xfrm>
          <a:prstGeom prst="rect">
            <a:avLst/>
          </a:prstGeom>
          <a:noFill/>
          <a:ln>
            <a:noFill/>
          </a:ln>
        </p:spPr>
        <p:txBody>
          <a:bodyPr wrap="square" rtlCol="0">
            <a:spAutoFit/>
          </a:bodyPr>
          <a:lstStyle/>
          <a:p>
            <a:pPr algn="ctr"/>
            <a:r>
              <a:rPr lang="en-US" dirty="0"/>
              <a:t>4</a:t>
            </a:r>
          </a:p>
        </p:txBody>
      </p:sp>
      <p:sp>
        <p:nvSpPr>
          <p:cNvPr id="39" name="TextBox 38"/>
          <p:cNvSpPr txBox="1"/>
          <p:nvPr/>
        </p:nvSpPr>
        <p:spPr>
          <a:xfrm>
            <a:off x="9310064" y="5874272"/>
            <a:ext cx="365760" cy="369332"/>
          </a:xfrm>
          <a:prstGeom prst="rect">
            <a:avLst/>
          </a:prstGeom>
          <a:noFill/>
          <a:ln>
            <a:noFill/>
          </a:ln>
        </p:spPr>
        <p:txBody>
          <a:bodyPr wrap="square" rtlCol="0">
            <a:spAutoFit/>
          </a:bodyPr>
          <a:lstStyle/>
          <a:p>
            <a:pPr algn="ctr"/>
            <a:r>
              <a:rPr lang="en-US" dirty="0"/>
              <a:t>2</a:t>
            </a:r>
          </a:p>
        </p:txBody>
      </p:sp>
      <p:sp>
        <p:nvSpPr>
          <p:cNvPr id="40" name="TextBox 39"/>
          <p:cNvSpPr txBox="1"/>
          <p:nvPr/>
        </p:nvSpPr>
        <p:spPr>
          <a:xfrm>
            <a:off x="9654438" y="5876846"/>
            <a:ext cx="365760" cy="369332"/>
          </a:xfrm>
          <a:prstGeom prst="rect">
            <a:avLst/>
          </a:prstGeom>
          <a:noFill/>
          <a:ln>
            <a:noFill/>
          </a:ln>
        </p:spPr>
        <p:txBody>
          <a:bodyPr wrap="square" rtlCol="0">
            <a:spAutoFit/>
          </a:bodyPr>
          <a:lstStyle/>
          <a:p>
            <a:pPr algn="ctr"/>
            <a:r>
              <a:rPr lang="en-US" dirty="0"/>
              <a:t>2</a:t>
            </a:r>
          </a:p>
        </p:txBody>
      </p:sp>
      <p:sp>
        <p:nvSpPr>
          <p:cNvPr id="41" name="TextBox 40"/>
          <p:cNvSpPr txBox="1"/>
          <p:nvPr/>
        </p:nvSpPr>
        <p:spPr>
          <a:xfrm>
            <a:off x="10019134" y="5879260"/>
            <a:ext cx="1621550" cy="369332"/>
          </a:xfrm>
          <a:prstGeom prst="rect">
            <a:avLst/>
          </a:prstGeom>
          <a:noFill/>
          <a:ln>
            <a:noFill/>
          </a:ln>
        </p:spPr>
        <p:txBody>
          <a:bodyPr wrap="square" rtlCol="0">
            <a:spAutoFit/>
          </a:bodyPr>
          <a:lstStyle/>
          <a:p>
            <a:pPr algn="ctr"/>
            <a:r>
              <a:rPr lang="en-US" dirty="0"/>
              <a:t>2</a:t>
            </a:r>
          </a:p>
        </p:txBody>
      </p:sp>
      <p:sp>
        <p:nvSpPr>
          <p:cNvPr id="42" name="TextBox 41"/>
          <p:cNvSpPr txBox="1"/>
          <p:nvPr/>
        </p:nvSpPr>
        <p:spPr>
          <a:xfrm>
            <a:off x="9312385" y="5879786"/>
            <a:ext cx="365760" cy="369332"/>
          </a:xfrm>
          <a:prstGeom prst="rect">
            <a:avLst/>
          </a:prstGeom>
          <a:noFill/>
          <a:ln>
            <a:noFill/>
          </a:ln>
        </p:spPr>
        <p:txBody>
          <a:bodyPr wrap="square" rtlCol="0">
            <a:spAutoFit/>
          </a:bodyPr>
          <a:lstStyle/>
          <a:p>
            <a:pPr algn="ctr"/>
            <a:r>
              <a:rPr lang="en-US" dirty="0"/>
              <a:t>1</a:t>
            </a:r>
          </a:p>
        </p:txBody>
      </p:sp>
      <p:sp>
        <p:nvSpPr>
          <p:cNvPr id="43" name="TextBox 42"/>
          <p:cNvSpPr txBox="1"/>
          <p:nvPr/>
        </p:nvSpPr>
        <p:spPr>
          <a:xfrm>
            <a:off x="9665661" y="5886624"/>
            <a:ext cx="365760" cy="369332"/>
          </a:xfrm>
          <a:prstGeom prst="rect">
            <a:avLst/>
          </a:prstGeom>
          <a:noFill/>
          <a:ln>
            <a:noFill/>
          </a:ln>
        </p:spPr>
        <p:txBody>
          <a:bodyPr wrap="square" rtlCol="0">
            <a:spAutoFit/>
          </a:bodyPr>
          <a:lstStyle/>
          <a:p>
            <a:pPr algn="ctr"/>
            <a:r>
              <a:rPr lang="en-US" dirty="0"/>
              <a:t>1</a:t>
            </a:r>
          </a:p>
        </p:txBody>
      </p:sp>
      <p:sp>
        <p:nvSpPr>
          <p:cNvPr id="44" name="TextBox 43"/>
          <p:cNvSpPr txBox="1"/>
          <p:nvPr/>
        </p:nvSpPr>
        <p:spPr>
          <a:xfrm>
            <a:off x="10030357" y="5889038"/>
            <a:ext cx="1621550" cy="369332"/>
          </a:xfrm>
          <a:prstGeom prst="rect">
            <a:avLst/>
          </a:prstGeom>
          <a:noFill/>
          <a:ln>
            <a:noFill/>
          </a:ln>
        </p:spPr>
        <p:txBody>
          <a:bodyPr wrap="square" rtlCol="0">
            <a:spAutoFit/>
          </a:bodyPr>
          <a:lstStyle/>
          <a:p>
            <a:pPr algn="ctr"/>
            <a:r>
              <a:rPr lang="en-US" dirty="0"/>
              <a:t>1</a:t>
            </a:r>
          </a:p>
        </p:txBody>
      </p:sp>
      <p:sp>
        <p:nvSpPr>
          <p:cNvPr id="46" name="TextBox 45"/>
          <p:cNvSpPr txBox="1"/>
          <p:nvPr/>
        </p:nvSpPr>
        <p:spPr>
          <a:xfrm>
            <a:off x="10023083" y="5885612"/>
            <a:ext cx="1621550" cy="369332"/>
          </a:xfrm>
          <a:prstGeom prst="rect">
            <a:avLst/>
          </a:prstGeom>
          <a:noFill/>
          <a:ln>
            <a:noFill/>
          </a:ln>
        </p:spPr>
        <p:txBody>
          <a:bodyPr wrap="square" rtlCol="0">
            <a:spAutoFit/>
          </a:bodyPr>
          <a:lstStyle/>
          <a:p>
            <a:pPr algn="ctr"/>
            <a:r>
              <a:rPr lang="en-US" dirty="0"/>
              <a:t>8</a:t>
            </a:r>
          </a:p>
        </p:txBody>
      </p:sp>
      <p:sp>
        <p:nvSpPr>
          <p:cNvPr id="47" name="TextBox 46"/>
          <p:cNvSpPr txBox="1"/>
          <p:nvPr/>
        </p:nvSpPr>
        <p:spPr>
          <a:xfrm>
            <a:off x="10024489" y="5881416"/>
            <a:ext cx="1621550" cy="369332"/>
          </a:xfrm>
          <a:prstGeom prst="rect">
            <a:avLst/>
          </a:prstGeom>
          <a:noFill/>
          <a:ln>
            <a:noFill/>
          </a:ln>
        </p:spPr>
        <p:txBody>
          <a:bodyPr wrap="square" rtlCol="0">
            <a:spAutoFit/>
          </a:bodyPr>
          <a:lstStyle/>
          <a:p>
            <a:pPr algn="ctr"/>
            <a:r>
              <a:rPr lang="en-US" dirty="0"/>
              <a:t>9</a:t>
            </a:r>
          </a:p>
        </p:txBody>
      </p:sp>
      <p:sp>
        <p:nvSpPr>
          <p:cNvPr id="48" name="TextBox 47"/>
          <p:cNvSpPr txBox="1"/>
          <p:nvPr/>
        </p:nvSpPr>
        <p:spPr>
          <a:xfrm>
            <a:off x="10028131" y="5891071"/>
            <a:ext cx="1621550" cy="369332"/>
          </a:xfrm>
          <a:prstGeom prst="rect">
            <a:avLst/>
          </a:prstGeom>
          <a:noFill/>
          <a:ln>
            <a:noFill/>
          </a:ln>
        </p:spPr>
        <p:txBody>
          <a:bodyPr wrap="square" rtlCol="0">
            <a:spAutoFit/>
          </a:bodyPr>
          <a:lstStyle/>
          <a:p>
            <a:pPr algn="ctr"/>
            <a:r>
              <a:rPr lang="en-US" dirty="0"/>
              <a:t>11</a:t>
            </a:r>
          </a:p>
        </p:txBody>
      </p:sp>
      <p:sp>
        <p:nvSpPr>
          <p:cNvPr id="49" name="TextBox 48"/>
          <p:cNvSpPr txBox="1"/>
          <p:nvPr/>
        </p:nvSpPr>
        <p:spPr>
          <a:xfrm>
            <a:off x="10016069" y="5892889"/>
            <a:ext cx="1621550" cy="369332"/>
          </a:xfrm>
          <a:prstGeom prst="rect">
            <a:avLst/>
          </a:prstGeom>
          <a:noFill/>
          <a:ln>
            <a:noFill/>
          </a:ln>
        </p:spPr>
        <p:txBody>
          <a:bodyPr wrap="square" rtlCol="0">
            <a:spAutoFit/>
          </a:bodyPr>
          <a:lstStyle/>
          <a:p>
            <a:pPr algn="ctr"/>
            <a:r>
              <a:rPr lang="en-US" dirty="0"/>
              <a:t>12</a:t>
            </a:r>
          </a:p>
        </p:txBody>
      </p:sp>
      <p:sp>
        <p:nvSpPr>
          <p:cNvPr id="50" name="TextBox 49"/>
          <p:cNvSpPr txBox="1"/>
          <p:nvPr/>
        </p:nvSpPr>
        <p:spPr>
          <a:xfrm>
            <a:off x="10028709" y="5881292"/>
            <a:ext cx="1621550" cy="369332"/>
          </a:xfrm>
          <a:prstGeom prst="rect">
            <a:avLst/>
          </a:prstGeom>
          <a:noFill/>
          <a:ln>
            <a:noFill/>
          </a:ln>
        </p:spPr>
        <p:txBody>
          <a:bodyPr wrap="square" rtlCol="0">
            <a:spAutoFit/>
          </a:bodyPr>
          <a:lstStyle/>
          <a:p>
            <a:pPr algn="ctr"/>
            <a:r>
              <a:rPr lang="en-US" dirty="0"/>
              <a:t>6</a:t>
            </a:r>
          </a:p>
        </p:txBody>
      </p:sp>
      <p:sp>
        <p:nvSpPr>
          <p:cNvPr id="51" name="TextBox 50"/>
          <p:cNvSpPr txBox="1"/>
          <p:nvPr/>
        </p:nvSpPr>
        <p:spPr>
          <a:xfrm>
            <a:off x="10016069" y="5892889"/>
            <a:ext cx="1621550" cy="369332"/>
          </a:xfrm>
          <a:prstGeom prst="rect">
            <a:avLst/>
          </a:prstGeom>
          <a:noFill/>
          <a:ln>
            <a:noFill/>
          </a:ln>
        </p:spPr>
        <p:txBody>
          <a:bodyPr wrap="square" rtlCol="0">
            <a:spAutoFit/>
          </a:bodyPr>
          <a:lstStyle/>
          <a:p>
            <a:pPr algn="ctr"/>
            <a:r>
              <a:rPr lang="en-US" dirty="0"/>
              <a:t>10</a:t>
            </a:r>
          </a:p>
        </p:txBody>
      </p:sp>
      <p:sp>
        <p:nvSpPr>
          <p:cNvPr id="52" name="TextBox 51"/>
          <p:cNvSpPr txBox="1"/>
          <p:nvPr/>
        </p:nvSpPr>
        <p:spPr>
          <a:xfrm>
            <a:off x="10035306" y="5887719"/>
            <a:ext cx="1621550" cy="369332"/>
          </a:xfrm>
          <a:prstGeom prst="rect">
            <a:avLst/>
          </a:prstGeom>
          <a:noFill/>
          <a:ln>
            <a:noFill/>
          </a:ln>
        </p:spPr>
        <p:txBody>
          <a:bodyPr wrap="square" rtlCol="0">
            <a:spAutoFit/>
          </a:bodyPr>
          <a:lstStyle/>
          <a:p>
            <a:pPr algn="ctr"/>
            <a:r>
              <a:rPr lang="en-US" dirty="0"/>
              <a:t>13</a:t>
            </a:r>
          </a:p>
        </p:txBody>
      </p:sp>
      <p:sp>
        <p:nvSpPr>
          <p:cNvPr id="53" name="TextBox 52"/>
          <p:cNvSpPr txBox="1"/>
          <p:nvPr/>
        </p:nvSpPr>
        <p:spPr>
          <a:xfrm>
            <a:off x="10017956" y="5881494"/>
            <a:ext cx="1621550" cy="369332"/>
          </a:xfrm>
          <a:prstGeom prst="rect">
            <a:avLst/>
          </a:prstGeom>
          <a:noFill/>
          <a:ln>
            <a:noFill/>
          </a:ln>
        </p:spPr>
        <p:txBody>
          <a:bodyPr wrap="square" rtlCol="0">
            <a:spAutoFit/>
          </a:bodyPr>
          <a:lstStyle/>
          <a:p>
            <a:pPr algn="ctr"/>
            <a:r>
              <a:rPr lang="en-US" dirty="0"/>
              <a:t>5</a:t>
            </a:r>
          </a:p>
        </p:txBody>
      </p:sp>
      <p:sp>
        <p:nvSpPr>
          <p:cNvPr id="54" name="TextBox 53"/>
          <p:cNvSpPr txBox="1"/>
          <p:nvPr/>
        </p:nvSpPr>
        <p:spPr>
          <a:xfrm>
            <a:off x="10029843" y="5885325"/>
            <a:ext cx="1621550" cy="369332"/>
          </a:xfrm>
          <a:prstGeom prst="rect">
            <a:avLst/>
          </a:prstGeom>
          <a:noFill/>
          <a:ln>
            <a:noFill/>
          </a:ln>
        </p:spPr>
        <p:txBody>
          <a:bodyPr wrap="square" rtlCol="0">
            <a:spAutoFit/>
          </a:bodyPr>
          <a:lstStyle/>
          <a:p>
            <a:pPr algn="ctr"/>
            <a:r>
              <a:rPr lang="en-US" dirty="0"/>
              <a:t>7</a:t>
            </a:r>
          </a:p>
        </p:txBody>
      </p:sp>
      <p:sp>
        <p:nvSpPr>
          <p:cNvPr id="56" name="TextBox 55"/>
          <p:cNvSpPr txBox="1"/>
          <p:nvPr/>
        </p:nvSpPr>
        <p:spPr>
          <a:xfrm>
            <a:off x="10029843" y="5887719"/>
            <a:ext cx="1621550" cy="369332"/>
          </a:xfrm>
          <a:prstGeom prst="rect">
            <a:avLst/>
          </a:prstGeom>
          <a:noFill/>
          <a:ln>
            <a:noFill/>
          </a:ln>
        </p:spPr>
        <p:txBody>
          <a:bodyPr wrap="square" rtlCol="0">
            <a:spAutoFit/>
          </a:bodyPr>
          <a:lstStyle/>
          <a:p>
            <a:pPr algn="ctr"/>
            <a:r>
              <a:rPr lang="en-US" dirty="0"/>
              <a:t>14</a:t>
            </a:r>
          </a:p>
        </p:txBody>
      </p:sp>
      <p:graphicFrame>
        <p:nvGraphicFramePr>
          <p:cNvPr id="57" name="Table 56"/>
          <p:cNvGraphicFramePr>
            <a:graphicFrameLocks noGrp="1"/>
          </p:cNvGraphicFramePr>
          <p:nvPr>
            <p:extLst>
              <p:ext uri="{D42A27DB-BD31-4B8C-83A1-F6EECF244321}">
                <p14:modId xmlns:p14="http://schemas.microsoft.com/office/powerpoint/2010/main" val="4094050342"/>
              </p:ext>
            </p:extLst>
          </p:nvPr>
        </p:nvGraphicFramePr>
        <p:xfrm>
          <a:off x="9310064" y="5882559"/>
          <a:ext cx="2341919" cy="370840"/>
        </p:xfrm>
        <a:graphic>
          <a:graphicData uri="http://schemas.openxmlformats.org/drawingml/2006/table">
            <a:tbl>
              <a:tblPr firstRow="1" bandRow="1">
                <a:tableStyleId>{5C22544A-7EE6-4342-B048-85BDC9FD1C3A}</a:tableStyleId>
              </a:tblPr>
              <a:tblGrid>
                <a:gridCol w="365201">
                  <a:extLst>
                    <a:ext uri="{9D8B030D-6E8A-4147-A177-3AD203B41FA5}">
                      <a16:colId xmlns:a16="http://schemas.microsoft.com/office/drawing/2014/main" val="20000"/>
                    </a:ext>
                  </a:extLst>
                </a:gridCol>
                <a:gridCol w="363071">
                  <a:extLst>
                    <a:ext uri="{9D8B030D-6E8A-4147-A177-3AD203B41FA5}">
                      <a16:colId xmlns:a16="http://schemas.microsoft.com/office/drawing/2014/main" val="20001"/>
                    </a:ext>
                  </a:extLst>
                </a:gridCol>
                <a:gridCol w="1613647">
                  <a:extLst>
                    <a:ext uri="{9D8B030D-6E8A-4147-A177-3AD203B41FA5}">
                      <a16:colId xmlns:a16="http://schemas.microsoft.com/office/drawing/2014/main" val="20002"/>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5" name="TextBox 54"/>
          <p:cNvSpPr txBox="1"/>
          <p:nvPr/>
        </p:nvSpPr>
        <p:spPr>
          <a:xfrm>
            <a:off x="174419" y="4653286"/>
            <a:ext cx="5876747" cy="1415772"/>
          </a:xfrm>
          <a:prstGeom prst="rect">
            <a:avLst/>
          </a:prstGeom>
          <a:noFill/>
        </p:spPr>
        <p:txBody>
          <a:bodyPr wrap="square" rtlCol="0">
            <a:spAutoFit/>
          </a:bodyPr>
          <a:lstStyle/>
          <a:p>
            <a:pPr algn="just"/>
            <a:r>
              <a:rPr lang="en-US" b="1" i="1" dirty="0"/>
              <a:t>As memory is flat, in both codes the values are actually stored sequentially in the memory (just like the 1D array). The access for the two-dimensional array in that case is just as the indexing of the array,</a:t>
            </a:r>
          </a:p>
          <a:p>
            <a:pPr algn="just"/>
            <a:r>
              <a:rPr lang="en-US" sz="1400" b="1" dirty="0">
                <a:solidFill>
                  <a:srgbClr val="FF0000"/>
                </a:solidFill>
                <a:latin typeface="Courier New" panose="02070309020205020404" pitchFamily="49" charset="0"/>
                <a:cs typeface="Courier New" panose="02070309020205020404" pitchFamily="49" charset="0"/>
              </a:rPr>
              <a:t>[(</a:t>
            </a:r>
            <a:r>
              <a:rPr lang="en-US" sz="1400" b="1" dirty="0" err="1">
                <a:solidFill>
                  <a:srgbClr val="FF0000"/>
                </a:solidFill>
                <a:latin typeface="Courier New" panose="02070309020205020404" pitchFamily="49" charset="0"/>
                <a:cs typeface="Courier New" panose="02070309020205020404" pitchFamily="49" charset="0"/>
              </a:rPr>
              <a:t>Total_column</a:t>
            </a:r>
            <a:r>
              <a:rPr lang="en-US" sz="1400" b="1" dirty="0">
                <a:solidFill>
                  <a:srgbClr val="FF0000"/>
                </a:solidFill>
                <a:latin typeface="Courier New" panose="02070309020205020404" pitchFamily="49" charset="0"/>
                <a:cs typeface="Courier New" panose="02070309020205020404" pitchFamily="49" charset="0"/>
              </a:rPr>
              <a:t>) * (</a:t>
            </a:r>
            <a:r>
              <a:rPr lang="en-US" sz="1400" b="1" dirty="0" err="1">
                <a:solidFill>
                  <a:srgbClr val="FF0000"/>
                </a:solidFill>
                <a:latin typeface="Courier New" panose="02070309020205020404" pitchFamily="49" charset="0"/>
                <a:cs typeface="Courier New" panose="02070309020205020404" pitchFamily="49" charset="0"/>
              </a:rPr>
              <a:t>row_index</a:t>
            </a:r>
            <a:r>
              <a:rPr lang="en-US" sz="1400" b="1" dirty="0">
                <a:solidFill>
                  <a:srgbClr val="FF0000"/>
                </a:solidFill>
                <a:latin typeface="Courier New" panose="02070309020205020404" pitchFamily="49" charset="0"/>
                <a:cs typeface="Courier New" panose="02070309020205020404" pitchFamily="49" charset="0"/>
              </a:rPr>
              <a:t>) + (</a:t>
            </a:r>
            <a:r>
              <a:rPr lang="en-US" sz="1400" b="1" dirty="0" err="1">
                <a:solidFill>
                  <a:srgbClr val="FF0000"/>
                </a:solidFill>
                <a:latin typeface="Courier New" panose="02070309020205020404" pitchFamily="49" charset="0"/>
                <a:cs typeface="Courier New" panose="02070309020205020404" pitchFamily="49" charset="0"/>
              </a:rPr>
              <a:t>column_index</a:t>
            </a:r>
            <a:r>
              <a:rPr lang="en-US" sz="1400" b="1" dirty="0">
                <a:solidFill>
                  <a:srgbClr val="FF0000"/>
                </a:solidFill>
                <a:latin typeface="Courier New" panose="02070309020205020404" pitchFamily="49" charset="0"/>
                <a:cs typeface="Courier New" panose="02070309020205020404" pitchFamily="49" charset="0"/>
              </a:rPr>
              <a:t>)]</a:t>
            </a:r>
          </a:p>
        </p:txBody>
      </p:sp>
      <p:sp>
        <p:nvSpPr>
          <p:cNvPr id="11" name="Footer Placeholder 10"/>
          <p:cNvSpPr>
            <a:spLocks noGrp="1"/>
          </p:cNvSpPr>
          <p:nvPr>
            <p:ph type="ftr" sz="quarter" idx="11"/>
          </p:nvPr>
        </p:nvSpPr>
        <p:spPr/>
        <p:txBody>
          <a:bodyPr/>
          <a:lstStyle/>
          <a:p>
            <a:r>
              <a:rPr lang="en-US"/>
              <a:t>CSC 2105: Data Structures</a:t>
            </a:r>
          </a:p>
        </p:txBody>
      </p:sp>
      <p:sp>
        <p:nvSpPr>
          <p:cNvPr id="13" name="Slide Number Placeholder 12"/>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21</a:t>
            </a:fld>
            <a:endParaRPr lang="en-US" dirty="0"/>
          </a:p>
        </p:txBody>
      </p:sp>
    </p:spTree>
    <p:extLst>
      <p:ext uri="{BB962C8B-B14F-4D97-AF65-F5344CB8AC3E}">
        <p14:creationId xmlns:p14="http://schemas.microsoft.com/office/powerpoint/2010/main" val="188265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4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5"/>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9"/>
                                        </p:tgtEl>
                                        <p:attrNameLst>
                                          <p:attrName>style.visibility</p:attrName>
                                        </p:attrNameLst>
                                      </p:cBhvr>
                                      <p:to>
                                        <p:strVal val="hidden"/>
                                      </p:to>
                                    </p:set>
                                  </p:childTnLst>
                                </p:cTn>
                              </p:par>
                              <p:par>
                                <p:cTn id="55" presetID="1" presetClass="exit" presetSubtype="0" fill="hold" grpId="3" nodeType="withEffect">
                                  <p:stCondLst>
                                    <p:cond delay="0"/>
                                  </p:stCondLst>
                                  <p:childTnLst>
                                    <p:set>
                                      <p:cBhvr>
                                        <p:cTn id="56" dur="1" fill="hold">
                                          <p:stCondLst>
                                            <p:cond delay="0"/>
                                          </p:stCondLst>
                                        </p:cTn>
                                        <p:tgtEl>
                                          <p:spTgt spid="3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53"/>
                                        </p:tgtEl>
                                        <p:attrNameLst>
                                          <p:attrName>style.visibility</p:attrName>
                                        </p:attrNameLst>
                                      </p:cBhvr>
                                      <p:to>
                                        <p:strVal val="hidden"/>
                                      </p:to>
                                    </p:set>
                                  </p:childTnLst>
                                </p:cTn>
                              </p:par>
                              <p:par>
                                <p:cTn id="71" presetID="1" presetClass="exit" presetSubtype="0" fill="hold" grpId="4" nodeType="withEffect">
                                  <p:stCondLst>
                                    <p:cond delay="0"/>
                                  </p:stCondLst>
                                  <p:childTnLst>
                                    <p:set>
                                      <p:cBhvr>
                                        <p:cTn id="72" dur="1" fill="hold">
                                          <p:stCondLst>
                                            <p:cond delay="0"/>
                                          </p:stCondLst>
                                        </p:cTn>
                                        <p:tgtEl>
                                          <p:spTgt spid="30"/>
                                        </p:tgtEl>
                                        <p:attrNameLst>
                                          <p:attrName>style.visibility</p:attrName>
                                        </p:attrNameLst>
                                      </p:cBhvr>
                                      <p:to>
                                        <p:strVal val="hidden"/>
                                      </p:to>
                                    </p:set>
                                  </p:childTnLst>
                                </p:cTn>
                              </p:par>
                              <p:par>
                                <p:cTn id="73" presetID="1" presetClass="entr" presetSubtype="0" fill="hold" grpId="2"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4" nodeType="clickEffect">
                                  <p:stCondLst>
                                    <p:cond delay="0"/>
                                  </p:stCondLst>
                                  <p:childTnLst>
                                    <p:set>
                                      <p:cBhvr>
                                        <p:cTn id="80" dur="1" fill="hold">
                                          <p:stCondLst>
                                            <p:cond delay="0"/>
                                          </p:stCondLst>
                                        </p:cTn>
                                        <p:tgtEl>
                                          <p:spTgt spid="43"/>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0"/>
                                        </p:tgtEl>
                                        <p:attrNameLst>
                                          <p:attrName>style.visibility</p:attrName>
                                        </p:attrNameLst>
                                      </p:cBhvr>
                                      <p:to>
                                        <p:strVal val="hidden"/>
                                      </p:to>
                                    </p:set>
                                  </p:childTnLst>
                                </p:cTn>
                              </p:par>
                              <p:par>
                                <p:cTn id="83" presetID="1" presetClass="entr" presetSubtype="0" fill="hold" grpId="2"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4" nodeType="clickEffect">
                                  <p:stCondLst>
                                    <p:cond delay="0"/>
                                  </p:stCondLst>
                                  <p:childTnLst>
                                    <p:set>
                                      <p:cBhvr>
                                        <p:cTn id="90" dur="1" fill="hold">
                                          <p:stCondLst>
                                            <p:cond delay="0"/>
                                          </p:stCondLst>
                                        </p:cTn>
                                        <p:tgtEl>
                                          <p:spTgt spid="40"/>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54"/>
                                        </p:tgtEl>
                                        <p:attrNameLst>
                                          <p:attrName>style.visibility</p:attrName>
                                        </p:attrNameLst>
                                      </p:cBhvr>
                                      <p:to>
                                        <p:strVal val="hidden"/>
                                      </p:to>
                                    </p:set>
                                  </p:childTnLst>
                                </p:cTn>
                              </p:par>
                              <p:par>
                                <p:cTn id="93" presetID="1" presetClass="entr" presetSubtype="0" fill="hold" grpId="2" nodeType="with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4" nodeType="clickEffect">
                                  <p:stCondLst>
                                    <p:cond delay="0"/>
                                  </p:stCondLst>
                                  <p:childTnLst>
                                    <p:set>
                                      <p:cBhvr>
                                        <p:cTn id="100" dur="1" fill="hold">
                                          <p:stCondLst>
                                            <p:cond delay="0"/>
                                          </p:stCondLst>
                                        </p:cTn>
                                        <p:tgtEl>
                                          <p:spTgt spid="34"/>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46"/>
                                        </p:tgtEl>
                                        <p:attrNameLst>
                                          <p:attrName>style.visibility</p:attrName>
                                        </p:attrNameLst>
                                      </p:cBhvr>
                                      <p:to>
                                        <p:strVal val="hidden"/>
                                      </p:to>
                                    </p:set>
                                  </p:childTnLst>
                                </p:cTn>
                              </p:par>
                              <p:par>
                                <p:cTn id="103" presetID="1" presetClass="entr" presetSubtype="0" fill="hold" grpId="1"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4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47"/>
                                        </p:tgtEl>
                                        <p:attrNameLst>
                                          <p:attrName>style.visibility</p:attrName>
                                        </p:attrNameLst>
                                      </p:cBhvr>
                                      <p:to>
                                        <p:strVal val="hidden"/>
                                      </p:to>
                                    </p:set>
                                  </p:childTnLst>
                                </p:cTn>
                              </p:par>
                              <p:par>
                                <p:cTn id="113" presetID="1" presetClass="exit" presetSubtype="0" fill="hold" grpId="4" nodeType="withEffect">
                                  <p:stCondLst>
                                    <p:cond delay="0"/>
                                  </p:stCondLst>
                                  <p:childTnLst>
                                    <p:set>
                                      <p:cBhvr>
                                        <p:cTn id="114" dur="1" fill="hold">
                                          <p:stCondLst>
                                            <p:cond delay="0"/>
                                          </p:stCondLst>
                                        </p:cTn>
                                        <p:tgtEl>
                                          <p:spTgt spid="37"/>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9"/>
                                        </p:tgtEl>
                                        <p:attrNameLst>
                                          <p:attrName>style.visibility</p:attrName>
                                        </p:attrNameLst>
                                      </p:cBhvr>
                                      <p:to>
                                        <p:strVal val="visible"/>
                                      </p:to>
                                    </p:set>
                                  </p:childTnLst>
                                </p:cTn>
                              </p:par>
                              <p:par>
                                <p:cTn id="119" presetID="1" presetClass="entr" presetSubtype="0" fill="hold" grpId="3" nodeType="with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5" nodeType="clickEffect">
                                  <p:stCondLst>
                                    <p:cond delay="0"/>
                                  </p:stCondLst>
                                  <p:childTnLst>
                                    <p:set>
                                      <p:cBhvr>
                                        <p:cTn id="126" dur="1" fill="hold">
                                          <p:stCondLst>
                                            <p:cond delay="0"/>
                                          </p:stCondLst>
                                        </p:cTn>
                                        <p:tgtEl>
                                          <p:spTgt spid="30"/>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51"/>
                                        </p:tgtEl>
                                        <p:attrNameLst>
                                          <p:attrName>style.visibility</p:attrName>
                                        </p:attrNameLst>
                                      </p:cBhvr>
                                      <p:to>
                                        <p:strVal val="hidden"/>
                                      </p:to>
                                    </p:set>
                                  </p:childTnLst>
                                </p:cTn>
                              </p:par>
                              <p:par>
                                <p:cTn id="129" presetID="1" presetClass="entr" presetSubtype="0" fill="hold" grpId="3" nodeType="withEffect">
                                  <p:stCondLst>
                                    <p:cond delay="0"/>
                                  </p:stCondLst>
                                  <p:childTnLst>
                                    <p:set>
                                      <p:cBhvr>
                                        <p:cTn id="130" dur="1" fill="hold">
                                          <p:stCondLst>
                                            <p:cond delay="0"/>
                                          </p:stCondLst>
                                        </p:cTn>
                                        <p:tgtEl>
                                          <p:spTgt spid="4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5" nodeType="clickEffect">
                                  <p:stCondLst>
                                    <p:cond delay="0"/>
                                  </p:stCondLst>
                                  <p:childTnLst>
                                    <p:set>
                                      <p:cBhvr>
                                        <p:cTn id="136" dur="1" fill="hold">
                                          <p:stCondLst>
                                            <p:cond delay="0"/>
                                          </p:stCondLst>
                                        </p:cTn>
                                        <p:tgtEl>
                                          <p:spTgt spid="43"/>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8"/>
                                        </p:tgtEl>
                                        <p:attrNameLst>
                                          <p:attrName>style.visibility</p:attrName>
                                        </p:attrNameLst>
                                      </p:cBhvr>
                                      <p:to>
                                        <p:strVal val="hidden"/>
                                      </p:to>
                                    </p:set>
                                  </p:childTnLst>
                                </p:cTn>
                              </p:par>
                              <p:par>
                                <p:cTn id="139" presetID="1" presetClass="entr" presetSubtype="0" fill="hold" grpId="3" nodeType="withEffect">
                                  <p:stCondLst>
                                    <p:cond delay="0"/>
                                  </p:stCondLst>
                                  <p:childTnLst>
                                    <p:set>
                                      <p:cBhvr>
                                        <p:cTn id="140" dur="1" fill="hold">
                                          <p:stCondLst>
                                            <p:cond delay="0"/>
                                          </p:stCondLst>
                                        </p:cTn>
                                        <p:tgtEl>
                                          <p:spTgt spid="4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4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5" nodeType="clickEffect">
                                  <p:stCondLst>
                                    <p:cond delay="0"/>
                                  </p:stCondLst>
                                  <p:childTnLst>
                                    <p:set>
                                      <p:cBhvr>
                                        <p:cTn id="146" dur="1" fill="hold">
                                          <p:stCondLst>
                                            <p:cond delay="0"/>
                                          </p:stCondLst>
                                        </p:cTn>
                                        <p:tgtEl>
                                          <p:spTgt spid="40"/>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49"/>
                                        </p:tgtEl>
                                        <p:attrNameLst>
                                          <p:attrName>style.visibility</p:attrName>
                                        </p:attrNameLst>
                                      </p:cBhvr>
                                      <p:to>
                                        <p:strVal val="hidden"/>
                                      </p:to>
                                    </p:set>
                                  </p:childTnLst>
                                </p:cTn>
                              </p:par>
                              <p:par>
                                <p:cTn id="149" presetID="1" presetClass="entr" presetSubtype="0" fill="hold" grpId="3" nodeType="withEffect">
                                  <p:stCondLst>
                                    <p:cond delay="0"/>
                                  </p:stCondLst>
                                  <p:childTnLst>
                                    <p:set>
                                      <p:cBhvr>
                                        <p:cTn id="150" dur="1" fill="hold">
                                          <p:stCondLst>
                                            <p:cond delay="0"/>
                                          </p:stCondLst>
                                        </p:cTn>
                                        <p:tgtEl>
                                          <p:spTgt spid="3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5" nodeType="clickEffect">
                                  <p:stCondLst>
                                    <p:cond delay="0"/>
                                  </p:stCondLst>
                                  <p:childTnLst>
                                    <p:set>
                                      <p:cBhvr>
                                        <p:cTn id="156" dur="1" fill="hold">
                                          <p:stCondLst>
                                            <p:cond delay="0"/>
                                          </p:stCondLst>
                                        </p:cTn>
                                        <p:tgtEl>
                                          <p:spTgt spid="34"/>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52"/>
                                        </p:tgtEl>
                                        <p:attrNameLst>
                                          <p:attrName>style.visibility</p:attrName>
                                        </p:attrNameLst>
                                      </p:cBhvr>
                                      <p:to>
                                        <p:strVal val="hidden"/>
                                      </p:to>
                                    </p:set>
                                  </p:childTnLst>
                                </p:cTn>
                              </p:par>
                              <p:par>
                                <p:cTn id="159" presetID="1" presetClass="entr" presetSubtype="0" fill="hold" grpId="2" nodeType="withEffect">
                                  <p:stCondLst>
                                    <p:cond delay="0"/>
                                  </p:stCondLst>
                                  <p:childTnLst>
                                    <p:set>
                                      <p:cBhvr>
                                        <p:cTn id="160" dur="1" fill="hold">
                                          <p:stCondLst>
                                            <p:cond delay="0"/>
                                          </p:stCondLst>
                                        </p:cTn>
                                        <p:tgtEl>
                                          <p:spTgt spid="3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5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1" nodeType="clickEffect">
                                  <p:stCondLst>
                                    <p:cond delay="0"/>
                                  </p:stCondLst>
                                  <p:childTnLst>
                                    <p:set>
                                      <p:cBhvr>
                                        <p:cTn id="166" dur="1" fill="hold">
                                          <p:stCondLst>
                                            <p:cond delay="0"/>
                                          </p:stCondLst>
                                        </p:cTn>
                                        <p:tgtEl>
                                          <p:spTgt spid="56"/>
                                        </p:tgtEl>
                                        <p:attrNameLst>
                                          <p:attrName>style.visibility</p:attrName>
                                        </p:attrNameLst>
                                      </p:cBhvr>
                                      <p:to>
                                        <p:strVal val="hidden"/>
                                      </p:to>
                                    </p:set>
                                  </p:childTnLst>
                                </p:cTn>
                              </p:par>
                              <p:par>
                                <p:cTn id="167" presetID="1" presetClass="exit" presetSubtype="0" fill="hold" grpId="5" nodeType="withEffect">
                                  <p:stCondLst>
                                    <p:cond delay="0"/>
                                  </p:stCondLst>
                                  <p:childTnLst>
                                    <p:set>
                                      <p:cBhvr>
                                        <p:cTn id="168" dur="1" fill="hold">
                                          <p:stCondLst>
                                            <p:cond delay="0"/>
                                          </p:stCondLst>
                                        </p:cTn>
                                        <p:tgtEl>
                                          <p:spTgt spid="37"/>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0" grpId="2"/>
      <p:bldP spid="30" grpId="3"/>
      <p:bldP spid="30" grpId="4"/>
      <p:bldP spid="30" grpId="5"/>
      <p:bldP spid="32" grpId="0"/>
      <p:bldP spid="32" grpId="1"/>
      <p:bldP spid="34" grpId="0"/>
      <p:bldP spid="34" grpId="1"/>
      <p:bldP spid="34" grpId="2"/>
      <p:bldP spid="34" grpId="3"/>
      <p:bldP spid="34" grpId="4"/>
      <p:bldP spid="34" grpId="5"/>
      <p:bldP spid="35" grpId="0"/>
      <p:bldP spid="35" grpId="1"/>
      <p:bldP spid="37" grpId="0"/>
      <p:bldP spid="37" grpId="1"/>
      <p:bldP spid="37" grpId="2"/>
      <p:bldP spid="37" grpId="3"/>
      <p:bldP spid="37" grpId="4"/>
      <p:bldP spid="37" grpId="5"/>
      <p:bldP spid="38" grpId="0"/>
      <p:bldP spid="38" grpId="1"/>
      <p:bldP spid="39" grpId="0"/>
      <p:bldP spid="39" grpId="1"/>
      <p:bldP spid="40" grpId="0"/>
      <p:bldP spid="40" grpId="1"/>
      <p:bldP spid="40" grpId="2"/>
      <p:bldP spid="40" grpId="3"/>
      <p:bldP spid="40" grpId="4"/>
      <p:bldP spid="40" grpId="5"/>
      <p:bldP spid="41" grpId="0"/>
      <p:bldP spid="41" grpId="1"/>
      <p:bldP spid="42" grpId="0"/>
      <p:bldP spid="42" grpId="1"/>
      <p:bldP spid="43" grpId="0"/>
      <p:bldP spid="43" grpId="1"/>
      <p:bldP spid="43" grpId="2"/>
      <p:bldP spid="43" grpId="3"/>
      <p:bldP spid="43" grpId="4"/>
      <p:bldP spid="43" grpId="5"/>
      <p:bldP spid="44" grpId="0"/>
      <p:bldP spid="44" grpId="1"/>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6" grpId="0"/>
      <p:bldP spid="5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Access…</a:t>
            </a:r>
          </a:p>
        </p:txBody>
      </p:sp>
      <p:sp>
        <p:nvSpPr>
          <p:cNvPr id="3" name="Content Placeholder 2"/>
          <p:cNvSpPr>
            <a:spLocks noGrp="1"/>
          </p:cNvSpPr>
          <p:nvPr>
            <p:ph idx="1"/>
          </p:nvPr>
        </p:nvSpPr>
        <p:spPr>
          <a:xfrm>
            <a:off x="88900" y="858130"/>
            <a:ext cx="11976100" cy="5377570"/>
          </a:xfrm>
        </p:spPr>
        <p:txBody>
          <a:bodyPr>
            <a:normAutofit/>
          </a:bodyPr>
          <a:lstStyle/>
          <a:p>
            <a:r>
              <a:rPr lang="en-US" dirty="0"/>
              <a:t>Memory of each element of an array can be accessed using the </a:t>
            </a:r>
            <a:r>
              <a:rPr lang="en-US" b="1" dirty="0">
                <a:latin typeface="Courier New" panose="02070309020205020404" pitchFamily="49" charset="0"/>
                <a:cs typeface="Courier New" panose="02070309020205020404" pitchFamily="49" charset="0"/>
              </a:rPr>
              <a:t>&amp;</a:t>
            </a:r>
            <a:r>
              <a:rPr lang="en-US" dirty="0"/>
              <a:t> operator.</a:t>
            </a:r>
          </a:p>
          <a:p>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dirty="0"/>
              <a:t> gives the memory location of the 3</a:t>
            </a:r>
            <a:r>
              <a:rPr lang="en-US" baseline="30000" dirty="0"/>
              <a:t>rd</a:t>
            </a:r>
            <a:r>
              <a:rPr lang="en-US" dirty="0"/>
              <a:t> element of the array </a:t>
            </a:r>
            <a:r>
              <a:rPr lang="en-US" b="1" dirty="0" err="1">
                <a:latin typeface="Courier New" panose="02070309020205020404" pitchFamily="49" charset="0"/>
                <a:cs typeface="Courier New" panose="02070309020205020404" pitchFamily="49" charset="0"/>
              </a:rPr>
              <a:t>mimo</a:t>
            </a:r>
            <a:r>
              <a:rPr lang="en-US" dirty="0"/>
              <a:t>.</a:t>
            </a:r>
          </a:p>
          <a:p>
            <a:r>
              <a:rPr lang="en-US" dirty="0"/>
              <a:t>If the element is more than a byte, it gives the starting byte of the element.</a:t>
            </a:r>
          </a:p>
          <a:p>
            <a:r>
              <a:rPr lang="en-US" dirty="0"/>
              <a:t>Let consider the starting address of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[5]</a:t>
            </a:r>
            <a:r>
              <a:rPr lang="en-US" dirty="0"/>
              <a:t> is </a:t>
            </a:r>
            <a:r>
              <a:rPr lang="en-US" b="1" dirty="0">
                <a:latin typeface="Courier New" panose="02070309020205020404" pitchFamily="49" charset="0"/>
                <a:cs typeface="Courier New" panose="02070309020205020404" pitchFamily="49" charset="0"/>
              </a:rPr>
              <a:t>567</a:t>
            </a:r>
            <a:r>
              <a:rPr lang="en-US" dirty="0"/>
              <a:t>.</a:t>
            </a:r>
          </a:p>
          <a:p>
            <a:endParaRPr lang="en-US" dirty="0"/>
          </a:p>
          <a:p>
            <a:endParaRPr lang="en-US" dirty="0"/>
          </a:p>
          <a:p>
            <a:pPr>
              <a:spcBef>
                <a:spcPts val="800"/>
              </a:spcBef>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b="1" dirty="0"/>
              <a:t> </a:t>
            </a:r>
            <a:r>
              <a:rPr lang="en-US" dirty="0"/>
              <a:t>will give us the memory location </a:t>
            </a:r>
            <a:r>
              <a:rPr lang="en-US" b="1" dirty="0">
                <a:latin typeface="Courier New" panose="02070309020205020404" pitchFamily="49" charset="0"/>
                <a:cs typeface="Courier New" panose="02070309020205020404" pitchFamily="49" charset="0"/>
              </a:rPr>
              <a:t>575</a:t>
            </a:r>
            <a:r>
              <a:rPr lang="en-US" dirty="0"/>
              <a:t>.</a:t>
            </a:r>
          </a:p>
          <a:p>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dirty="0"/>
              <a:t> will give us 4 bytes (</a:t>
            </a:r>
            <a:r>
              <a:rPr lang="en-US" b="1" dirty="0" err="1">
                <a:latin typeface="Courier New" panose="02070309020205020404" pitchFamily="49" charset="0"/>
                <a:cs typeface="Courier New" panose="02070309020205020404" pitchFamily="49" charset="0"/>
              </a:rPr>
              <a:t>int</a:t>
            </a:r>
            <a:r>
              <a:rPr lang="en-US" dirty="0"/>
              <a:t>) of information starting from </a:t>
            </a:r>
            <a:r>
              <a:rPr lang="en-US" b="1" dirty="0">
                <a:latin typeface="Courier New" panose="02070309020205020404" pitchFamily="49" charset="0"/>
                <a:cs typeface="Courier New" panose="02070309020205020404" pitchFamily="49" charset="0"/>
              </a:rPr>
              <a:t>575</a:t>
            </a:r>
            <a:r>
              <a:rPr lang="en-US" dirty="0"/>
              <a:t> to </a:t>
            </a:r>
            <a:r>
              <a:rPr lang="en-US" b="1" dirty="0">
                <a:latin typeface="Courier New" panose="02070309020205020404" pitchFamily="49" charset="0"/>
                <a:cs typeface="Courier New" panose="02070309020205020404" pitchFamily="49" charset="0"/>
              </a:rPr>
              <a:t>579</a:t>
            </a:r>
            <a:r>
              <a:rPr lang="en-US" dirty="0"/>
              <a:t>.</a:t>
            </a:r>
          </a:p>
          <a:p>
            <a:r>
              <a:rPr lang="en-US" dirty="0"/>
              <a:t>The name of an array always refer to the starting location of the array. i.e. the first element of the array. So,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 &amp;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a:t>
            </a:r>
            <a:r>
              <a:rPr lang="en-US" dirty="0"/>
              <a:t>.</a:t>
            </a:r>
          </a:p>
        </p:txBody>
      </p:sp>
      <p:graphicFrame>
        <p:nvGraphicFramePr>
          <p:cNvPr id="8" name="Table 7"/>
          <p:cNvGraphicFramePr>
            <a:graphicFrameLocks noGrp="1"/>
          </p:cNvGraphicFramePr>
          <p:nvPr>
            <p:extLst>
              <p:ext uri="{D42A27DB-BD31-4B8C-83A1-F6EECF244321}">
                <p14:modId xmlns:p14="http://schemas.microsoft.com/office/powerpoint/2010/main" val="389580998"/>
              </p:ext>
            </p:extLst>
          </p:nvPr>
        </p:nvGraphicFramePr>
        <p:xfrm>
          <a:off x="287729" y="2861011"/>
          <a:ext cx="11612918" cy="1275080"/>
        </p:xfrm>
        <a:graphic>
          <a:graphicData uri="http://schemas.openxmlformats.org/drawingml/2006/table">
            <a:tbl>
              <a:tblPr firstRow="1" firstCol="1" bandRow="1">
                <a:tableStyleId>{5C22544A-7EE6-4342-B048-85BDC9FD1C3A}</a:tableStyleId>
              </a:tblPr>
              <a:tblGrid>
                <a:gridCol w="882555">
                  <a:extLst>
                    <a:ext uri="{9D8B030D-6E8A-4147-A177-3AD203B41FA5}">
                      <a16:colId xmlns:a16="http://schemas.microsoft.com/office/drawing/2014/main" val="20000"/>
                    </a:ext>
                  </a:extLst>
                </a:gridCol>
                <a:gridCol w="499840">
                  <a:extLst>
                    <a:ext uri="{9D8B030D-6E8A-4147-A177-3AD203B41FA5}">
                      <a16:colId xmlns:a16="http://schemas.microsoft.com/office/drawing/2014/main" val="20001"/>
                    </a:ext>
                  </a:extLst>
                </a:gridCol>
                <a:gridCol w="542160">
                  <a:extLst>
                    <a:ext uri="{9D8B030D-6E8A-4147-A177-3AD203B41FA5}">
                      <a16:colId xmlns:a16="http://schemas.microsoft.com/office/drawing/2014/main" val="20002"/>
                    </a:ext>
                  </a:extLst>
                </a:gridCol>
                <a:gridCol w="531945">
                  <a:extLst>
                    <a:ext uri="{9D8B030D-6E8A-4147-A177-3AD203B41FA5}">
                      <a16:colId xmlns:a16="http://schemas.microsoft.com/office/drawing/2014/main" val="20003"/>
                    </a:ext>
                  </a:extLst>
                </a:gridCol>
                <a:gridCol w="551692">
                  <a:extLst>
                    <a:ext uri="{9D8B030D-6E8A-4147-A177-3AD203B41FA5}">
                      <a16:colId xmlns:a16="http://schemas.microsoft.com/office/drawing/2014/main" val="20004"/>
                    </a:ext>
                  </a:extLst>
                </a:gridCol>
                <a:gridCol w="484859">
                  <a:extLst>
                    <a:ext uri="{9D8B030D-6E8A-4147-A177-3AD203B41FA5}">
                      <a16:colId xmlns:a16="http://schemas.microsoft.com/office/drawing/2014/main" val="20005"/>
                    </a:ext>
                  </a:extLst>
                </a:gridCol>
                <a:gridCol w="493564">
                  <a:extLst>
                    <a:ext uri="{9D8B030D-6E8A-4147-A177-3AD203B41FA5}">
                      <a16:colId xmlns:a16="http://schemas.microsoft.com/office/drawing/2014/main" val="20006"/>
                    </a:ext>
                  </a:extLst>
                </a:gridCol>
                <a:gridCol w="513173">
                  <a:extLst>
                    <a:ext uri="{9D8B030D-6E8A-4147-A177-3AD203B41FA5}">
                      <a16:colId xmlns:a16="http://schemas.microsoft.com/office/drawing/2014/main" val="20007"/>
                    </a:ext>
                  </a:extLst>
                </a:gridCol>
                <a:gridCol w="533306">
                  <a:extLst>
                    <a:ext uri="{9D8B030D-6E8A-4147-A177-3AD203B41FA5}">
                      <a16:colId xmlns:a16="http://schemas.microsoft.com/office/drawing/2014/main" val="20008"/>
                    </a:ext>
                  </a:extLst>
                </a:gridCol>
                <a:gridCol w="483497">
                  <a:extLst>
                    <a:ext uri="{9D8B030D-6E8A-4147-A177-3AD203B41FA5}">
                      <a16:colId xmlns:a16="http://schemas.microsoft.com/office/drawing/2014/main" val="20009"/>
                    </a:ext>
                  </a:extLst>
                </a:gridCol>
                <a:gridCol w="531944">
                  <a:extLst>
                    <a:ext uri="{9D8B030D-6E8A-4147-A177-3AD203B41FA5}">
                      <a16:colId xmlns:a16="http://schemas.microsoft.com/office/drawing/2014/main" val="20010"/>
                    </a:ext>
                  </a:extLst>
                </a:gridCol>
                <a:gridCol w="531944">
                  <a:extLst>
                    <a:ext uri="{9D8B030D-6E8A-4147-A177-3AD203B41FA5}">
                      <a16:colId xmlns:a16="http://schemas.microsoft.com/office/drawing/2014/main" val="20011"/>
                    </a:ext>
                  </a:extLst>
                </a:gridCol>
                <a:gridCol w="533306">
                  <a:extLst>
                    <a:ext uri="{9D8B030D-6E8A-4147-A177-3AD203B41FA5}">
                      <a16:colId xmlns:a16="http://schemas.microsoft.com/office/drawing/2014/main" val="20012"/>
                    </a:ext>
                  </a:extLst>
                </a:gridCol>
                <a:gridCol w="484859">
                  <a:extLst>
                    <a:ext uri="{9D8B030D-6E8A-4147-A177-3AD203B41FA5}">
                      <a16:colId xmlns:a16="http://schemas.microsoft.com/office/drawing/2014/main" val="20013"/>
                    </a:ext>
                  </a:extLst>
                </a:gridCol>
                <a:gridCol w="532284">
                  <a:extLst>
                    <a:ext uri="{9D8B030D-6E8A-4147-A177-3AD203B41FA5}">
                      <a16:colId xmlns:a16="http://schemas.microsoft.com/office/drawing/2014/main" val="20014"/>
                    </a:ext>
                  </a:extLst>
                </a:gridCol>
                <a:gridCol w="529902">
                  <a:extLst>
                    <a:ext uri="{9D8B030D-6E8A-4147-A177-3AD203B41FA5}">
                      <a16:colId xmlns:a16="http://schemas.microsoft.com/office/drawing/2014/main" val="20015"/>
                    </a:ext>
                  </a:extLst>
                </a:gridCol>
                <a:gridCol w="534327">
                  <a:extLst>
                    <a:ext uri="{9D8B030D-6E8A-4147-A177-3AD203B41FA5}">
                      <a16:colId xmlns:a16="http://schemas.microsoft.com/office/drawing/2014/main" val="20016"/>
                    </a:ext>
                  </a:extLst>
                </a:gridCol>
                <a:gridCol w="523772">
                  <a:extLst>
                    <a:ext uri="{9D8B030D-6E8A-4147-A177-3AD203B41FA5}">
                      <a16:colId xmlns:a16="http://schemas.microsoft.com/office/drawing/2014/main" val="20017"/>
                    </a:ext>
                  </a:extLst>
                </a:gridCol>
                <a:gridCol w="512882">
                  <a:extLst>
                    <a:ext uri="{9D8B030D-6E8A-4147-A177-3AD203B41FA5}">
                      <a16:colId xmlns:a16="http://schemas.microsoft.com/office/drawing/2014/main" val="20018"/>
                    </a:ext>
                  </a:extLst>
                </a:gridCol>
                <a:gridCol w="502418">
                  <a:extLst>
                    <a:ext uri="{9D8B030D-6E8A-4147-A177-3AD203B41FA5}">
                      <a16:colId xmlns:a16="http://schemas.microsoft.com/office/drawing/2014/main" val="20019"/>
                    </a:ext>
                  </a:extLst>
                </a:gridCol>
                <a:gridCol w="445363">
                  <a:extLst>
                    <a:ext uri="{9D8B030D-6E8A-4147-A177-3AD203B41FA5}">
                      <a16:colId xmlns:a16="http://schemas.microsoft.com/office/drawing/2014/main" val="20020"/>
                    </a:ext>
                  </a:extLst>
                </a:gridCol>
                <a:gridCol w="433326">
                  <a:extLst>
                    <a:ext uri="{9D8B030D-6E8A-4147-A177-3AD203B41FA5}">
                      <a16:colId xmlns:a16="http://schemas.microsoft.com/office/drawing/2014/main" val="20021"/>
                    </a:ext>
                  </a:extLst>
                </a:gridCol>
              </a:tblGrid>
              <a:tr h="250407">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0</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50407">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69558">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50407">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cs typeface="Courier New" panose="02070309020205020404" pitchFamily="49" charset="0"/>
                        </a:rPr>
                        <a:t> 567</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cs typeface="Courier New" panose="02070309020205020404" pitchFamily="49" charset="0"/>
                        </a:rPr>
                        <a:t>571</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cs typeface="Courier New" panose="02070309020205020404" pitchFamily="49" charset="0"/>
                        </a:rPr>
                        <a:t>575</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cs typeface="Courier New" panose="02070309020205020404" pitchFamily="49" charset="0"/>
                        </a:rPr>
                        <a:t>579</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cs typeface="Courier New" panose="02070309020205020404" pitchFamily="49" charset="0"/>
                        </a:rPr>
                        <a:t>583</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cs typeface="Courier New" panose="02070309020205020404" pitchFamily="49" charset="0"/>
                        </a:rPr>
                        <a:t>587</a:t>
                      </a: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250407">
                <a:tc>
                  <a:txBody>
                    <a:bodyPr/>
                    <a:lstStyle/>
                    <a:p>
                      <a:pPr marL="0" marR="0" algn="ctr">
                        <a:spcBef>
                          <a:spcPts val="0"/>
                        </a:spcBef>
                        <a:spcAft>
                          <a:spcPts val="0"/>
                        </a:spcAft>
                      </a:pPr>
                      <a:endPar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568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570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572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574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576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578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580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582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584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t>586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cxnSp>
        <p:nvCxnSpPr>
          <p:cNvPr id="12" name="Straight Connector 11"/>
          <p:cNvCxnSpPr/>
          <p:nvPr/>
        </p:nvCxnSpPr>
        <p:spPr>
          <a:xfrm>
            <a:off x="5317588" y="3140889"/>
            <a:ext cx="0" cy="4425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317588" y="3138969"/>
            <a:ext cx="2082018" cy="351735"/>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8"/>
          <p:cNvSpPr>
            <a:spLocks noGrp="1"/>
          </p:cNvSpPr>
          <p:nvPr>
            <p:ph type="ftr" sz="quarter" idx="11"/>
          </p:nvPr>
        </p:nvSpPr>
        <p:spPr/>
        <p:txBody>
          <a:bodyPr/>
          <a:lstStyle/>
          <a:p>
            <a:r>
              <a:rPr lang="en-US"/>
              <a:t>CSC 2105: Data Structures</a:t>
            </a:r>
            <a:endParaRPr lang="en-US" dirty="0"/>
          </a:p>
        </p:txBody>
      </p:sp>
      <p:sp>
        <p:nvSpPr>
          <p:cNvPr id="10" name="Slide Number Placeholder 9"/>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22</a:t>
            </a:fld>
            <a:endParaRPr lang="en-US" dirty="0"/>
          </a:p>
        </p:txBody>
      </p:sp>
    </p:spTree>
    <p:extLst>
      <p:ext uri="{BB962C8B-B14F-4D97-AF65-F5344CB8AC3E}">
        <p14:creationId xmlns:p14="http://schemas.microsoft.com/office/powerpoint/2010/main" val="236013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Access…</a:t>
            </a:r>
          </a:p>
        </p:txBody>
      </p:sp>
      <p:sp>
        <p:nvSpPr>
          <p:cNvPr id="3" name="Content Placeholder 2"/>
          <p:cNvSpPr>
            <a:spLocks noGrp="1"/>
          </p:cNvSpPr>
          <p:nvPr>
            <p:ph idx="1"/>
          </p:nvPr>
        </p:nvSpPr>
        <p:spPr/>
        <p:txBody>
          <a:bodyPr>
            <a:normAutofit fontScale="92500"/>
          </a:bodyPr>
          <a:lstStyle/>
          <a:p>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b="1" dirty="0"/>
              <a:t> </a:t>
            </a:r>
            <a:r>
              <a:rPr lang="en-US" dirty="0"/>
              <a:t>will give us the memory location </a:t>
            </a:r>
            <a:r>
              <a:rPr lang="en-US" b="1" dirty="0">
                <a:latin typeface="Courier New" panose="02070309020205020404" pitchFamily="49" charset="0"/>
                <a:cs typeface="Courier New" panose="02070309020205020404" pitchFamily="49" charset="0"/>
              </a:rPr>
              <a:t>575</a:t>
            </a:r>
            <a:r>
              <a:rPr lang="en-US" dirty="0"/>
              <a:t>.</a:t>
            </a:r>
          </a:p>
          <a:p>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dirty="0"/>
              <a:t> will give us 4 bytes (</a:t>
            </a:r>
            <a:r>
              <a:rPr lang="en-US" b="1" dirty="0" err="1">
                <a:latin typeface="Courier New" panose="02070309020205020404" pitchFamily="49" charset="0"/>
                <a:cs typeface="Courier New" panose="02070309020205020404" pitchFamily="49" charset="0"/>
              </a:rPr>
              <a:t>int</a:t>
            </a:r>
            <a:r>
              <a:rPr lang="en-US" dirty="0"/>
              <a:t>) of information starting from </a:t>
            </a:r>
            <a:r>
              <a:rPr lang="en-US" b="1" dirty="0">
                <a:latin typeface="Courier New" panose="02070309020205020404" pitchFamily="49" charset="0"/>
                <a:cs typeface="Courier New" panose="02070309020205020404" pitchFamily="49" charset="0"/>
              </a:rPr>
              <a:t>575</a:t>
            </a:r>
            <a:r>
              <a:rPr lang="en-US" dirty="0"/>
              <a:t> to </a:t>
            </a:r>
            <a:r>
              <a:rPr lang="en-US" b="1" dirty="0">
                <a:latin typeface="Courier New" panose="02070309020205020404" pitchFamily="49" charset="0"/>
                <a:cs typeface="Courier New" panose="02070309020205020404" pitchFamily="49" charset="0"/>
              </a:rPr>
              <a:t>579</a:t>
            </a:r>
            <a:r>
              <a:rPr lang="en-US" dirty="0"/>
              <a:t>.</a:t>
            </a:r>
          </a:p>
          <a:p>
            <a:r>
              <a:rPr lang="en-US" dirty="0"/>
              <a:t>The name of an array always refer to the starting location of the array. i.e. the first element of the array. So,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 &amp;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a:t>
            </a:r>
            <a:r>
              <a:rPr lang="en-US" dirty="0"/>
              <a:t>.</a:t>
            </a:r>
          </a:p>
          <a:p>
            <a:endParaRPr lang="en-US" dirty="0"/>
          </a:p>
          <a:p>
            <a:endParaRPr lang="en-US" dirty="0"/>
          </a:p>
          <a:p>
            <a:endParaRPr lang="en-US" dirty="0"/>
          </a:p>
          <a:p>
            <a:pPr marL="0" indent="0">
              <a:buNone/>
            </a:pPr>
            <a:r>
              <a:rPr lang="en-US" b="1" dirty="0">
                <a:latin typeface="Courier New" panose="02070309020205020404" pitchFamily="49" charset="0"/>
                <a:cs typeface="Courier New" panose="02070309020205020404" pitchFamily="49" charset="0"/>
              </a:rPr>
              <a:t>&amp;array[index]=</a:t>
            </a:r>
            <a:r>
              <a:rPr lang="en-US" b="1" dirty="0" err="1">
                <a:latin typeface="Courier New" panose="02070309020205020404" pitchFamily="49" charset="0"/>
                <a:cs typeface="Courier New" panose="02070309020205020404" pitchFamily="49" charset="0"/>
              </a:rPr>
              <a:t>start_location_array</a:t>
            </a:r>
            <a:r>
              <a:rPr lang="en-US" b="1" dirty="0">
                <a:latin typeface="Courier New" panose="02070309020205020404" pitchFamily="49" charset="0"/>
                <a:cs typeface="Courier New" panose="02070309020205020404" pitchFamily="49" charset="0"/>
              </a:rPr>
              <a:t> + index * </a:t>
            </a:r>
            <a:r>
              <a:rPr lang="en-US" b="1" dirty="0" err="1">
                <a:latin typeface="Courier New" panose="02070309020205020404" pitchFamily="49" charset="0"/>
                <a:cs typeface="Courier New" panose="02070309020205020404" pitchFamily="49" charset="0"/>
              </a:rPr>
              <a:t>size_of_data</a:t>
            </a:r>
            <a:endParaRPr lang="en-US" b="1" dirty="0">
              <a:latin typeface="Courier New" panose="02070309020205020404" pitchFamily="49" charset="0"/>
              <a:cs typeface="Courier New" panose="02070309020205020404" pitchFamily="49" charset="0"/>
            </a:endParaRPr>
          </a:p>
          <a:p>
            <a:pPr>
              <a:buFont typeface="Symbol" panose="05050102010706020507" pitchFamily="18" charset="2"/>
              <a:buChar char="Þ"/>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[ 2 ] =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(or &amp;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  +  2    * </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a:t>
            </a:r>
          </a:p>
          <a:p>
            <a:pPr>
              <a:buFont typeface="Symbol" panose="05050102010706020507" pitchFamily="18" charset="2"/>
              <a:buChar char="Þ"/>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[ 2 ] = 567 + 2 * 4 = 575</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212700641"/>
              </p:ext>
            </p:extLst>
          </p:nvPr>
        </p:nvGraphicFramePr>
        <p:xfrm>
          <a:off x="287729" y="3015759"/>
          <a:ext cx="11612918" cy="1275080"/>
        </p:xfrm>
        <a:graphic>
          <a:graphicData uri="http://schemas.openxmlformats.org/drawingml/2006/table">
            <a:tbl>
              <a:tblPr firstRow="1" firstCol="1" bandRow="1">
                <a:tableStyleId>{5C22544A-7EE6-4342-B048-85BDC9FD1C3A}</a:tableStyleId>
              </a:tblPr>
              <a:tblGrid>
                <a:gridCol w="882555">
                  <a:extLst>
                    <a:ext uri="{9D8B030D-6E8A-4147-A177-3AD203B41FA5}">
                      <a16:colId xmlns:a16="http://schemas.microsoft.com/office/drawing/2014/main" val="20000"/>
                    </a:ext>
                  </a:extLst>
                </a:gridCol>
                <a:gridCol w="499840">
                  <a:extLst>
                    <a:ext uri="{9D8B030D-6E8A-4147-A177-3AD203B41FA5}">
                      <a16:colId xmlns:a16="http://schemas.microsoft.com/office/drawing/2014/main" val="20001"/>
                    </a:ext>
                  </a:extLst>
                </a:gridCol>
                <a:gridCol w="542160">
                  <a:extLst>
                    <a:ext uri="{9D8B030D-6E8A-4147-A177-3AD203B41FA5}">
                      <a16:colId xmlns:a16="http://schemas.microsoft.com/office/drawing/2014/main" val="20002"/>
                    </a:ext>
                  </a:extLst>
                </a:gridCol>
                <a:gridCol w="531945">
                  <a:extLst>
                    <a:ext uri="{9D8B030D-6E8A-4147-A177-3AD203B41FA5}">
                      <a16:colId xmlns:a16="http://schemas.microsoft.com/office/drawing/2014/main" val="20003"/>
                    </a:ext>
                  </a:extLst>
                </a:gridCol>
                <a:gridCol w="551692">
                  <a:extLst>
                    <a:ext uri="{9D8B030D-6E8A-4147-A177-3AD203B41FA5}">
                      <a16:colId xmlns:a16="http://schemas.microsoft.com/office/drawing/2014/main" val="20004"/>
                    </a:ext>
                  </a:extLst>
                </a:gridCol>
                <a:gridCol w="484859">
                  <a:extLst>
                    <a:ext uri="{9D8B030D-6E8A-4147-A177-3AD203B41FA5}">
                      <a16:colId xmlns:a16="http://schemas.microsoft.com/office/drawing/2014/main" val="20005"/>
                    </a:ext>
                  </a:extLst>
                </a:gridCol>
                <a:gridCol w="493564">
                  <a:extLst>
                    <a:ext uri="{9D8B030D-6E8A-4147-A177-3AD203B41FA5}">
                      <a16:colId xmlns:a16="http://schemas.microsoft.com/office/drawing/2014/main" val="20006"/>
                    </a:ext>
                  </a:extLst>
                </a:gridCol>
                <a:gridCol w="513173">
                  <a:extLst>
                    <a:ext uri="{9D8B030D-6E8A-4147-A177-3AD203B41FA5}">
                      <a16:colId xmlns:a16="http://schemas.microsoft.com/office/drawing/2014/main" val="20007"/>
                    </a:ext>
                  </a:extLst>
                </a:gridCol>
                <a:gridCol w="533306">
                  <a:extLst>
                    <a:ext uri="{9D8B030D-6E8A-4147-A177-3AD203B41FA5}">
                      <a16:colId xmlns:a16="http://schemas.microsoft.com/office/drawing/2014/main" val="20008"/>
                    </a:ext>
                  </a:extLst>
                </a:gridCol>
                <a:gridCol w="483497">
                  <a:extLst>
                    <a:ext uri="{9D8B030D-6E8A-4147-A177-3AD203B41FA5}">
                      <a16:colId xmlns:a16="http://schemas.microsoft.com/office/drawing/2014/main" val="20009"/>
                    </a:ext>
                  </a:extLst>
                </a:gridCol>
                <a:gridCol w="531944">
                  <a:extLst>
                    <a:ext uri="{9D8B030D-6E8A-4147-A177-3AD203B41FA5}">
                      <a16:colId xmlns:a16="http://schemas.microsoft.com/office/drawing/2014/main" val="20010"/>
                    </a:ext>
                  </a:extLst>
                </a:gridCol>
                <a:gridCol w="531944">
                  <a:extLst>
                    <a:ext uri="{9D8B030D-6E8A-4147-A177-3AD203B41FA5}">
                      <a16:colId xmlns:a16="http://schemas.microsoft.com/office/drawing/2014/main" val="20011"/>
                    </a:ext>
                  </a:extLst>
                </a:gridCol>
                <a:gridCol w="533306">
                  <a:extLst>
                    <a:ext uri="{9D8B030D-6E8A-4147-A177-3AD203B41FA5}">
                      <a16:colId xmlns:a16="http://schemas.microsoft.com/office/drawing/2014/main" val="20012"/>
                    </a:ext>
                  </a:extLst>
                </a:gridCol>
                <a:gridCol w="484859">
                  <a:extLst>
                    <a:ext uri="{9D8B030D-6E8A-4147-A177-3AD203B41FA5}">
                      <a16:colId xmlns:a16="http://schemas.microsoft.com/office/drawing/2014/main" val="20013"/>
                    </a:ext>
                  </a:extLst>
                </a:gridCol>
                <a:gridCol w="532284">
                  <a:extLst>
                    <a:ext uri="{9D8B030D-6E8A-4147-A177-3AD203B41FA5}">
                      <a16:colId xmlns:a16="http://schemas.microsoft.com/office/drawing/2014/main" val="20014"/>
                    </a:ext>
                  </a:extLst>
                </a:gridCol>
                <a:gridCol w="529902">
                  <a:extLst>
                    <a:ext uri="{9D8B030D-6E8A-4147-A177-3AD203B41FA5}">
                      <a16:colId xmlns:a16="http://schemas.microsoft.com/office/drawing/2014/main" val="20015"/>
                    </a:ext>
                  </a:extLst>
                </a:gridCol>
                <a:gridCol w="534327">
                  <a:extLst>
                    <a:ext uri="{9D8B030D-6E8A-4147-A177-3AD203B41FA5}">
                      <a16:colId xmlns:a16="http://schemas.microsoft.com/office/drawing/2014/main" val="20016"/>
                    </a:ext>
                  </a:extLst>
                </a:gridCol>
                <a:gridCol w="523772">
                  <a:extLst>
                    <a:ext uri="{9D8B030D-6E8A-4147-A177-3AD203B41FA5}">
                      <a16:colId xmlns:a16="http://schemas.microsoft.com/office/drawing/2014/main" val="20017"/>
                    </a:ext>
                  </a:extLst>
                </a:gridCol>
                <a:gridCol w="512882">
                  <a:extLst>
                    <a:ext uri="{9D8B030D-6E8A-4147-A177-3AD203B41FA5}">
                      <a16:colId xmlns:a16="http://schemas.microsoft.com/office/drawing/2014/main" val="20018"/>
                    </a:ext>
                  </a:extLst>
                </a:gridCol>
                <a:gridCol w="502418">
                  <a:extLst>
                    <a:ext uri="{9D8B030D-6E8A-4147-A177-3AD203B41FA5}">
                      <a16:colId xmlns:a16="http://schemas.microsoft.com/office/drawing/2014/main" val="20019"/>
                    </a:ext>
                  </a:extLst>
                </a:gridCol>
                <a:gridCol w="445363">
                  <a:extLst>
                    <a:ext uri="{9D8B030D-6E8A-4147-A177-3AD203B41FA5}">
                      <a16:colId xmlns:a16="http://schemas.microsoft.com/office/drawing/2014/main" val="20020"/>
                    </a:ext>
                  </a:extLst>
                </a:gridCol>
                <a:gridCol w="433326">
                  <a:extLst>
                    <a:ext uri="{9D8B030D-6E8A-4147-A177-3AD203B41FA5}">
                      <a16:colId xmlns:a16="http://schemas.microsoft.com/office/drawing/2014/main" val="20021"/>
                    </a:ext>
                  </a:extLst>
                </a:gridCol>
              </a:tblGrid>
              <a:tr h="250407">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0</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50407">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69558">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50407">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 567</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571</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575</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579</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583</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587</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250407">
                <a:tc>
                  <a:txBody>
                    <a:bodyPr/>
                    <a:lstStyle/>
                    <a:p>
                      <a:pPr marL="0" marR="0" algn="ctr">
                        <a:spcBef>
                          <a:spcPts val="0"/>
                        </a:spcBef>
                        <a:spcAft>
                          <a:spcPts val="0"/>
                        </a:spcAft>
                      </a:pP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568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572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576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580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582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584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586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cxnSp>
        <p:nvCxnSpPr>
          <p:cNvPr id="12" name="Straight Connector 11"/>
          <p:cNvCxnSpPr/>
          <p:nvPr/>
        </p:nvCxnSpPr>
        <p:spPr>
          <a:xfrm>
            <a:off x="5317588" y="3295637"/>
            <a:ext cx="0" cy="4425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317588" y="3293717"/>
            <a:ext cx="2082018" cy="351735"/>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8"/>
          <p:cNvSpPr>
            <a:spLocks noGrp="1"/>
          </p:cNvSpPr>
          <p:nvPr>
            <p:ph type="ftr" sz="quarter" idx="11"/>
          </p:nvPr>
        </p:nvSpPr>
        <p:spPr/>
        <p:txBody>
          <a:bodyPr/>
          <a:lstStyle/>
          <a:p>
            <a:r>
              <a:rPr lang="en-US"/>
              <a:t>CSC 2105: Data Structures</a:t>
            </a:r>
            <a:endParaRPr lang="en-US" dirty="0"/>
          </a:p>
        </p:txBody>
      </p:sp>
      <p:sp>
        <p:nvSpPr>
          <p:cNvPr id="10" name="Slide Number Placeholder 9"/>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23</a:t>
            </a:fld>
            <a:endParaRPr lang="en-US" dirty="0"/>
          </a:p>
        </p:txBody>
      </p:sp>
    </p:spTree>
    <p:extLst>
      <p:ext uri="{BB962C8B-B14F-4D97-AF65-F5344CB8AC3E}">
        <p14:creationId xmlns:p14="http://schemas.microsoft.com/office/powerpoint/2010/main" val="184488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05154" y="168177"/>
            <a:ext cx="11766452" cy="732155"/>
          </a:xfrm>
        </p:spPr>
        <p:txBody>
          <a:bodyPr/>
          <a:lstStyle/>
          <a:p>
            <a:r>
              <a:rPr lang="en-US" b="1" dirty="0"/>
              <a:t>Memory Access…</a:t>
            </a:r>
          </a:p>
        </p:txBody>
      </p:sp>
      <p:sp>
        <p:nvSpPr>
          <p:cNvPr id="8" name="Content Placeholder 7"/>
          <p:cNvSpPr>
            <a:spLocks noGrp="1"/>
          </p:cNvSpPr>
          <p:nvPr>
            <p:ph sz="half" idx="1"/>
          </p:nvPr>
        </p:nvSpPr>
        <p:spPr>
          <a:xfrm>
            <a:off x="205154" y="1090612"/>
            <a:ext cx="8078234" cy="2524785"/>
          </a:xfrm>
        </p:spPr>
        <p:txBody>
          <a:bodyPr>
            <a:normAutofit fontScale="85000" lnSpcReduction="10000"/>
          </a:bodyPr>
          <a:lstStyle/>
          <a:p>
            <a:pPr algn="just">
              <a:buFont typeface="Wingdings 2" panose="05020102010507070707" pitchFamily="18" charset="2"/>
              <a:buChar char="ñ"/>
            </a:pPr>
            <a:r>
              <a:rPr lang="en-US" dirty="0"/>
              <a:t>Consider a 2D array </a:t>
            </a:r>
            <a:r>
              <a:rPr lang="en-US" sz="2600" b="1" dirty="0" err="1">
                <a:latin typeface="Courier New" panose="02070309020205020404" pitchFamily="49" charset="0"/>
                <a:cs typeface="Courier New" panose="02070309020205020404" pitchFamily="49" charset="0"/>
              </a:rPr>
              <a:t>mimo</a:t>
            </a:r>
            <a:r>
              <a:rPr lang="en-US" sz="2600" b="1" dirty="0">
                <a:latin typeface="Courier New" panose="02070309020205020404" pitchFamily="49" charset="0"/>
                <a:cs typeface="Courier New" panose="02070309020205020404" pitchFamily="49" charset="0"/>
              </a:rPr>
              <a:t>[R][C]</a:t>
            </a:r>
            <a:r>
              <a:rPr lang="en-US" sz="2600" dirty="0"/>
              <a:t> </a:t>
            </a:r>
            <a:r>
              <a:rPr lang="en-US" dirty="0"/>
              <a:t>each element addressed by </a:t>
            </a:r>
            <a:r>
              <a:rPr lang="en-US" sz="2600" b="1" dirty="0">
                <a:latin typeface="Courier New" panose="02070309020205020404" pitchFamily="49" charset="0"/>
                <a:cs typeface="Courier New" panose="02070309020205020404" pitchFamily="49" charset="0"/>
              </a:rPr>
              <a:t>&amp;</a:t>
            </a:r>
            <a:r>
              <a:rPr lang="en-US" sz="2600" b="1" dirty="0" err="1">
                <a:latin typeface="Courier New" panose="02070309020205020404" pitchFamily="49" charset="0"/>
                <a:cs typeface="Courier New" panose="02070309020205020404" pitchFamily="49" charset="0"/>
              </a:rPr>
              <a:t>mimo</a:t>
            </a:r>
            <a:r>
              <a:rPr lang="en-US" sz="2600" b="1" dirty="0">
                <a:latin typeface="Courier New" panose="02070309020205020404" pitchFamily="49" charset="0"/>
                <a:cs typeface="Courier New" panose="02070309020205020404" pitchFamily="49" charset="0"/>
              </a:rPr>
              <a:t>[</a:t>
            </a:r>
            <a:r>
              <a:rPr lang="en-US" sz="2600" b="1" dirty="0" err="1">
                <a:latin typeface="Courier New" panose="02070309020205020404" pitchFamily="49" charset="0"/>
                <a:cs typeface="Courier New" panose="02070309020205020404" pitchFamily="49" charset="0"/>
              </a:rPr>
              <a:t>i</a:t>
            </a:r>
            <a:r>
              <a:rPr lang="en-US" sz="2600" b="1" dirty="0">
                <a:latin typeface="Courier New" panose="02070309020205020404" pitchFamily="49" charset="0"/>
                <a:cs typeface="Courier New" panose="02070309020205020404" pitchFamily="49" charset="0"/>
              </a:rPr>
              <a:t>][j]</a:t>
            </a:r>
            <a:r>
              <a:rPr lang="en-US" dirty="0"/>
              <a:t>, where </a:t>
            </a:r>
            <a:r>
              <a:rPr lang="en-US" b="1" dirty="0">
                <a:latin typeface="Courier New" panose="02070309020205020404" pitchFamily="49" charset="0"/>
                <a:cs typeface="Courier New" panose="02070309020205020404" pitchFamily="49" charset="0"/>
              </a:rPr>
              <a:t>R</a:t>
            </a:r>
            <a:r>
              <a:rPr lang="en-US" dirty="0"/>
              <a:t>=total element in 1</a:t>
            </a:r>
            <a:r>
              <a:rPr lang="en-US" baseline="30000" dirty="0"/>
              <a:t>st</a:t>
            </a:r>
            <a:r>
              <a:rPr lang="en-US" dirty="0"/>
              <a:t> dimension, </a:t>
            </a:r>
            <a:r>
              <a:rPr lang="en-US" b="1" dirty="0">
                <a:latin typeface="Courier New" panose="02070309020205020404" pitchFamily="49" charset="0"/>
                <a:cs typeface="Courier New" panose="02070309020205020404" pitchFamily="49" charset="0"/>
              </a:rPr>
              <a:t>C</a:t>
            </a:r>
            <a:r>
              <a:rPr lang="en-US" dirty="0"/>
              <a:t>=total element in 2</a:t>
            </a:r>
            <a:r>
              <a:rPr lang="en-US" baseline="30000" dirty="0"/>
              <a:t>nd</a:t>
            </a:r>
            <a:r>
              <a:rPr lang="en-US" dirty="0"/>
              <a:t> dimension, </a:t>
            </a:r>
            <a:r>
              <a:rPr lang="en-US" sz="2600" b="1" dirty="0">
                <a:latin typeface="Courier New" panose="02070309020205020404" pitchFamily="49" charset="0"/>
                <a:cs typeface="Courier New" panose="02070309020205020404" pitchFamily="49" charset="0"/>
              </a:rPr>
              <a:t>0</a:t>
            </a:r>
            <a:r>
              <a:rPr lang="en-US" sz="2600" b="1" dirty="0">
                <a:latin typeface="Courier New" panose="02070309020205020404" pitchFamily="49" charset="0"/>
                <a:cs typeface="Courier New" panose="02070309020205020404" pitchFamily="49" charset="0"/>
                <a:sym typeface="Symbol" panose="05050102010706020507" pitchFamily="18" charset="2"/>
              </a:rPr>
              <a:t> </a:t>
            </a:r>
            <a:r>
              <a:rPr lang="en-US" sz="2600" b="1" dirty="0" err="1">
                <a:latin typeface="Courier New" panose="02070309020205020404" pitchFamily="49" charset="0"/>
                <a:cs typeface="Courier New" panose="02070309020205020404" pitchFamily="49" charset="0"/>
              </a:rPr>
              <a:t>i</a:t>
            </a:r>
            <a:r>
              <a:rPr lang="en-US" sz="2600" b="1" dirty="0">
                <a:latin typeface="Courier New" panose="02070309020205020404" pitchFamily="49" charset="0"/>
                <a:cs typeface="Courier New" panose="02070309020205020404" pitchFamily="49" charset="0"/>
              </a:rPr>
              <a:t> &lt; R</a:t>
            </a:r>
            <a:r>
              <a:rPr lang="en-US" dirty="0"/>
              <a:t>, </a:t>
            </a:r>
            <a:r>
              <a:rPr lang="en-US" sz="2600" b="1" dirty="0">
                <a:latin typeface="Courier New" panose="02070309020205020404" pitchFamily="49" charset="0"/>
                <a:cs typeface="Courier New" panose="02070309020205020404" pitchFamily="49" charset="0"/>
              </a:rPr>
              <a:t>0 </a:t>
            </a:r>
            <a:r>
              <a:rPr lang="en-US" sz="2600" b="1" dirty="0">
                <a:latin typeface="Courier New" panose="02070309020205020404" pitchFamily="49" charset="0"/>
                <a:cs typeface="Courier New" panose="02070309020205020404" pitchFamily="49" charset="0"/>
                <a:sym typeface="Symbol" panose="05050102010706020507" pitchFamily="18" charset="2"/>
              </a:rPr>
              <a:t> </a:t>
            </a:r>
            <a:r>
              <a:rPr lang="en-US" sz="2600" b="1" dirty="0">
                <a:latin typeface="Courier New" panose="02070309020205020404" pitchFamily="49" charset="0"/>
                <a:cs typeface="Courier New" panose="02070309020205020404" pitchFamily="49" charset="0"/>
              </a:rPr>
              <a:t>j &lt; C</a:t>
            </a:r>
            <a:r>
              <a:rPr lang="en-US" dirty="0"/>
              <a:t>. </a:t>
            </a:r>
            <a:endParaRPr lang="en-US" b="1" dirty="0"/>
          </a:p>
          <a:p>
            <a:pPr algn="just">
              <a:buFont typeface="Wingdings 2" panose="05020102010507070707" pitchFamily="18" charset="2"/>
              <a:buChar char="ñ"/>
            </a:pPr>
            <a:r>
              <a:rPr lang="en-US" dirty="0"/>
              <a:t>Let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[4][3];</a:t>
            </a:r>
            <a:r>
              <a:rPr lang="en-US" dirty="0"/>
              <a:t> Here, </a:t>
            </a:r>
            <a:r>
              <a:rPr lang="en-US" b="1" dirty="0" err="1">
                <a:latin typeface="Courier New" panose="02070309020205020404" pitchFamily="49" charset="0"/>
                <a:cs typeface="Courier New" panose="02070309020205020404" pitchFamily="49" charset="0"/>
              </a:rPr>
              <a:t>mimo</a:t>
            </a:r>
            <a:r>
              <a:rPr lang="en-US" b="1" dirty="0">
                <a:cs typeface="Courier New" panose="02070309020205020404" pitchFamily="49" charset="0"/>
              </a:rPr>
              <a:t> </a:t>
            </a:r>
            <a:r>
              <a:rPr lang="en-US" dirty="0"/>
              <a:t>or </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[0][0]</a:t>
            </a:r>
            <a:r>
              <a:rPr lang="en-US" b="1" dirty="0">
                <a:cs typeface="Courier New" panose="02070309020205020404" pitchFamily="49" charset="0"/>
              </a:rPr>
              <a:t> </a:t>
            </a:r>
            <a:r>
              <a:rPr lang="en-US" dirty="0"/>
              <a:t>gives us the starting memory location </a:t>
            </a:r>
            <a:r>
              <a:rPr lang="en-US" b="1" dirty="0">
                <a:latin typeface="Courier New" panose="02070309020205020404" pitchFamily="49" charset="0"/>
                <a:cs typeface="Courier New" panose="02070309020205020404" pitchFamily="49" charset="0"/>
              </a:rPr>
              <a:t>567</a:t>
            </a:r>
            <a:r>
              <a:rPr lang="en-US" dirty="0"/>
              <a:t>.</a:t>
            </a:r>
          </a:p>
          <a:p>
            <a:pPr algn="just">
              <a:buFont typeface="Wingdings 2" panose="05020102010507070707" pitchFamily="18" charset="2"/>
              <a:buChar char="ñ"/>
            </a:pP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[1][1]</a:t>
            </a:r>
            <a:r>
              <a:rPr lang="en-US" dirty="0"/>
              <a:t> will give us 4 bytes (</a:t>
            </a:r>
            <a:r>
              <a:rPr lang="en-US" b="1" dirty="0" err="1">
                <a:latin typeface="Courier New" panose="02070309020205020404" pitchFamily="49" charset="0"/>
                <a:cs typeface="Courier New" panose="02070309020205020404" pitchFamily="49" charset="0"/>
              </a:rPr>
              <a:t>int</a:t>
            </a:r>
            <a:r>
              <a:rPr lang="en-US" dirty="0"/>
              <a:t>) of information starting from </a:t>
            </a:r>
            <a:r>
              <a:rPr lang="en-US" b="1" dirty="0">
                <a:latin typeface="Courier New" panose="02070309020205020404" pitchFamily="49" charset="0"/>
                <a:cs typeface="Courier New" panose="02070309020205020404" pitchFamily="49" charset="0"/>
              </a:rPr>
              <a:t>583</a:t>
            </a:r>
            <a:r>
              <a:rPr lang="en-US" dirty="0"/>
              <a:t> to </a:t>
            </a:r>
            <a:r>
              <a:rPr lang="en-US" b="1" dirty="0">
                <a:latin typeface="Courier New" panose="02070309020205020404" pitchFamily="49" charset="0"/>
                <a:cs typeface="Courier New" panose="02070309020205020404" pitchFamily="49" charset="0"/>
              </a:rPr>
              <a:t>587</a:t>
            </a:r>
            <a:r>
              <a:rPr lang="en-US" dirty="0"/>
              <a:t>.</a:t>
            </a:r>
          </a:p>
        </p:txBody>
      </p:sp>
      <p:sp>
        <p:nvSpPr>
          <p:cNvPr id="9" name="Content Placeholder 8"/>
          <p:cNvSpPr>
            <a:spLocks noGrp="1"/>
          </p:cNvSpPr>
          <p:nvPr>
            <p:ph sz="half" idx="2"/>
          </p:nvPr>
        </p:nvSpPr>
        <p:spPr>
          <a:xfrm>
            <a:off x="205154" y="4923692"/>
            <a:ext cx="11766452" cy="1211067"/>
          </a:xfrm>
        </p:spPr>
        <p:txBody>
          <a:bodyPr>
            <a:noAutofit/>
          </a:bodyPr>
          <a:lstStyle/>
          <a:p>
            <a:pPr marL="0" indent="0">
              <a:buNone/>
            </a:pPr>
            <a:r>
              <a:rPr lang="en-US" sz="2000" b="1" dirty="0">
                <a:latin typeface="Courier New" panose="02070309020205020404" pitchFamily="49" charset="0"/>
                <a:cs typeface="Courier New" panose="02070309020205020404" pitchFamily="49" charset="0"/>
              </a:rPr>
              <a:t>&amp;array[</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][j]=</a:t>
            </a:r>
            <a:r>
              <a:rPr lang="en-US" sz="2000" b="1" dirty="0" err="1">
                <a:latin typeface="Courier New" panose="02070309020205020404" pitchFamily="49" charset="0"/>
                <a:cs typeface="Courier New" panose="02070309020205020404" pitchFamily="49" charset="0"/>
              </a:rPr>
              <a:t>start_location</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 (C * </a:t>
            </a:r>
            <a:r>
              <a:rPr lang="en-US" sz="2000" b="1" dirty="0" err="1">
                <a:latin typeface="Courier New" panose="02070309020205020404" pitchFamily="49" charset="0"/>
                <a:cs typeface="Courier New" panose="02070309020205020404" pitchFamily="49" charset="0"/>
              </a:rPr>
              <a:t>size_of_data</a:t>
            </a:r>
            <a:r>
              <a:rPr lang="en-US" sz="2000" b="1" dirty="0">
                <a:latin typeface="Courier New" panose="02070309020205020404" pitchFamily="49" charset="0"/>
                <a:cs typeface="Courier New" panose="02070309020205020404" pitchFamily="49" charset="0"/>
              </a:rPr>
              <a:t>)) + (j * </a:t>
            </a:r>
            <a:r>
              <a:rPr lang="en-US" sz="2000" b="1" dirty="0" err="1">
                <a:latin typeface="Courier New" panose="02070309020205020404" pitchFamily="49" charset="0"/>
                <a:cs typeface="Courier New" panose="02070309020205020404" pitchFamily="49" charset="0"/>
              </a:rPr>
              <a:t>size_of_data</a:t>
            </a:r>
            <a:r>
              <a:rPr lang="en-US" sz="2000" b="1" dirty="0">
                <a:latin typeface="Courier New" panose="02070309020205020404" pitchFamily="49" charset="0"/>
                <a:cs typeface="Courier New" panose="02070309020205020404" pitchFamily="49" charset="0"/>
              </a:rPr>
              <a:t>)</a:t>
            </a:r>
          </a:p>
          <a:p>
            <a:pPr>
              <a:buFont typeface="Symbol" panose="05050102010706020507" pitchFamily="18" charset="2"/>
              <a:buChar char="Þ"/>
            </a:pPr>
            <a:r>
              <a:rPr lang="en-US" sz="2000" b="1" dirty="0">
                <a:latin typeface="Courier New" panose="02070309020205020404" pitchFamily="49" charset="0"/>
                <a:cs typeface="Courier New" panose="02070309020205020404" pitchFamily="49" charset="0"/>
              </a:rPr>
              <a:t>&amp;</a:t>
            </a:r>
            <a:r>
              <a:rPr lang="en-US" sz="2000" b="1" dirty="0" err="1">
                <a:latin typeface="Courier New" panose="02070309020205020404" pitchFamily="49" charset="0"/>
                <a:cs typeface="Courier New" panose="02070309020205020404" pitchFamily="49" charset="0"/>
              </a:rPr>
              <a:t>mimo</a:t>
            </a:r>
            <a:r>
              <a:rPr lang="en-US" sz="2000" b="1" dirty="0">
                <a:latin typeface="Courier New" panose="02070309020205020404" pitchFamily="49" charset="0"/>
                <a:cs typeface="Courier New" panose="02070309020205020404" pitchFamily="49" charset="0"/>
              </a:rPr>
              <a:t>[1][1] = </a:t>
            </a:r>
            <a:r>
              <a:rPr lang="en-US" sz="2000" b="1" dirty="0" err="1">
                <a:latin typeface="Courier New" panose="02070309020205020404" pitchFamily="49" charset="0"/>
                <a:cs typeface="Courier New" panose="02070309020205020404" pitchFamily="49" charset="0"/>
              </a:rPr>
              <a:t>mimo</a:t>
            </a:r>
            <a:r>
              <a:rPr lang="en-US" sz="2000" b="1" dirty="0">
                <a:latin typeface="Courier New" panose="02070309020205020404" pitchFamily="49" charset="0"/>
                <a:cs typeface="Courier New" panose="02070309020205020404" pitchFamily="49" charset="0"/>
              </a:rPr>
              <a:t> + (1 * (3 * </a:t>
            </a:r>
            <a:r>
              <a:rPr lang="en-US" sz="2000" b="1" dirty="0" err="1">
                <a:latin typeface="Courier New" panose="02070309020205020404" pitchFamily="49" charset="0"/>
                <a:cs typeface="Courier New" panose="02070309020205020404" pitchFamily="49" charset="0"/>
              </a:rPr>
              <a:t>sizeof</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 (1 * </a:t>
            </a:r>
            <a:r>
              <a:rPr lang="en-US" sz="2000" b="1" dirty="0" err="1">
                <a:latin typeface="Courier New" panose="02070309020205020404" pitchFamily="49" charset="0"/>
                <a:cs typeface="Courier New" panose="02070309020205020404" pitchFamily="49" charset="0"/>
              </a:rPr>
              <a:t>sizeof</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a:t>
            </a:r>
          </a:p>
          <a:p>
            <a:pPr>
              <a:buFont typeface="Symbol" panose="05050102010706020507" pitchFamily="18" charset="2"/>
              <a:buChar char="Þ"/>
            </a:pPr>
            <a:r>
              <a:rPr lang="en-US" sz="2000" b="1" dirty="0">
                <a:latin typeface="Courier New" panose="02070309020205020404" pitchFamily="49" charset="0"/>
                <a:cs typeface="Courier New" panose="02070309020205020404" pitchFamily="49" charset="0"/>
              </a:rPr>
              <a:t>&amp;</a:t>
            </a:r>
            <a:r>
              <a:rPr lang="en-US" sz="2000" b="1" dirty="0" err="1">
                <a:latin typeface="Courier New" panose="02070309020205020404" pitchFamily="49" charset="0"/>
                <a:cs typeface="Courier New" panose="02070309020205020404" pitchFamily="49" charset="0"/>
              </a:rPr>
              <a:t>mimo</a:t>
            </a:r>
            <a:r>
              <a:rPr lang="en-US" sz="2000" b="1" dirty="0">
                <a:latin typeface="Courier New" panose="02070309020205020404" pitchFamily="49" charset="0"/>
                <a:cs typeface="Courier New" panose="02070309020205020404" pitchFamily="49" charset="0"/>
              </a:rPr>
              <a:t>[1][1] = 567 + (1 * 3 * 4) + (1 * 4) = 583</a:t>
            </a:r>
          </a:p>
        </p:txBody>
      </p:sp>
      <p:graphicFrame>
        <p:nvGraphicFramePr>
          <p:cNvPr id="10" name="Table 9"/>
          <p:cNvGraphicFramePr>
            <a:graphicFrameLocks noGrp="1"/>
          </p:cNvGraphicFramePr>
          <p:nvPr>
            <p:extLst>
              <p:ext uri="{D42A27DB-BD31-4B8C-83A1-F6EECF244321}">
                <p14:modId xmlns:p14="http://schemas.microsoft.com/office/powerpoint/2010/main" val="1363027521"/>
              </p:ext>
            </p:extLst>
          </p:nvPr>
        </p:nvGraphicFramePr>
        <p:xfrm>
          <a:off x="233290" y="3562851"/>
          <a:ext cx="11612918" cy="1275080"/>
        </p:xfrm>
        <a:graphic>
          <a:graphicData uri="http://schemas.openxmlformats.org/drawingml/2006/table">
            <a:tbl>
              <a:tblPr firstRow="1" firstCol="1" bandRow="1">
                <a:tableStyleId>{5C22544A-7EE6-4342-B048-85BDC9FD1C3A}</a:tableStyleId>
              </a:tblPr>
              <a:tblGrid>
                <a:gridCol w="882555">
                  <a:extLst>
                    <a:ext uri="{9D8B030D-6E8A-4147-A177-3AD203B41FA5}">
                      <a16:colId xmlns:a16="http://schemas.microsoft.com/office/drawing/2014/main" val="20000"/>
                    </a:ext>
                  </a:extLst>
                </a:gridCol>
                <a:gridCol w="499840">
                  <a:extLst>
                    <a:ext uri="{9D8B030D-6E8A-4147-A177-3AD203B41FA5}">
                      <a16:colId xmlns:a16="http://schemas.microsoft.com/office/drawing/2014/main" val="20001"/>
                    </a:ext>
                  </a:extLst>
                </a:gridCol>
                <a:gridCol w="542160">
                  <a:extLst>
                    <a:ext uri="{9D8B030D-6E8A-4147-A177-3AD203B41FA5}">
                      <a16:colId xmlns:a16="http://schemas.microsoft.com/office/drawing/2014/main" val="20002"/>
                    </a:ext>
                  </a:extLst>
                </a:gridCol>
                <a:gridCol w="531945">
                  <a:extLst>
                    <a:ext uri="{9D8B030D-6E8A-4147-A177-3AD203B41FA5}">
                      <a16:colId xmlns:a16="http://schemas.microsoft.com/office/drawing/2014/main" val="20003"/>
                    </a:ext>
                  </a:extLst>
                </a:gridCol>
                <a:gridCol w="551692">
                  <a:extLst>
                    <a:ext uri="{9D8B030D-6E8A-4147-A177-3AD203B41FA5}">
                      <a16:colId xmlns:a16="http://schemas.microsoft.com/office/drawing/2014/main" val="20004"/>
                    </a:ext>
                  </a:extLst>
                </a:gridCol>
                <a:gridCol w="484859">
                  <a:extLst>
                    <a:ext uri="{9D8B030D-6E8A-4147-A177-3AD203B41FA5}">
                      <a16:colId xmlns:a16="http://schemas.microsoft.com/office/drawing/2014/main" val="20005"/>
                    </a:ext>
                  </a:extLst>
                </a:gridCol>
                <a:gridCol w="493564">
                  <a:extLst>
                    <a:ext uri="{9D8B030D-6E8A-4147-A177-3AD203B41FA5}">
                      <a16:colId xmlns:a16="http://schemas.microsoft.com/office/drawing/2014/main" val="20006"/>
                    </a:ext>
                  </a:extLst>
                </a:gridCol>
                <a:gridCol w="513173">
                  <a:extLst>
                    <a:ext uri="{9D8B030D-6E8A-4147-A177-3AD203B41FA5}">
                      <a16:colId xmlns:a16="http://schemas.microsoft.com/office/drawing/2014/main" val="20007"/>
                    </a:ext>
                  </a:extLst>
                </a:gridCol>
                <a:gridCol w="533306">
                  <a:extLst>
                    <a:ext uri="{9D8B030D-6E8A-4147-A177-3AD203B41FA5}">
                      <a16:colId xmlns:a16="http://schemas.microsoft.com/office/drawing/2014/main" val="20008"/>
                    </a:ext>
                  </a:extLst>
                </a:gridCol>
                <a:gridCol w="483497">
                  <a:extLst>
                    <a:ext uri="{9D8B030D-6E8A-4147-A177-3AD203B41FA5}">
                      <a16:colId xmlns:a16="http://schemas.microsoft.com/office/drawing/2014/main" val="20009"/>
                    </a:ext>
                  </a:extLst>
                </a:gridCol>
                <a:gridCol w="531944">
                  <a:extLst>
                    <a:ext uri="{9D8B030D-6E8A-4147-A177-3AD203B41FA5}">
                      <a16:colId xmlns:a16="http://schemas.microsoft.com/office/drawing/2014/main" val="20010"/>
                    </a:ext>
                  </a:extLst>
                </a:gridCol>
                <a:gridCol w="531944">
                  <a:extLst>
                    <a:ext uri="{9D8B030D-6E8A-4147-A177-3AD203B41FA5}">
                      <a16:colId xmlns:a16="http://schemas.microsoft.com/office/drawing/2014/main" val="20011"/>
                    </a:ext>
                  </a:extLst>
                </a:gridCol>
                <a:gridCol w="533306">
                  <a:extLst>
                    <a:ext uri="{9D8B030D-6E8A-4147-A177-3AD203B41FA5}">
                      <a16:colId xmlns:a16="http://schemas.microsoft.com/office/drawing/2014/main" val="20012"/>
                    </a:ext>
                  </a:extLst>
                </a:gridCol>
                <a:gridCol w="484859">
                  <a:extLst>
                    <a:ext uri="{9D8B030D-6E8A-4147-A177-3AD203B41FA5}">
                      <a16:colId xmlns:a16="http://schemas.microsoft.com/office/drawing/2014/main" val="20013"/>
                    </a:ext>
                  </a:extLst>
                </a:gridCol>
                <a:gridCol w="532284">
                  <a:extLst>
                    <a:ext uri="{9D8B030D-6E8A-4147-A177-3AD203B41FA5}">
                      <a16:colId xmlns:a16="http://schemas.microsoft.com/office/drawing/2014/main" val="20014"/>
                    </a:ext>
                  </a:extLst>
                </a:gridCol>
                <a:gridCol w="529902">
                  <a:extLst>
                    <a:ext uri="{9D8B030D-6E8A-4147-A177-3AD203B41FA5}">
                      <a16:colId xmlns:a16="http://schemas.microsoft.com/office/drawing/2014/main" val="20015"/>
                    </a:ext>
                  </a:extLst>
                </a:gridCol>
                <a:gridCol w="534327">
                  <a:extLst>
                    <a:ext uri="{9D8B030D-6E8A-4147-A177-3AD203B41FA5}">
                      <a16:colId xmlns:a16="http://schemas.microsoft.com/office/drawing/2014/main" val="20016"/>
                    </a:ext>
                  </a:extLst>
                </a:gridCol>
                <a:gridCol w="523772">
                  <a:extLst>
                    <a:ext uri="{9D8B030D-6E8A-4147-A177-3AD203B41FA5}">
                      <a16:colId xmlns:a16="http://schemas.microsoft.com/office/drawing/2014/main" val="20017"/>
                    </a:ext>
                  </a:extLst>
                </a:gridCol>
                <a:gridCol w="512882">
                  <a:extLst>
                    <a:ext uri="{9D8B030D-6E8A-4147-A177-3AD203B41FA5}">
                      <a16:colId xmlns:a16="http://schemas.microsoft.com/office/drawing/2014/main" val="20018"/>
                    </a:ext>
                  </a:extLst>
                </a:gridCol>
                <a:gridCol w="502418">
                  <a:extLst>
                    <a:ext uri="{9D8B030D-6E8A-4147-A177-3AD203B41FA5}">
                      <a16:colId xmlns:a16="http://schemas.microsoft.com/office/drawing/2014/main" val="20019"/>
                    </a:ext>
                  </a:extLst>
                </a:gridCol>
                <a:gridCol w="445363">
                  <a:extLst>
                    <a:ext uri="{9D8B030D-6E8A-4147-A177-3AD203B41FA5}">
                      <a16:colId xmlns:a16="http://schemas.microsoft.com/office/drawing/2014/main" val="20020"/>
                    </a:ext>
                  </a:extLst>
                </a:gridCol>
                <a:gridCol w="433326">
                  <a:extLst>
                    <a:ext uri="{9D8B030D-6E8A-4147-A177-3AD203B41FA5}">
                      <a16:colId xmlns:a16="http://schemas.microsoft.com/office/drawing/2014/main" val="20021"/>
                    </a:ext>
                  </a:extLst>
                </a:gridCol>
              </a:tblGrid>
              <a:tr h="250407">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0</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50407">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69558">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50407">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 567</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571</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575</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579</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583</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cs typeface="Courier New" panose="02070309020205020404" pitchFamily="49" charset="0"/>
                        </a:rPr>
                        <a:t>587</a:t>
                      </a: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250407">
                <a:tc>
                  <a:txBody>
                    <a:bodyPr/>
                    <a:lstStyle/>
                    <a:p>
                      <a:pPr marL="0" marR="0" algn="ctr">
                        <a:spcBef>
                          <a:spcPts val="0"/>
                        </a:spcBef>
                        <a:spcAft>
                          <a:spcPts val="0"/>
                        </a:spcAft>
                      </a:pPr>
                      <a:endParaRPr lang="en-US" sz="18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568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572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576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578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580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582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800" b="1" dirty="0">
                          <a:solidFill>
                            <a:schemeClr val="tx1"/>
                          </a:solidFill>
                          <a:effectLst/>
                          <a:latin typeface="+mn-lt"/>
                          <a:ea typeface="Times New Roman" panose="02020603050405020304" pitchFamily="18" charset="0"/>
                          <a:cs typeface="Courier New" panose="02070309020205020404" pitchFamily="49" charset="0"/>
                        </a:rPr>
                        <a:t>584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1" dirty="0">
                          <a:latin typeface="+mn-lt"/>
                          <a:cs typeface="Courier New" panose="02070309020205020404" pitchFamily="49" charset="0"/>
                        </a:rPr>
                        <a:t>586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cxnSp>
        <p:nvCxnSpPr>
          <p:cNvPr id="11" name="Straight Connector 10"/>
          <p:cNvCxnSpPr/>
          <p:nvPr/>
        </p:nvCxnSpPr>
        <p:spPr>
          <a:xfrm>
            <a:off x="9422693" y="3846275"/>
            <a:ext cx="0" cy="4425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409246" y="3832828"/>
            <a:ext cx="2002105" cy="351735"/>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636574681"/>
              </p:ext>
            </p:extLst>
          </p:nvPr>
        </p:nvGraphicFramePr>
        <p:xfrm>
          <a:off x="8256495" y="557107"/>
          <a:ext cx="3378592" cy="2711827"/>
        </p:xfrm>
        <a:graphic>
          <a:graphicData uri="http://schemas.openxmlformats.org/drawingml/2006/table">
            <a:tbl>
              <a:tblPr firstRow="1" bandRow="1">
                <a:tableStyleId>{2D5ABB26-0587-4C30-8999-92F81FD0307C}</a:tableStyleId>
              </a:tblPr>
              <a:tblGrid>
                <a:gridCol w="643964">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35268">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tblGrid>
              <a:tr h="294838">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567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4">
                  <a:txBody>
                    <a:bodyPr/>
                    <a:lstStyle/>
                    <a:p>
                      <a:pPr algn="ctr"/>
                      <a:r>
                        <a:rPr lang="en-US" sz="1400" b="1" dirty="0"/>
                        <a:t>571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4">
                  <a:txBody>
                    <a:bodyPr/>
                    <a:lstStyle/>
                    <a:p>
                      <a:pPr algn="ctr"/>
                      <a:r>
                        <a:rPr lang="en-US" sz="1400" b="1" dirty="0"/>
                        <a:t>575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gridSpan="3">
                  <a:txBody>
                    <a:bodyPr/>
                    <a:lstStyle/>
                    <a:p>
                      <a:pPr algn="ctr"/>
                      <a:r>
                        <a:rPr lang="en-US" sz="1400" b="1" dirty="0"/>
                        <a:t>579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6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8034">
                <a:tc>
                  <a:txBody>
                    <a:bodyPr/>
                    <a:lstStyle/>
                    <a:p>
                      <a:endParaRPr lang="en-US" sz="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pPr algn="ctr"/>
                      <a:r>
                        <a:rPr lang="en-US" sz="1400" b="1"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400" b="1"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400" b="1"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33085">
                <a:tc rowSpan="2">
                  <a:txBody>
                    <a:bodyPr/>
                    <a:lstStyle/>
                    <a:p>
                      <a:pPr algn="ctr"/>
                      <a:r>
                        <a:rPr lang="en-US" sz="1600" dirty="0"/>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0">
                <a:tc rowSpan="2">
                  <a:txBody>
                    <a:bodyPr/>
                    <a:lstStyle/>
                    <a:p>
                      <a:pPr algn="ctr"/>
                      <a:r>
                        <a:rPr lang="en-US" sz="1600" dirty="0"/>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24553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US" sz="1400" dirty="0">
                          <a:sym typeface="Wingdings" panose="05000000000000000000" pitchFamily="2" charset="2"/>
                        </a:rPr>
                        <a:t></a:t>
                      </a:r>
                      <a:r>
                        <a:rPr lang="en-US" sz="1400" b="1" dirty="0"/>
                        <a:t>583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US" sz="1400" dirty="0">
                          <a:sym typeface="Wingdings" panose="05000000000000000000" pitchFamily="2" charset="2"/>
                        </a:rPr>
                        <a:t></a:t>
                      </a:r>
                      <a:r>
                        <a:rPr lang="en-US" sz="1400" b="1" dirty="0">
                          <a:sym typeface="Wingdings" panose="05000000000000000000" pitchFamily="2" charset="2"/>
                        </a:rPr>
                        <a:t>587</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0">
                <a:tc rowSpan="2">
                  <a:txBody>
                    <a:bodyPr/>
                    <a:lstStyle/>
                    <a:p>
                      <a:pPr algn="ctr"/>
                      <a:r>
                        <a:rPr lang="en-US" sz="1400" b="1" dirty="0"/>
                        <a:t>579</a:t>
                      </a:r>
                      <a:r>
                        <a:rPr lang="en-US" sz="1400" b="1" dirty="0">
                          <a:sym typeface="Wingdings" panose="05000000000000000000" pitchFamily="2" charset="2"/>
                        </a:rPr>
                        <a:t></a:t>
                      </a:r>
                      <a:endParaRPr lang="en-US" sz="14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0">
                <a:tc vMerge="1">
                  <a:txBody>
                    <a:bodyPr/>
                    <a:lstStyle/>
                    <a:p>
                      <a:pPr algn="ctr"/>
                      <a:endParaRPr lang="en-US" sz="2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223222">
                <a:tc rowSpan="2">
                  <a:txBody>
                    <a:bodyPr/>
                    <a:lstStyle/>
                    <a:p>
                      <a:pPr algn="ctr"/>
                      <a:r>
                        <a:rPr lang="en-US" sz="1600" dirty="0"/>
                        <a:t>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8"/>
                  </a:ext>
                </a:extLst>
              </a:tr>
              <a:tr h="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algn="ctr"/>
                      <a:endParaRPr lang="en-US" sz="1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0"/>
                  </a:ext>
                </a:extLst>
              </a:tr>
              <a:tr h="210072">
                <a:tc>
                  <a:txBody>
                    <a:bodyPr/>
                    <a:lstStyle/>
                    <a:p>
                      <a:pPr algn="ctr"/>
                      <a:r>
                        <a:rPr lang="en-US" sz="1600" dirty="0"/>
                        <a:t>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1"/>
                  </a:ext>
                </a:extLst>
              </a:tr>
              <a:tr h="0">
                <a:tc>
                  <a:txBody>
                    <a:bodyPr/>
                    <a:lstStyle/>
                    <a:p>
                      <a:pPr algn="ctr"/>
                      <a:endParaRPr lang="en-US" sz="1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2"/>
                  </a:ext>
                </a:extLst>
              </a:tr>
              <a:tr h="0">
                <a:tc>
                  <a:txBody>
                    <a:bodyPr/>
                    <a:lstStyle/>
                    <a:p>
                      <a:pPr algn="ctr"/>
                      <a:endParaRPr lang="en-US" sz="1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2" name="Rectangle 1"/>
          <p:cNvSpPr/>
          <p:nvPr/>
        </p:nvSpPr>
        <p:spPr>
          <a:xfrm>
            <a:off x="9731829" y="1513114"/>
            <a:ext cx="816428" cy="533400"/>
          </a:xfrm>
          <a:prstGeom prst="rect">
            <a:avLst/>
          </a:prstGeom>
          <a:solidFill>
            <a:srgbClr val="FF0000">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ooter Placeholder 12"/>
          <p:cNvSpPr>
            <a:spLocks noGrp="1"/>
          </p:cNvSpPr>
          <p:nvPr>
            <p:ph type="ftr" sz="quarter" idx="11"/>
          </p:nvPr>
        </p:nvSpPr>
        <p:spPr/>
        <p:txBody>
          <a:bodyPr/>
          <a:lstStyle/>
          <a:p>
            <a:r>
              <a:rPr lang="en-US"/>
              <a:t>CSC 2105: Data Structures</a:t>
            </a:r>
          </a:p>
        </p:txBody>
      </p:sp>
      <p:sp>
        <p:nvSpPr>
          <p:cNvPr id="15" name="Slide Number Placeholder 14"/>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24</a:t>
            </a:fld>
            <a:endParaRPr lang="en-US" dirty="0"/>
          </a:p>
        </p:txBody>
      </p:sp>
    </p:spTree>
    <p:extLst>
      <p:ext uri="{BB962C8B-B14F-4D97-AF65-F5344CB8AC3E}">
        <p14:creationId xmlns:p14="http://schemas.microsoft.com/office/powerpoint/2010/main" val="730406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Memory Access…</a:t>
            </a:r>
          </a:p>
        </p:txBody>
      </p:sp>
      <p:sp>
        <p:nvSpPr>
          <p:cNvPr id="9" name="Content Placeholder 8"/>
          <p:cNvSpPr>
            <a:spLocks noGrp="1"/>
          </p:cNvSpPr>
          <p:nvPr>
            <p:ph idx="1"/>
          </p:nvPr>
        </p:nvSpPr>
        <p:spPr/>
        <p:txBody>
          <a:bodyPr>
            <a:normAutofit/>
          </a:bodyPr>
          <a:lstStyle/>
          <a:p>
            <a:r>
              <a:rPr lang="en-US" dirty="0"/>
              <a:t>There is a general way to access the memory location of a 2 dimensional array.</a:t>
            </a:r>
          </a:p>
          <a:p>
            <a:r>
              <a:rPr lang="en-US" dirty="0"/>
              <a:t>For an array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[R][C];</a:t>
            </a:r>
            <a:r>
              <a:rPr lang="en-US" dirty="0"/>
              <a:t> and </a:t>
            </a:r>
            <a:r>
              <a:rPr lang="en-US" dirty="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i&lt;R</a:t>
            </a:r>
            <a:r>
              <a:rPr lang="en-US" dirty="0"/>
              <a:t>;</a:t>
            </a:r>
            <a:r>
              <a:rPr lang="en-US" dirty="0">
                <a:latin typeface="Courier New" panose="02070309020205020404" pitchFamily="49" charset="0"/>
                <a:cs typeface="Courier New" panose="02070309020205020404" pitchFamily="49" charset="0"/>
              </a:rPr>
              <a:t> 0</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j&lt;C</a:t>
            </a:r>
            <a:r>
              <a:rPr lang="en-US" dirty="0"/>
              <a:t>.</a:t>
            </a:r>
          </a:p>
          <a:p>
            <a:pPr lvl="1"/>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a:t>
            </a:r>
            <a:r>
              <a:rPr lang="en-US" dirty="0"/>
              <a:t> represents the starting address of </a:t>
            </a:r>
            <a:r>
              <a:rPr lang="en-US" dirty="0" err="1">
                <a:latin typeface="Courier New" panose="02070309020205020404" pitchFamily="49" charset="0"/>
                <a:cs typeface="Courier New" panose="02070309020205020404" pitchFamily="49" charset="0"/>
              </a:rPr>
              <a:t>i</a:t>
            </a:r>
            <a:r>
              <a:rPr lang="en-US" baseline="30000" dirty="0" err="1">
                <a:latin typeface="Courier New" panose="02070309020205020404" pitchFamily="49" charset="0"/>
                <a:cs typeface="Courier New" panose="02070309020205020404" pitchFamily="49" charset="0"/>
              </a:rPr>
              <a:t>th</a:t>
            </a:r>
            <a:r>
              <a:rPr lang="en-US" dirty="0"/>
              <a:t>  row.</a:t>
            </a:r>
          </a:p>
          <a:p>
            <a:pPr lvl="1"/>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a:t> skips </a:t>
            </a:r>
            <a:r>
              <a:rPr lang="en-US" b="1" dirty="0" err="1">
                <a:latin typeface="Courier New" panose="02070309020205020404" pitchFamily="49" charset="0"/>
                <a:cs typeface="Courier New" panose="02070309020205020404" pitchFamily="49" charset="0"/>
              </a:rPr>
              <a:t>i</a:t>
            </a:r>
            <a:r>
              <a:rPr lang="en-US" dirty="0">
                <a:cs typeface="Courier New" panose="02070309020205020404" pitchFamily="49" charset="0"/>
              </a:rPr>
              <a:t> number of rows each with </a:t>
            </a:r>
            <a:r>
              <a:rPr lang="en-US" b="1" dirty="0">
                <a:latin typeface="Courier New" panose="02070309020205020404" pitchFamily="49" charset="0"/>
                <a:cs typeface="Courier New" panose="02070309020205020404" pitchFamily="49" charset="0"/>
              </a:rPr>
              <a:t>C</a:t>
            </a:r>
            <a:r>
              <a:rPr lang="en-US" dirty="0">
                <a:cs typeface="Courier New" panose="02070309020205020404" pitchFamily="49" charset="0"/>
              </a:rPr>
              <a:t> number of elements from the </a:t>
            </a:r>
            <a:r>
              <a:rPr lang="en-US" b="1" dirty="0" err="1">
                <a:cs typeface="Courier New" panose="02070309020205020404" pitchFamily="49" charset="0"/>
              </a:rPr>
              <a:t>start_location</a:t>
            </a:r>
            <a:r>
              <a:rPr lang="en-US" dirty="0">
                <a:cs typeface="Courier New" panose="02070309020205020404" pitchFamily="49" charset="0"/>
              </a:rPr>
              <a:t> of the array.</a:t>
            </a:r>
          </a:p>
          <a:p>
            <a:pPr lvl="1"/>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start_location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elements)</a:t>
            </a:r>
            <a:r>
              <a:rPr lang="en-US" dirty="0"/>
              <a:t>, where </a:t>
            </a:r>
            <a:r>
              <a:rPr lang="en-US" dirty="0">
                <a:latin typeface="Courier New" panose="02070309020205020404" pitchFamily="49" charset="0"/>
                <a:cs typeface="Courier New" panose="02070309020205020404" pitchFamily="49" charset="0"/>
              </a:rPr>
              <a:t>C elements </a:t>
            </a:r>
            <a:r>
              <a:rPr lang="en-US" dirty="0"/>
              <a:t>are counted in bytes based on the </a:t>
            </a:r>
            <a:r>
              <a:rPr lang="en-US" b="1" dirty="0" err="1">
                <a:latin typeface="Courier New" panose="02070309020205020404" pitchFamily="49" charset="0"/>
                <a:cs typeface="Courier New" panose="02070309020205020404" pitchFamily="49" charset="0"/>
              </a:rPr>
              <a:t>size_of_data</a:t>
            </a:r>
            <a:r>
              <a:rPr lang="en-US" dirty="0"/>
              <a:t>, here </a:t>
            </a:r>
            <a:r>
              <a:rPr lang="en-US" dirty="0">
                <a:latin typeface="Courier New" panose="02070309020205020404" pitchFamily="49" charset="0"/>
                <a:cs typeface="Courier New" panose="02070309020205020404" pitchFamily="49" charset="0"/>
              </a:rPr>
              <a:t>int</a:t>
            </a:r>
            <a:r>
              <a:rPr lang="en-US" dirty="0"/>
              <a:t>.</a:t>
            </a:r>
          </a:p>
          <a:p>
            <a:pPr lvl="1"/>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start_location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 </a:t>
            </a:r>
            <a:r>
              <a:rPr lang="en-US" dirty="0" err="1">
                <a:latin typeface="Courier New" panose="02070309020205020404" pitchFamily="49" charset="0"/>
                <a:cs typeface="Courier New" panose="02070309020205020404" pitchFamily="49" charset="0"/>
              </a:rPr>
              <a:t>size_of_data</a:t>
            </a:r>
            <a:r>
              <a:rPr lang="en-US" dirty="0">
                <a:latin typeface="Courier New" panose="02070309020205020404" pitchFamily="49" charset="0"/>
                <a:cs typeface="Courier New" panose="02070309020205020404" pitchFamily="49" charset="0"/>
              </a:rPr>
              <a:t>))</a:t>
            </a:r>
            <a:r>
              <a:rPr lang="en-US" dirty="0"/>
              <a:t>. </a:t>
            </a:r>
          </a:p>
          <a:p>
            <a:pPr lvl="1"/>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(or &amp;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[0][0])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a:t>
            </a:r>
            <a:r>
              <a:rPr lang="en-US" dirty="0" err="1">
                <a:latin typeface="Courier New" panose="02070309020205020404" pitchFamily="49" charset="0"/>
                <a:cs typeface="Courier New" panose="02070309020205020404" pitchFamily="49" charset="0"/>
              </a:rPr>
              <a:t>sizeof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a:t>
            </a:r>
            <a:r>
              <a:rPr lang="en-US" dirty="0"/>
              <a:t>. </a:t>
            </a:r>
          </a:p>
          <a:p>
            <a:r>
              <a:rPr lang="en-US" dirty="0"/>
              <a:t>A 2D array is also referred as an array of arrays. i.e. an array of which each element is another array.</a:t>
            </a:r>
          </a:p>
        </p:txBody>
      </p:sp>
      <p:sp>
        <p:nvSpPr>
          <p:cNvPr id="3" name="Footer Placeholder 2"/>
          <p:cNvSpPr>
            <a:spLocks noGrp="1"/>
          </p:cNvSpPr>
          <p:nvPr>
            <p:ph type="ftr" sz="quarter" idx="11"/>
          </p:nvPr>
        </p:nvSpPr>
        <p:spPr/>
        <p:txBody>
          <a:bodyPr/>
          <a:lstStyle/>
          <a:p>
            <a:r>
              <a:rPr lang="en-US"/>
              <a:t>CSC 2105: Data Structures</a:t>
            </a:r>
            <a:endParaRPr lang="en-US" dirty="0"/>
          </a:p>
        </p:txBody>
      </p:sp>
      <p:sp>
        <p:nvSpPr>
          <p:cNvPr id="4" name="Slide Number Placeholder 3"/>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25</a:t>
            </a:fld>
            <a:endParaRPr lang="en-US" dirty="0"/>
          </a:p>
        </p:txBody>
      </p:sp>
    </p:spTree>
    <p:extLst>
      <p:ext uri="{BB962C8B-B14F-4D97-AF65-F5344CB8AC3E}">
        <p14:creationId xmlns:p14="http://schemas.microsoft.com/office/powerpoint/2010/main" val="2822535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lstStyle/>
          <a:p>
            <a:r>
              <a:rPr lang="en-US" dirty="0"/>
              <a:t>Strings are sequence of characters representing a piece of text. In programming languages a string is represented as some characters enclosed by double quotes- "</a:t>
            </a:r>
            <a:r>
              <a:rPr lang="en-US" dirty="0">
                <a:latin typeface="Courier New" panose="02070309020205020404" pitchFamily="49" charset="0"/>
                <a:cs typeface="Courier New" panose="02070309020205020404" pitchFamily="49" charset="0"/>
              </a:rPr>
              <a:t>This is a string</a:t>
            </a:r>
            <a:r>
              <a:rPr lang="en-US" dirty="0"/>
              <a:t>". </a:t>
            </a:r>
          </a:p>
          <a:p>
            <a:r>
              <a:rPr lang="en-US" dirty="0"/>
              <a:t>A string is mainly declared using an array of characters. </a:t>
            </a:r>
          </a:p>
          <a:p>
            <a:r>
              <a:rPr lang="en-US" dirty="0"/>
              <a:t>The main difference between a </a:t>
            </a:r>
            <a:r>
              <a:rPr lang="en-US" i="1" dirty="0"/>
              <a:t>simple array of character </a:t>
            </a:r>
            <a:r>
              <a:rPr lang="en-US" dirty="0"/>
              <a:t>and </a:t>
            </a:r>
            <a:r>
              <a:rPr lang="en-US" i="1" dirty="0"/>
              <a:t>an array of character representing string </a:t>
            </a:r>
            <a:r>
              <a:rPr lang="en-US" dirty="0"/>
              <a:t>is the end marker given at the end of a string. The standard library functions can recognize this end marker as being the end of the string. </a:t>
            </a:r>
          </a:p>
          <a:p>
            <a:r>
              <a:rPr lang="en-US" dirty="0"/>
              <a:t>The end marker is called the zero (or </a:t>
            </a:r>
            <a:r>
              <a:rPr lang="en-US" dirty="0">
                <a:latin typeface="Courier New" panose="02070309020205020404" pitchFamily="49" charset="0"/>
                <a:cs typeface="Courier New" panose="02070309020205020404" pitchFamily="49" charset="0"/>
              </a:rPr>
              <a:t>NULL</a:t>
            </a:r>
            <a:r>
              <a:rPr lang="en-US" dirty="0"/>
              <a:t>) byte because it is just a byte which contains the value zero: '</a:t>
            </a:r>
            <a:r>
              <a:rPr lang="en-US" dirty="0">
                <a:latin typeface="Courier New" panose="02070309020205020404" pitchFamily="49" charset="0"/>
                <a:cs typeface="Courier New" panose="02070309020205020404" pitchFamily="49" charset="0"/>
              </a:rPr>
              <a:t>\0</a:t>
            </a:r>
            <a:r>
              <a:rPr lang="en-US" dirty="0"/>
              <a:t>'.  Programs rarely gets to see this end marker as most functions which handle strings use it or add it automatically.</a:t>
            </a:r>
          </a:p>
          <a:p>
            <a:endParaRPr lang="en-US" dirty="0"/>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26</a:t>
            </a:fld>
            <a:endParaRPr lang="en-US" dirty="0"/>
          </a:p>
        </p:txBody>
      </p:sp>
    </p:spTree>
    <p:extLst>
      <p:ext uri="{BB962C8B-B14F-4D97-AF65-F5344CB8AC3E}">
        <p14:creationId xmlns:p14="http://schemas.microsoft.com/office/powerpoint/2010/main" val="1314958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 Declaration &amp; Initialization</a:t>
            </a:r>
          </a:p>
        </p:txBody>
      </p:sp>
      <p:sp>
        <p:nvSpPr>
          <p:cNvPr id="3" name="Content Placeholder 2"/>
          <p:cNvSpPr>
            <a:spLocks noGrp="1"/>
          </p:cNvSpPr>
          <p:nvPr>
            <p:ph idx="1"/>
          </p:nvPr>
        </p:nvSpPr>
        <p:spPr/>
        <p:txBody>
          <a:bodyPr>
            <a:normAutofit fontScale="85000" lnSpcReduction="20000"/>
          </a:bodyPr>
          <a:lstStyle/>
          <a:p>
            <a:r>
              <a:rPr lang="en-US" dirty="0"/>
              <a:t>Declaration of a string is just an array of characters: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r>
              <a:rPr lang="en-US" dirty="0"/>
              <a:t>.</a:t>
            </a:r>
          </a:p>
          <a:p>
            <a:r>
              <a:rPr lang="en-US" dirty="0"/>
              <a:t>But things are different when we initialize during declaration. An array to contain </a:t>
            </a:r>
            <a:r>
              <a:rPr lang="en-US" dirty="0">
                <a:latin typeface="Courier New" panose="02070309020205020404" pitchFamily="49" charset="0"/>
                <a:cs typeface="Courier New" panose="02070309020205020404" pitchFamily="49" charset="0"/>
              </a:rPr>
              <a:t>5</a:t>
            </a:r>
            <a:r>
              <a:rPr lang="en-US" dirty="0"/>
              <a:t> character values ('</a:t>
            </a:r>
            <a:r>
              <a:rPr lang="en-US" dirty="0">
                <a:latin typeface="Courier New" panose="02070309020205020404" pitchFamily="49" charset="0"/>
                <a:cs typeface="Courier New" panose="02070309020205020404" pitchFamily="49" charset="0"/>
              </a:rPr>
              <a:t>H</a:t>
            </a:r>
            <a:r>
              <a:rPr lang="en-US" dirty="0"/>
              <a:t>', '</a:t>
            </a:r>
            <a:r>
              <a:rPr lang="en-US" dirty="0">
                <a:latin typeface="Courier New" panose="02070309020205020404" pitchFamily="49" charset="0"/>
                <a:cs typeface="Courier New" panose="02070309020205020404" pitchFamily="49" charset="0"/>
              </a:rPr>
              <a:t>e</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o</a:t>
            </a:r>
            <a:r>
              <a:rPr lang="en-US" dirty="0"/>
              <a:t>') of type </a:t>
            </a:r>
            <a:r>
              <a:rPr lang="en-US" dirty="0">
                <a:latin typeface="Courier New" panose="02070309020205020404" pitchFamily="49" charset="0"/>
                <a:cs typeface="Courier New" panose="02070309020205020404" pitchFamily="49" charset="0"/>
              </a:rPr>
              <a:t>char</a:t>
            </a:r>
            <a:r>
              <a:rPr lang="en-US" dirty="0"/>
              <a:t> called </a:t>
            </a:r>
            <a:r>
              <a:rPr lang="en-US" dirty="0" err="1">
                <a:latin typeface="Courier New" panose="02070309020205020404" pitchFamily="49" charset="0"/>
                <a:cs typeface="Courier New" panose="02070309020205020404" pitchFamily="49" charset="0"/>
              </a:rPr>
              <a:t>mimo</a:t>
            </a:r>
            <a:r>
              <a:rPr lang="en-US" dirty="0"/>
              <a:t> could be represented like this: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 </a:t>
            </a:r>
            <a:r>
              <a:rPr lang="en-US" dirty="0"/>
              <a:t>'</a:t>
            </a:r>
            <a:r>
              <a:rPr lang="en-US" dirty="0">
                <a:latin typeface="Courier New" panose="02070309020205020404" pitchFamily="49" charset="0"/>
                <a:cs typeface="Courier New" panose="02070309020205020404" pitchFamily="49" charset="0"/>
              </a:rPr>
              <a:t>H</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e</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o</a:t>
            </a:r>
            <a:r>
              <a:rPr lang="en-US" dirty="0"/>
              <a:t>'</a:t>
            </a:r>
            <a:r>
              <a:rPr lang="en-US" dirty="0">
                <a:latin typeface="Courier New" panose="02070309020205020404" pitchFamily="49" charset="0"/>
                <a:cs typeface="Courier New" panose="02070309020205020404" pitchFamily="49" charset="0"/>
              </a:rPr>
              <a:t>};</a:t>
            </a:r>
          </a:p>
          <a:p>
            <a:endParaRPr lang="en-US" dirty="0"/>
          </a:p>
          <a:p>
            <a:endParaRPr lang="en-US" dirty="0"/>
          </a:p>
          <a:p>
            <a:endParaRPr lang="en-US" dirty="0"/>
          </a:p>
          <a:p>
            <a:r>
              <a:rPr lang="en-US" dirty="0"/>
              <a:t>But, to represent the same text as string in C/C++ double quotation (") is used to bound the text. And, a </a:t>
            </a:r>
            <a:r>
              <a:rPr lang="en-US" dirty="0">
                <a:latin typeface="Courier New" panose="02070309020205020404" pitchFamily="49" charset="0"/>
                <a:cs typeface="Courier New" panose="02070309020205020404" pitchFamily="49" charset="0"/>
              </a:rPr>
              <a:t>NULL</a:t>
            </a:r>
            <a:r>
              <a:rPr lang="en-US" dirty="0"/>
              <a:t> character is added at the end of the text. So, because of this </a:t>
            </a:r>
            <a:r>
              <a:rPr lang="en-US" dirty="0">
                <a:latin typeface="Courier New" panose="02070309020205020404" pitchFamily="49" charset="0"/>
                <a:cs typeface="Courier New" panose="02070309020205020404" pitchFamily="49" charset="0"/>
              </a:rPr>
              <a:t>NULL</a:t>
            </a:r>
            <a:r>
              <a:rPr lang="en-US" dirty="0"/>
              <a:t>, we need to declare an additional slot in the array.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[6]= </a:t>
            </a:r>
            <a:r>
              <a:rPr lang="en-US" dirty="0"/>
              <a:t>"</a:t>
            </a:r>
            <a:r>
              <a:rPr lang="en-US" dirty="0">
                <a:latin typeface="Courier New" panose="02070309020205020404" pitchFamily="49" charset="0"/>
                <a:cs typeface="Courier New" panose="02070309020205020404" pitchFamily="49" charset="0"/>
              </a:rPr>
              <a:t>Hello</a:t>
            </a:r>
            <a:r>
              <a:rPr lang="en-US" dirty="0"/>
              <a:t>"</a:t>
            </a:r>
            <a:r>
              <a:rPr lang="en-US" dirty="0">
                <a:latin typeface="Courier New" panose="02070309020205020404" pitchFamily="49" charset="0"/>
                <a:cs typeface="Courier New" panose="02070309020205020404" pitchFamily="49" charset="0"/>
              </a:rPr>
              <a:t>;</a:t>
            </a:r>
          </a:p>
          <a:p>
            <a:endParaRPr lang="en-US" dirty="0"/>
          </a:p>
          <a:p>
            <a:endParaRPr lang="en-US" dirty="0"/>
          </a:p>
          <a:p>
            <a:endParaRPr lang="en-US" dirty="0"/>
          </a:p>
          <a:p>
            <a:r>
              <a:rPr lang="en-US" dirty="0"/>
              <a:t>The standard library functions can recognize </a:t>
            </a:r>
            <a:r>
              <a:rPr lang="en-US" dirty="0">
                <a:latin typeface="Courier New" panose="02070309020205020404" pitchFamily="49" charset="0"/>
                <a:cs typeface="Courier New" panose="02070309020205020404" pitchFamily="49" charset="0"/>
              </a:rPr>
              <a:t>NULL</a:t>
            </a:r>
            <a:r>
              <a:rPr lang="en-US" dirty="0"/>
              <a:t> (</a:t>
            </a:r>
            <a:r>
              <a:rPr lang="en-US" dirty="0">
                <a:latin typeface="Courier New" panose="02070309020205020404" pitchFamily="49" charset="0"/>
                <a:cs typeface="Courier New" panose="02070309020205020404" pitchFamily="49" charset="0"/>
              </a:rPr>
              <a:t>'\0'</a:t>
            </a:r>
            <a:r>
              <a:rPr lang="en-US" dirty="0"/>
              <a:t>) as being the end of the string.</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842122836"/>
              </p:ext>
            </p:extLst>
          </p:nvPr>
        </p:nvGraphicFramePr>
        <p:xfrm>
          <a:off x="2662518" y="2502769"/>
          <a:ext cx="6279774" cy="865928"/>
        </p:xfrm>
        <a:graphic>
          <a:graphicData uri="http://schemas.openxmlformats.org/drawingml/2006/table">
            <a:tbl>
              <a:tblPr firstRow="1" firstCol="1" bandRow="1">
                <a:tableStyleId>{2D5ABB26-0587-4C30-8999-92F81FD0307C}</a:tableStyleId>
              </a:tblPr>
              <a:tblGrid>
                <a:gridCol w="717132">
                  <a:extLst>
                    <a:ext uri="{9D8B030D-6E8A-4147-A177-3AD203B41FA5}">
                      <a16:colId xmlns:a16="http://schemas.microsoft.com/office/drawing/2014/main" val="20000"/>
                    </a:ext>
                  </a:extLst>
                </a:gridCol>
                <a:gridCol w="559936">
                  <a:extLst>
                    <a:ext uri="{9D8B030D-6E8A-4147-A177-3AD203B41FA5}">
                      <a16:colId xmlns:a16="http://schemas.microsoft.com/office/drawing/2014/main" val="20001"/>
                    </a:ext>
                  </a:extLst>
                </a:gridCol>
                <a:gridCol w="570645">
                  <a:extLst>
                    <a:ext uri="{9D8B030D-6E8A-4147-A177-3AD203B41FA5}">
                      <a16:colId xmlns:a16="http://schemas.microsoft.com/office/drawing/2014/main" val="20002"/>
                    </a:ext>
                  </a:extLst>
                </a:gridCol>
                <a:gridCol w="543872">
                  <a:extLst>
                    <a:ext uri="{9D8B030D-6E8A-4147-A177-3AD203B41FA5}">
                      <a16:colId xmlns:a16="http://schemas.microsoft.com/office/drawing/2014/main" val="20003"/>
                    </a:ext>
                  </a:extLst>
                </a:gridCol>
                <a:gridCol w="545402">
                  <a:extLst>
                    <a:ext uri="{9D8B030D-6E8A-4147-A177-3AD203B41FA5}">
                      <a16:colId xmlns:a16="http://schemas.microsoft.com/office/drawing/2014/main" val="20004"/>
                    </a:ext>
                  </a:extLst>
                </a:gridCol>
                <a:gridCol w="543872">
                  <a:extLst>
                    <a:ext uri="{9D8B030D-6E8A-4147-A177-3AD203B41FA5}">
                      <a16:colId xmlns:a16="http://schemas.microsoft.com/office/drawing/2014/main" val="20005"/>
                    </a:ext>
                  </a:extLst>
                </a:gridCol>
                <a:gridCol w="545402">
                  <a:extLst>
                    <a:ext uri="{9D8B030D-6E8A-4147-A177-3AD203B41FA5}">
                      <a16:colId xmlns:a16="http://schemas.microsoft.com/office/drawing/2014/main" val="20006"/>
                    </a:ext>
                  </a:extLst>
                </a:gridCol>
                <a:gridCol w="544637">
                  <a:extLst>
                    <a:ext uri="{9D8B030D-6E8A-4147-A177-3AD203B41FA5}">
                      <a16:colId xmlns:a16="http://schemas.microsoft.com/office/drawing/2014/main" val="20007"/>
                    </a:ext>
                  </a:extLst>
                </a:gridCol>
                <a:gridCol w="546932">
                  <a:extLst>
                    <a:ext uri="{9D8B030D-6E8A-4147-A177-3AD203B41FA5}">
                      <a16:colId xmlns:a16="http://schemas.microsoft.com/office/drawing/2014/main" val="20008"/>
                    </a:ext>
                  </a:extLst>
                </a:gridCol>
                <a:gridCol w="545402">
                  <a:extLst>
                    <a:ext uri="{9D8B030D-6E8A-4147-A177-3AD203B41FA5}">
                      <a16:colId xmlns:a16="http://schemas.microsoft.com/office/drawing/2014/main" val="20009"/>
                    </a:ext>
                  </a:extLst>
                </a:gridCol>
                <a:gridCol w="522454">
                  <a:extLst>
                    <a:ext uri="{9D8B030D-6E8A-4147-A177-3AD203B41FA5}">
                      <a16:colId xmlns:a16="http://schemas.microsoft.com/office/drawing/2014/main" val="20010"/>
                    </a:ext>
                  </a:extLst>
                </a:gridCol>
                <a:gridCol w="94088">
                  <a:extLst>
                    <a:ext uri="{9D8B030D-6E8A-4147-A177-3AD203B41FA5}">
                      <a16:colId xmlns:a16="http://schemas.microsoft.com/office/drawing/2014/main" val="20011"/>
                    </a:ext>
                  </a:extLst>
                </a:gridCol>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20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24070601"/>
              </p:ext>
            </p:extLst>
          </p:nvPr>
        </p:nvGraphicFramePr>
        <p:xfrm>
          <a:off x="2384612" y="4685674"/>
          <a:ext cx="6279774" cy="957368"/>
        </p:xfrm>
        <a:graphic>
          <a:graphicData uri="http://schemas.openxmlformats.org/drawingml/2006/table">
            <a:tbl>
              <a:tblPr firstRow="1" firstCol="1" bandRow="1">
                <a:tableStyleId>{2D5ABB26-0587-4C30-8999-92F81FD0307C}</a:tableStyleId>
              </a:tblPr>
              <a:tblGrid>
                <a:gridCol w="614829">
                  <a:extLst>
                    <a:ext uri="{9D8B030D-6E8A-4147-A177-3AD203B41FA5}">
                      <a16:colId xmlns:a16="http://schemas.microsoft.com/office/drawing/2014/main" val="20000"/>
                    </a:ext>
                  </a:extLst>
                </a:gridCol>
                <a:gridCol w="480058">
                  <a:extLst>
                    <a:ext uri="{9D8B030D-6E8A-4147-A177-3AD203B41FA5}">
                      <a16:colId xmlns:a16="http://schemas.microsoft.com/office/drawing/2014/main" val="20001"/>
                    </a:ext>
                  </a:extLst>
                </a:gridCol>
                <a:gridCol w="489239">
                  <a:extLst>
                    <a:ext uri="{9D8B030D-6E8A-4147-A177-3AD203B41FA5}">
                      <a16:colId xmlns:a16="http://schemas.microsoft.com/office/drawing/2014/main" val="20002"/>
                    </a:ext>
                  </a:extLst>
                </a:gridCol>
                <a:gridCol w="466286">
                  <a:extLst>
                    <a:ext uri="{9D8B030D-6E8A-4147-A177-3AD203B41FA5}">
                      <a16:colId xmlns:a16="http://schemas.microsoft.com/office/drawing/2014/main" val="20003"/>
                    </a:ext>
                  </a:extLst>
                </a:gridCol>
                <a:gridCol w="467597">
                  <a:extLst>
                    <a:ext uri="{9D8B030D-6E8A-4147-A177-3AD203B41FA5}">
                      <a16:colId xmlns:a16="http://schemas.microsoft.com/office/drawing/2014/main" val="20004"/>
                    </a:ext>
                  </a:extLst>
                </a:gridCol>
                <a:gridCol w="466286">
                  <a:extLst>
                    <a:ext uri="{9D8B030D-6E8A-4147-A177-3AD203B41FA5}">
                      <a16:colId xmlns:a16="http://schemas.microsoft.com/office/drawing/2014/main" val="20005"/>
                    </a:ext>
                  </a:extLst>
                </a:gridCol>
                <a:gridCol w="467597">
                  <a:extLst>
                    <a:ext uri="{9D8B030D-6E8A-4147-A177-3AD203B41FA5}">
                      <a16:colId xmlns:a16="http://schemas.microsoft.com/office/drawing/2014/main" val="20006"/>
                    </a:ext>
                  </a:extLst>
                </a:gridCol>
                <a:gridCol w="466941">
                  <a:extLst>
                    <a:ext uri="{9D8B030D-6E8A-4147-A177-3AD203B41FA5}">
                      <a16:colId xmlns:a16="http://schemas.microsoft.com/office/drawing/2014/main" val="20007"/>
                    </a:ext>
                  </a:extLst>
                </a:gridCol>
                <a:gridCol w="468909">
                  <a:extLst>
                    <a:ext uri="{9D8B030D-6E8A-4147-A177-3AD203B41FA5}">
                      <a16:colId xmlns:a16="http://schemas.microsoft.com/office/drawing/2014/main" val="20008"/>
                    </a:ext>
                  </a:extLst>
                </a:gridCol>
                <a:gridCol w="467597">
                  <a:extLst>
                    <a:ext uri="{9D8B030D-6E8A-4147-A177-3AD203B41FA5}">
                      <a16:colId xmlns:a16="http://schemas.microsoft.com/office/drawing/2014/main" val="20009"/>
                    </a:ext>
                  </a:extLst>
                </a:gridCol>
                <a:gridCol w="447923">
                  <a:extLst>
                    <a:ext uri="{9D8B030D-6E8A-4147-A177-3AD203B41FA5}">
                      <a16:colId xmlns:a16="http://schemas.microsoft.com/office/drawing/2014/main" val="20010"/>
                    </a:ext>
                  </a:extLst>
                </a:gridCol>
                <a:gridCol w="447923">
                  <a:extLst>
                    <a:ext uri="{9D8B030D-6E8A-4147-A177-3AD203B41FA5}">
                      <a16:colId xmlns:a16="http://schemas.microsoft.com/office/drawing/2014/main" val="20011"/>
                    </a:ext>
                  </a:extLst>
                </a:gridCol>
                <a:gridCol w="447923">
                  <a:extLst>
                    <a:ext uri="{9D8B030D-6E8A-4147-A177-3AD203B41FA5}">
                      <a16:colId xmlns:a16="http://schemas.microsoft.com/office/drawing/2014/main" val="20012"/>
                    </a:ext>
                  </a:extLst>
                </a:gridCol>
                <a:gridCol w="80666">
                  <a:extLst>
                    <a:ext uri="{9D8B030D-6E8A-4147-A177-3AD203B41FA5}">
                      <a16:colId xmlns:a16="http://schemas.microsoft.com/office/drawing/2014/main" val="20013"/>
                    </a:ext>
                  </a:extLst>
                </a:gridCol>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ea typeface="Times New Roman" panose="02020603050405020304" pitchFamily="18" charset="0"/>
                          <a:cs typeface="Courier New" panose="02070309020205020404" pitchFamily="49" charset="0"/>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Courier New" panose="02070309020205020404" pitchFamily="49" charset="0"/>
                          <a:cs typeface="Courier New" panose="02070309020205020404" pitchFamily="49" charset="0"/>
                        </a:rPr>
                        <a:t>'\0'</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 name="Footer Placeholder 9"/>
          <p:cNvSpPr>
            <a:spLocks noGrp="1"/>
          </p:cNvSpPr>
          <p:nvPr>
            <p:ph type="ftr" sz="quarter" idx="11"/>
          </p:nvPr>
        </p:nvSpPr>
        <p:spPr/>
        <p:txBody>
          <a:bodyPr/>
          <a:lstStyle/>
          <a:p>
            <a:r>
              <a:rPr lang="en-US"/>
              <a:t>CSC 2105: Data Structures</a:t>
            </a:r>
            <a:endParaRPr lang="en-US" dirty="0"/>
          </a:p>
        </p:txBody>
      </p:sp>
      <p:sp>
        <p:nvSpPr>
          <p:cNvPr id="11" name="Slide Number Placeholder 10"/>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27</a:t>
            </a:fld>
            <a:endParaRPr lang="en-US" dirty="0"/>
          </a:p>
        </p:txBody>
      </p:sp>
    </p:spTree>
    <p:extLst>
      <p:ext uri="{BB962C8B-B14F-4D97-AF65-F5344CB8AC3E}">
        <p14:creationId xmlns:p14="http://schemas.microsoft.com/office/powerpoint/2010/main" val="331949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 Access, Input, Output</a:t>
            </a:r>
          </a:p>
        </p:txBody>
      </p:sp>
      <p:sp>
        <p:nvSpPr>
          <p:cNvPr id="3" name="Content Placeholder 2"/>
          <p:cNvSpPr>
            <a:spLocks noGrp="1"/>
          </p:cNvSpPr>
          <p:nvPr>
            <p:ph idx="1"/>
          </p:nvPr>
        </p:nvSpPr>
        <p:spPr>
          <a:xfrm>
            <a:off x="88900" y="1063624"/>
            <a:ext cx="5195794" cy="5172075"/>
          </a:xfrm>
        </p:spPr>
        <p:txBody>
          <a:bodyPr>
            <a:normAutofit fontScale="62500" lnSpcReduction="20000"/>
          </a:bodyPr>
          <a:lstStyle/>
          <a:p>
            <a:r>
              <a:rPr lang="en-US" dirty="0"/>
              <a:t>Lines 4-6 declares three arrays of characters. First two are initialized as strings with a NULL character at their end. </a:t>
            </a:r>
          </a:p>
          <a:p>
            <a:r>
              <a:rPr lang="en-US" dirty="0"/>
              <a:t>Line 7 output the string in </a:t>
            </a:r>
            <a:r>
              <a:rPr lang="en-US" dirty="0">
                <a:latin typeface="Courier New" panose="02070309020205020404" pitchFamily="49" charset="0"/>
                <a:cs typeface="Courier New" panose="02070309020205020404" pitchFamily="49" charset="0"/>
              </a:rPr>
              <a:t>Question</a:t>
            </a:r>
            <a:r>
              <a:rPr lang="en-US" dirty="0"/>
              <a:t>. First parameter in </a:t>
            </a:r>
            <a:r>
              <a:rPr lang="en-US" dirty="0" err="1">
                <a:latin typeface="Courier New" panose="02070309020205020404" pitchFamily="49" charset="0"/>
                <a:cs typeface="Courier New" panose="02070309020205020404" pitchFamily="49" charset="0"/>
              </a:rPr>
              <a:t>printf</a:t>
            </a:r>
            <a:r>
              <a:rPr lang="en-US" dirty="0"/>
              <a:t> has a </a:t>
            </a:r>
            <a:r>
              <a:rPr lang="en-US" dirty="0">
                <a:latin typeface="Courier New" panose="02070309020205020404" pitchFamily="49" charset="0"/>
                <a:cs typeface="Courier New" panose="02070309020205020404" pitchFamily="49" charset="0"/>
              </a:rPr>
              <a:t>%s</a:t>
            </a:r>
            <a:r>
              <a:rPr lang="en-US" dirty="0"/>
              <a:t> (here </a:t>
            </a:r>
            <a:r>
              <a:rPr lang="en-US" dirty="0">
                <a:latin typeface="Courier New" panose="02070309020205020404" pitchFamily="49" charset="0"/>
                <a:cs typeface="Courier New" panose="02070309020205020404" pitchFamily="49" charset="0"/>
              </a:rPr>
              <a:t>s</a:t>
            </a:r>
            <a:r>
              <a:rPr lang="en-US" dirty="0"/>
              <a:t> for string), and the second parameter is the array name </a:t>
            </a:r>
            <a:r>
              <a:rPr lang="en-US" dirty="0">
                <a:latin typeface="Courier New" panose="02070309020205020404" pitchFamily="49" charset="0"/>
                <a:cs typeface="Courier New" panose="02070309020205020404" pitchFamily="49" charset="0"/>
              </a:rPr>
              <a:t>Question</a:t>
            </a:r>
            <a:r>
              <a:rPr lang="en-US" dirty="0"/>
              <a:t> (giving starting address of the array </a:t>
            </a:r>
            <a:r>
              <a:rPr lang="en-US" dirty="0">
                <a:latin typeface="Courier New" panose="02070309020205020404" pitchFamily="49" charset="0"/>
                <a:cs typeface="Courier New" panose="02070309020205020404" pitchFamily="49" charset="0"/>
              </a:rPr>
              <a:t>Question</a:t>
            </a:r>
            <a:r>
              <a:rPr lang="en-US" dirty="0"/>
              <a:t>). </a:t>
            </a:r>
          </a:p>
          <a:p>
            <a:r>
              <a:rPr lang="en-US" dirty="0"/>
              <a:t>The same can be found in line 8, where we have </a:t>
            </a:r>
            <a:r>
              <a:rPr lang="en-US" dirty="0" err="1">
                <a:latin typeface="Courier New" panose="02070309020205020404" pitchFamily="49" charset="0"/>
                <a:cs typeface="Courier New" panose="02070309020205020404" pitchFamily="49" charset="0"/>
              </a:rPr>
              <a:t>scanf</a:t>
            </a:r>
            <a:r>
              <a:rPr lang="en-US" dirty="0"/>
              <a:t> with </a:t>
            </a:r>
            <a:r>
              <a:rPr lang="en-US" dirty="0">
                <a:latin typeface="Courier New" panose="02070309020205020404" pitchFamily="49" charset="0"/>
                <a:cs typeface="Courier New" panose="02070309020205020404" pitchFamily="49" charset="0"/>
              </a:rPr>
              <a:t>%s</a:t>
            </a:r>
            <a:r>
              <a:rPr lang="en-US" dirty="0"/>
              <a:t> and the array </a:t>
            </a:r>
            <a:r>
              <a:rPr lang="en-US" dirty="0" err="1">
                <a:latin typeface="Courier New" panose="02070309020205020404" pitchFamily="49" charset="0"/>
                <a:cs typeface="Courier New" panose="02070309020205020404" pitchFamily="49" charset="0"/>
              </a:rPr>
              <a:t>FirstName</a:t>
            </a:r>
            <a:r>
              <a:rPr lang="en-US" dirty="0"/>
              <a:t>. </a:t>
            </a:r>
          </a:p>
          <a:p>
            <a:r>
              <a:rPr lang="en-US" dirty="0"/>
              <a:t>In all such cases, the </a:t>
            </a:r>
            <a:r>
              <a:rPr lang="en-US" dirty="0">
                <a:latin typeface="Courier New" panose="02070309020205020404" pitchFamily="49" charset="0"/>
                <a:cs typeface="Courier New" panose="02070309020205020404" pitchFamily="49" charset="0"/>
              </a:rPr>
              <a:t>%s</a:t>
            </a:r>
            <a:r>
              <a:rPr lang="en-US" dirty="0"/>
              <a:t> indicates a string, a continuous group of characters, that will be processed one after another. </a:t>
            </a:r>
          </a:p>
          <a:p>
            <a:r>
              <a:rPr lang="en-US" dirty="0"/>
              <a:t>The address indicates the location in the memory from where the processing will start. </a:t>
            </a:r>
          </a:p>
          <a:p>
            <a:r>
              <a:rPr lang="en-US" dirty="0"/>
              <a:t>The </a:t>
            </a:r>
            <a:r>
              <a:rPr lang="en-US" dirty="0">
                <a:latin typeface="Courier New" panose="02070309020205020404" pitchFamily="49" charset="0"/>
                <a:cs typeface="Courier New" panose="02070309020205020404" pitchFamily="49" charset="0"/>
              </a:rPr>
              <a:t>NULL</a:t>
            </a:r>
            <a:r>
              <a:rPr lang="en-US" dirty="0"/>
              <a:t> character indicates where the processing will stop for </a:t>
            </a:r>
            <a:r>
              <a:rPr lang="en-US" dirty="0" err="1">
                <a:latin typeface="Courier New" panose="02070309020205020404" pitchFamily="49" charset="0"/>
                <a:cs typeface="Courier New" panose="02070309020205020404" pitchFamily="49" charset="0"/>
              </a:rPr>
              <a:t>printf</a:t>
            </a:r>
            <a:r>
              <a:rPr lang="en-US" dirty="0"/>
              <a:t>. </a:t>
            </a:r>
          </a:p>
          <a:p>
            <a:r>
              <a:rPr lang="en-US" dirty="0"/>
              <a:t>And for </a:t>
            </a:r>
            <a:r>
              <a:rPr lang="en-US" dirty="0" err="1">
                <a:latin typeface="Courier New" panose="02070309020205020404" pitchFamily="49" charset="0"/>
                <a:cs typeface="Courier New" panose="02070309020205020404" pitchFamily="49" charset="0"/>
              </a:rPr>
              <a:t>scanf</a:t>
            </a:r>
            <a:r>
              <a:rPr lang="en-US" dirty="0"/>
              <a:t>, after the processing (</a:t>
            </a:r>
            <a:r>
              <a:rPr lang="en-US" dirty="0" err="1"/>
              <a:t>i.e</a:t>
            </a:r>
            <a:r>
              <a:rPr lang="en-US" dirty="0"/>
              <a:t>, after the string input) a </a:t>
            </a:r>
            <a:r>
              <a:rPr lang="en-US" dirty="0">
                <a:latin typeface="Courier New" panose="02070309020205020404" pitchFamily="49" charset="0"/>
                <a:cs typeface="Courier New" panose="02070309020205020404" pitchFamily="49" charset="0"/>
              </a:rPr>
              <a:t>NULL</a:t>
            </a:r>
            <a:r>
              <a:rPr lang="en-US" dirty="0"/>
              <a:t> character is automatically added at the end of the string.</a:t>
            </a:r>
          </a:p>
        </p:txBody>
      </p:sp>
      <p:graphicFrame>
        <p:nvGraphicFramePr>
          <p:cNvPr id="7" name="Table 6"/>
          <p:cNvGraphicFramePr>
            <a:graphicFrameLocks noGrp="1"/>
          </p:cNvGraphicFramePr>
          <p:nvPr>
            <p:extLst>
              <p:ext uri="{D42A27DB-BD31-4B8C-83A1-F6EECF244321}">
                <p14:modId xmlns:p14="http://schemas.microsoft.com/office/powerpoint/2010/main" val="2915961814"/>
              </p:ext>
            </p:extLst>
          </p:nvPr>
        </p:nvGraphicFramePr>
        <p:xfrm>
          <a:off x="5647764" y="1998605"/>
          <a:ext cx="6158753" cy="3751032"/>
        </p:xfrm>
        <a:graphic>
          <a:graphicData uri="http://schemas.openxmlformats.org/drawingml/2006/table">
            <a:tbl>
              <a:tblPr firstRow="1" firstCol="1" bandRow="1">
                <a:tableStyleId>{2D5ABB26-0587-4C30-8999-92F81FD0307C}</a:tableStyleId>
              </a:tblPr>
              <a:tblGrid>
                <a:gridCol w="332911">
                  <a:extLst>
                    <a:ext uri="{9D8B030D-6E8A-4147-A177-3AD203B41FA5}">
                      <a16:colId xmlns:a16="http://schemas.microsoft.com/office/drawing/2014/main" val="20000"/>
                    </a:ext>
                  </a:extLst>
                </a:gridCol>
                <a:gridCol w="5825842">
                  <a:extLst>
                    <a:ext uri="{9D8B030D-6E8A-4147-A177-3AD203B41FA5}">
                      <a16:colId xmlns:a16="http://schemas.microsoft.com/office/drawing/2014/main" val="20001"/>
                    </a:ext>
                  </a:extLst>
                </a:gridCol>
              </a:tblGrid>
              <a:tr h="2869712">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bg1">
                              <a:lumMod val="65000"/>
                            </a:schemeClr>
                          </a:solidFill>
                          <a:effectLst/>
                          <a:latin typeface="Courier New" panose="02070309020205020404" pitchFamily="49" charset="0"/>
                          <a:cs typeface="Courier New" panose="02070309020205020404" pitchFamily="49" charset="0"/>
                        </a:rPr>
                        <a:t>1</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2</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3</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4</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5</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6</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7</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8</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9</a:t>
                      </a:r>
                      <a:br>
                        <a:rPr lang="en-US" sz="1600" dirty="0">
                          <a:solidFill>
                            <a:schemeClr val="bg1">
                              <a:lumMod val="65000"/>
                            </a:schemeClr>
                          </a:solidFill>
                          <a:effectLst/>
                          <a:latin typeface="Courier New" panose="02070309020205020404" pitchFamily="49" charset="0"/>
                          <a:cs typeface="Courier New" panose="02070309020205020404" pitchFamily="49" charset="0"/>
                        </a:rPr>
                      </a:br>
                      <a:r>
                        <a:rPr lang="en-US" sz="1600" dirty="0">
                          <a:solidFill>
                            <a:schemeClr val="bg1">
                              <a:lumMod val="65000"/>
                            </a:schemeClr>
                          </a:solidFill>
                          <a:effectLst/>
                          <a:latin typeface="Courier New" panose="02070309020205020404" pitchFamily="49" charset="0"/>
                          <a:cs typeface="Courier New" panose="02070309020205020404" pitchFamily="49" charset="0"/>
                        </a:rPr>
                        <a:t>10</a:t>
                      </a:r>
                      <a:endParaRPr lang="en-US" sz="2400" dirty="0">
                        <a:solidFill>
                          <a:schemeClr val="bg1">
                            <a:lumMod val="65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73152" marT="9525" marB="9525">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accent2">
                              <a:lumMod val="75000"/>
                            </a:schemeClr>
                          </a:solidFill>
                          <a:effectLst/>
                          <a:latin typeface="Courier New" panose="02070309020205020404" pitchFamily="49" charset="0"/>
                          <a:cs typeface="Courier New" panose="02070309020205020404" pitchFamily="49" charset="0"/>
                        </a:rPr>
                        <a:t>// null-terminated sequences of characters</a:t>
                      </a:r>
                      <a:endParaRPr lang="en-US" sz="24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B0"/>
                          </a:solidFill>
                          <a:effectLst/>
                          <a:latin typeface="Courier New" panose="02070309020205020404" pitchFamily="49" charset="0"/>
                          <a:cs typeface="Courier New" panose="02070309020205020404" pitchFamily="49" charset="0"/>
                        </a:rPr>
                        <a:t>void</a:t>
                      </a:r>
                      <a:r>
                        <a:rPr lang="en-US" sz="1600" dirty="0">
                          <a:effectLst/>
                          <a:latin typeface="Courier New" panose="02070309020205020404" pitchFamily="49" charset="0"/>
                          <a:cs typeface="Courier New" panose="02070309020205020404" pitchFamily="49" charset="0"/>
                        </a:rPr>
                        <a:t> main (</a:t>
                      </a:r>
                      <a:r>
                        <a:rPr lang="en-US" sz="1600" dirty="0">
                          <a:solidFill>
                            <a:srgbClr val="0000B0"/>
                          </a:solidFill>
                          <a:effectLst/>
                          <a:latin typeface="Courier New" panose="02070309020205020404" pitchFamily="49" charset="0"/>
                          <a:cs typeface="Courier New" panose="02070309020205020404" pitchFamily="49" charset="0"/>
                        </a:rPr>
                        <a:t>void</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a:solidFill>
                            <a:srgbClr val="0000B0"/>
                          </a:solidFill>
                          <a:effectLst/>
                          <a:latin typeface="Courier New" panose="02070309020205020404" pitchFamily="49" charset="0"/>
                          <a:cs typeface="Courier New" panose="02070309020205020404" pitchFamily="49" charset="0"/>
                        </a:rPr>
                        <a:t>char</a:t>
                      </a:r>
                      <a:r>
                        <a:rPr lang="en-US" sz="1600" dirty="0">
                          <a:effectLst/>
                          <a:latin typeface="Courier New" panose="02070309020205020404" pitchFamily="49" charset="0"/>
                          <a:cs typeface="Courier New" panose="02070309020205020404" pitchFamily="49" charset="0"/>
                        </a:rPr>
                        <a:t> Question[]=</a:t>
                      </a:r>
                      <a:r>
                        <a:rPr lang="en-US" sz="1600" dirty="0">
                          <a:solidFill>
                            <a:srgbClr val="FF0000"/>
                          </a:solidFill>
                          <a:effectLst/>
                          <a:latin typeface="Courier New" panose="02070309020205020404" pitchFamily="49" charset="0"/>
                          <a:cs typeface="Courier New" panose="02070309020205020404" pitchFamily="49" charset="0"/>
                        </a:rPr>
                        <a:t>"Please, enter first name: "</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a:solidFill>
                            <a:srgbClr val="0000B0"/>
                          </a:solidFill>
                          <a:effectLst/>
                          <a:latin typeface="Courier New" panose="02070309020205020404" pitchFamily="49" charset="0"/>
                          <a:cs typeface="Courier New" panose="02070309020205020404" pitchFamily="49" charset="0"/>
                        </a:rPr>
                        <a:t>char</a:t>
                      </a:r>
                      <a:r>
                        <a:rPr lang="en-US" sz="1600" dirty="0">
                          <a:effectLst/>
                          <a:latin typeface="Courier New" panose="02070309020205020404" pitchFamily="49" charset="0"/>
                          <a:cs typeface="Courier New" panose="02070309020205020404" pitchFamily="49" charset="0"/>
                        </a:rPr>
                        <a:t> Greeting[] = "Hello";</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a:solidFill>
                            <a:srgbClr val="0000B0"/>
                          </a:solidFill>
                          <a:effectLst/>
                          <a:latin typeface="Courier New" panose="02070309020205020404" pitchFamily="49" charset="0"/>
                          <a:cs typeface="Courier New" panose="02070309020205020404" pitchFamily="49" charset="0"/>
                        </a:rPr>
                        <a:t>char</a:t>
                      </a: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FirstName</a:t>
                      </a:r>
                      <a:r>
                        <a:rPr lang="en-US" sz="1600" dirty="0">
                          <a:effectLst/>
                          <a:latin typeface="Courier New" panose="02070309020205020404" pitchFamily="49" charset="0"/>
                          <a:cs typeface="Courier New" panose="02070309020205020404" pitchFamily="49" charset="0"/>
                        </a:rPr>
                        <a:t>[80];</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printf</a:t>
                      </a:r>
                      <a:r>
                        <a:rPr lang="en-US" sz="1600" dirty="0">
                          <a:effectLst/>
                          <a:latin typeface="Courier New" panose="02070309020205020404" pitchFamily="49" charset="0"/>
                          <a:cs typeface="Courier New" panose="02070309020205020404" pitchFamily="49" charset="0"/>
                        </a:rPr>
                        <a:t>(</a:t>
                      </a:r>
                      <a:r>
                        <a:rPr lang="en-US" sz="1600" dirty="0">
                          <a:solidFill>
                            <a:srgbClr val="FF0000"/>
                          </a:solidFill>
                          <a:effectLst/>
                          <a:latin typeface="Courier New" panose="02070309020205020404" pitchFamily="49" charset="0"/>
                          <a:cs typeface="Courier New" panose="02070309020205020404" pitchFamily="49" charset="0"/>
                        </a:rPr>
                        <a:t>"%s"</a:t>
                      </a:r>
                      <a:r>
                        <a:rPr lang="en-US" sz="1600" dirty="0">
                          <a:effectLst/>
                          <a:latin typeface="Courier New" panose="02070309020205020404" pitchFamily="49" charset="0"/>
                          <a:cs typeface="Courier New" panose="02070309020205020404" pitchFamily="49" charset="0"/>
                        </a:rPr>
                        <a:t>, Question);</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scanf</a:t>
                      </a:r>
                      <a:r>
                        <a:rPr lang="en-US" sz="1600" dirty="0">
                          <a:effectLst/>
                          <a:latin typeface="Courier New" panose="02070309020205020404" pitchFamily="49" charset="0"/>
                          <a:cs typeface="Courier New" panose="02070309020205020404" pitchFamily="49" charset="0"/>
                        </a:rPr>
                        <a:t>(</a:t>
                      </a:r>
                      <a:r>
                        <a:rPr lang="en-US" sz="1600" dirty="0">
                          <a:solidFill>
                            <a:srgbClr val="FF0000"/>
                          </a:solidFill>
                          <a:effectLst/>
                          <a:latin typeface="Courier New" panose="02070309020205020404" pitchFamily="49" charset="0"/>
                          <a:cs typeface="Courier New" panose="02070309020205020404" pitchFamily="49" charset="0"/>
                        </a:rPr>
                        <a:t>"%s"</a:t>
                      </a: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FirstName</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printf</a:t>
                      </a:r>
                      <a:r>
                        <a:rPr lang="en-US" sz="1600" dirty="0">
                          <a:effectLst/>
                          <a:latin typeface="Courier New" panose="02070309020205020404" pitchFamily="49" charset="0"/>
                          <a:cs typeface="Courier New" panose="02070309020205020404" pitchFamily="49" charset="0"/>
                        </a:rPr>
                        <a:t>(</a:t>
                      </a:r>
                      <a:r>
                        <a:rPr lang="en-US" sz="1600" dirty="0">
                          <a:solidFill>
                            <a:srgbClr val="FF0000"/>
                          </a:solidFill>
                          <a:effectLst/>
                          <a:latin typeface="Courier New" panose="02070309020205020404" pitchFamily="49" charset="0"/>
                          <a:cs typeface="Courier New" panose="02070309020205020404" pitchFamily="49" charset="0"/>
                        </a:rPr>
                        <a:t>"%s, %s!"</a:t>
                      </a:r>
                      <a:r>
                        <a:rPr lang="en-US" sz="1600" dirty="0">
                          <a:effectLst/>
                          <a:latin typeface="Courier New" panose="02070309020205020404" pitchFamily="49" charset="0"/>
                          <a:cs typeface="Courier New" panose="02070309020205020404" pitchFamily="49" charset="0"/>
                        </a:rPr>
                        <a:t>, Greeting, </a:t>
                      </a:r>
                      <a:r>
                        <a:rPr lang="en-US" sz="1600" dirty="0" err="1">
                          <a:effectLst/>
                          <a:latin typeface="Courier New" panose="02070309020205020404" pitchFamily="49" charset="0"/>
                          <a:cs typeface="Courier New" panose="02070309020205020404" pitchFamily="49" charset="0"/>
                        </a:rPr>
                        <a:t>FirstName</a:t>
                      </a: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a:t>
                      </a:r>
                      <a:endParaRPr lang="en-US" sz="2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extLst>
                  <a:ext uri="{0D108BD9-81ED-4DB2-BD59-A6C34878D82A}">
                    <a16:rowId xmlns:a16="http://schemas.microsoft.com/office/drawing/2014/main" val="10000"/>
                  </a:ext>
                </a:extLst>
              </a:tr>
              <a:tr h="88132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endParaRPr lang="en-US" sz="2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73152" marT="9525" marB="9525">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Please, enter first name: </a:t>
                      </a:r>
                      <a:r>
                        <a:rPr lang="en-US" sz="1800" dirty="0">
                          <a:solidFill>
                            <a:srgbClr val="FF0000"/>
                          </a:solidFill>
                          <a:effectLst/>
                          <a:latin typeface="Courier New" panose="02070309020205020404" pitchFamily="49" charset="0"/>
                          <a:cs typeface="Courier New" panose="02070309020205020404" pitchFamily="49" charset="0"/>
                        </a:rPr>
                        <a:t>John</a:t>
                      </a:r>
                      <a:endParaRPr lang="en-US" sz="2800" dirty="0">
                        <a:solidFill>
                          <a:srgbClr val="FF0000"/>
                        </a:solidFill>
                        <a:effectLst/>
                        <a:latin typeface="Courier New" panose="02070309020205020404" pitchFamily="49" charset="0"/>
                        <a:cs typeface="Courier New" panose="02070309020205020404" pitchFamily="49" charset="0"/>
                      </a:endParaRPr>
                    </a:p>
                    <a:p>
                      <a:pPr marL="0" marR="0">
                        <a:lnSpc>
                          <a:spcPct val="115000"/>
                        </a:lnSpc>
                        <a:spcBef>
                          <a:spcPts val="600"/>
                        </a:spcBef>
                        <a:spcAft>
                          <a:spcPts val="600"/>
                        </a:spcAft>
                      </a:pPr>
                      <a:r>
                        <a:rPr lang="en-US" sz="1800" dirty="0">
                          <a:effectLst/>
                          <a:latin typeface="Courier New" panose="02070309020205020404" pitchFamily="49" charset="0"/>
                          <a:cs typeface="Courier New" panose="02070309020205020404" pitchFamily="49" charset="0"/>
                        </a:rPr>
                        <a:t>Hello, John!</a:t>
                      </a:r>
                      <a:endParaRPr lang="en-US" sz="2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50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5647764" y="982942"/>
            <a:ext cx="6417235" cy="1015663"/>
          </a:xfrm>
          <a:prstGeom prst="rect">
            <a:avLst/>
          </a:prstGeom>
          <a:noFill/>
        </p:spPr>
        <p:txBody>
          <a:bodyPr wrap="square" rtlCol="0">
            <a:spAutoFit/>
          </a:bodyPr>
          <a:lstStyle/>
          <a:p>
            <a:pPr algn="just"/>
            <a:r>
              <a:rPr lang="en-US" sz="2000" dirty="0"/>
              <a:t>Consider the following example (the dark rea at the end is the output of this program; the red colored text represents input given by the user):</a:t>
            </a:r>
          </a:p>
        </p:txBody>
      </p:sp>
      <p:sp>
        <p:nvSpPr>
          <p:cNvPr id="10" name="Footer Placeholder 9"/>
          <p:cNvSpPr>
            <a:spLocks noGrp="1"/>
          </p:cNvSpPr>
          <p:nvPr>
            <p:ph type="ftr" sz="quarter" idx="11"/>
          </p:nvPr>
        </p:nvSpPr>
        <p:spPr/>
        <p:txBody>
          <a:bodyPr/>
          <a:lstStyle/>
          <a:p>
            <a:r>
              <a:rPr lang="en-US"/>
              <a:t>CSC 2105: Data Structures</a:t>
            </a:r>
            <a:endParaRPr lang="en-US" dirty="0"/>
          </a:p>
        </p:txBody>
      </p:sp>
      <p:sp>
        <p:nvSpPr>
          <p:cNvPr id="11" name="Slide Number Placeholder 10"/>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28</a:t>
            </a:fld>
            <a:endParaRPr lang="en-US" dirty="0"/>
          </a:p>
        </p:txBody>
      </p:sp>
    </p:spTree>
    <p:extLst>
      <p:ext uri="{BB962C8B-B14F-4D97-AF65-F5344CB8AC3E}">
        <p14:creationId xmlns:p14="http://schemas.microsoft.com/office/powerpoint/2010/main" val="4193259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 Access, Input, Output…</a:t>
            </a:r>
          </a:p>
        </p:txBody>
      </p:sp>
      <p:sp>
        <p:nvSpPr>
          <p:cNvPr id="3" name="Content Placeholder 2"/>
          <p:cNvSpPr>
            <a:spLocks noGrp="1"/>
          </p:cNvSpPr>
          <p:nvPr>
            <p:ph idx="1"/>
          </p:nvPr>
        </p:nvSpPr>
        <p:spPr>
          <a:xfrm>
            <a:off x="107576" y="1074737"/>
            <a:ext cx="11976100" cy="5172075"/>
          </a:xfrm>
        </p:spPr>
        <p:txBody>
          <a:bodyPr>
            <a:normAutofit fontScale="77500" lnSpcReduction="20000"/>
          </a:bodyPr>
          <a:lstStyle/>
          <a:p>
            <a:r>
              <a:rPr lang="en-US" dirty="0"/>
              <a:t>Instead of asking for the first name only, if we would have asked for the whole name, this program might not work properly. That is, if we would have given input </a:t>
            </a:r>
            <a:r>
              <a:rPr lang="en-US" dirty="0">
                <a:latin typeface="Courier New" panose="02070309020205020404" pitchFamily="49" charset="0"/>
                <a:cs typeface="Courier New" panose="02070309020205020404" pitchFamily="49" charset="0"/>
              </a:rPr>
              <a:t>John Rambo </a:t>
            </a:r>
            <a:r>
              <a:rPr lang="en-US" dirty="0"/>
              <a:t>instead of only </a:t>
            </a:r>
            <a:r>
              <a:rPr lang="en-US" dirty="0">
                <a:latin typeface="Courier New" panose="02070309020205020404" pitchFamily="49" charset="0"/>
                <a:cs typeface="Courier New" panose="02070309020205020404" pitchFamily="49" charset="0"/>
              </a:rPr>
              <a:t>John</a:t>
            </a:r>
            <a:r>
              <a:rPr lang="en-US" dirty="0"/>
              <a:t> the output will be as follows – </a:t>
            </a:r>
          </a:p>
          <a:p>
            <a:pPr marL="398463" lvl="1" indent="0">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463" lvl="1" indent="0">
              <a:buNone/>
            </a:pPr>
            <a:r>
              <a:rPr lang="en-US" dirty="0">
                <a:latin typeface="Courier New" panose="02070309020205020404" pitchFamily="49" charset="0"/>
                <a:cs typeface="Courier New" panose="02070309020205020404" pitchFamily="49" charset="0"/>
              </a:rPr>
              <a:t>Hello, John!</a:t>
            </a:r>
          </a:p>
          <a:p>
            <a:r>
              <a:rPr lang="en-US" dirty="0"/>
              <a:t>Still it shows </a:t>
            </a:r>
            <a:r>
              <a:rPr lang="en-US" dirty="0">
                <a:latin typeface="Courier New" panose="02070309020205020404" pitchFamily="49" charset="0"/>
                <a:cs typeface="Courier New" panose="02070309020205020404" pitchFamily="49" charset="0"/>
              </a:rPr>
              <a:t>John</a:t>
            </a:r>
            <a:r>
              <a:rPr lang="en-US" dirty="0"/>
              <a:t> after </a:t>
            </a:r>
            <a:r>
              <a:rPr lang="en-US" dirty="0">
                <a:latin typeface="Courier New" panose="02070309020205020404" pitchFamily="49" charset="0"/>
                <a:cs typeface="Courier New" panose="02070309020205020404" pitchFamily="49" charset="0"/>
              </a:rPr>
              <a:t>Hello</a:t>
            </a:r>
            <a:r>
              <a:rPr lang="en-US" dirty="0"/>
              <a:t>, not </a:t>
            </a:r>
            <a:r>
              <a:rPr lang="en-US" dirty="0">
                <a:latin typeface="Courier New" panose="02070309020205020404" pitchFamily="49" charset="0"/>
                <a:cs typeface="Courier New" panose="02070309020205020404" pitchFamily="49" charset="0"/>
              </a:rPr>
              <a:t>John Rambo</a:t>
            </a:r>
            <a:r>
              <a:rPr lang="en-US" dirty="0"/>
              <a:t>. As we know, that </a:t>
            </a:r>
            <a:r>
              <a:rPr lang="en-US" dirty="0" err="1">
                <a:latin typeface="Courier New" panose="02070309020205020404" pitchFamily="49" charset="0"/>
                <a:cs typeface="Courier New" panose="02070309020205020404" pitchFamily="49" charset="0"/>
              </a:rPr>
              <a:t>scanf</a:t>
            </a:r>
            <a:r>
              <a:rPr lang="en-US" dirty="0"/>
              <a:t> always stops at </a:t>
            </a:r>
            <a:r>
              <a:rPr lang="en-US" dirty="0">
                <a:latin typeface="Courier New" panose="02070309020205020404" pitchFamily="49" charset="0"/>
                <a:cs typeface="Courier New" panose="02070309020205020404" pitchFamily="49" charset="0"/>
              </a:rPr>
              <a:t>white spaces </a:t>
            </a:r>
            <a:r>
              <a:rPr lang="en-US" dirty="0"/>
              <a:t>during taking input. So, after taking </a:t>
            </a:r>
            <a:r>
              <a:rPr lang="en-US" dirty="0">
                <a:latin typeface="Courier New" panose="02070309020205020404" pitchFamily="49" charset="0"/>
                <a:cs typeface="Courier New" panose="02070309020205020404" pitchFamily="49" charset="0"/>
              </a:rPr>
              <a:t>John</a:t>
            </a:r>
            <a:r>
              <a:rPr lang="en-US" dirty="0"/>
              <a:t> as input </a:t>
            </a:r>
            <a:r>
              <a:rPr lang="en-US" dirty="0" err="1">
                <a:latin typeface="Courier New" panose="02070309020205020404" pitchFamily="49" charset="0"/>
                <a:cs typeface="Courier New" panose="02070309020205020404" pitchFamily="49" charset="0"/>
              </a:rPr>
              <a:t>scanf</a:t>
            </a:r>
            <a:r>
              <a:rPr lang="en-US" dirty="0"/>
              <a:t> receives a </a:t>
            </a:r>
            <a:r>
              <a:rPr lang="en-US" dirty="0">
                <a:latin typeface="Courier New" panose="02070309020205020404" pitchFamily="49" charset="0"/>
                <a:cs typeface="Courier New" panose="02070309020205020404" pitchFamily="49" charset="0"/>
              </a:rPr>
              <a:t>space</a:t>
            </a:r>
            <a:r>
              <a:rPr lang="en-US" dirty="0"/>
              <a:t> indicating the end of input. So it never even goes for </a:t>
            </a:r>
            <a:r>
              <a:rPr lang="en-US" dirty="0">
                <a:latin typeface="Courier New" panose="02070309020205020404" pitchFamily="49" charset="0"/>
                <a:cs typeface="Courier New" panose="02070309020205020404" pitchFamily="49" charset="0"/>
              </a:rPr>
              <a:t>Rambo</a:t>
            </a:r>
            <a:r>
              <a:rPr lang="en-US" dirty="0"/>
              <a:t>. To overcome this, there is another function </a:t>
            </a:r>
            <a:r>
              <a:rPr lang="en-US" dirty="0">
                <a:latin typeface="Courier New" panose="02070309020205020404" pitchFamily="49" charset="0"/>
                <a:cs typeface="Courier New" panose="02070309020205020404" pitchFamily="49" charset="0"/>
              </a:rPr>
              <a:t>gets()</a:t>
            </a:r>
            <a:r>
              <a:rPr lang="en-US" dirty="0">
                <a:cs typeface="Courier New" panose="02070309020205020404" pitchFamily="49" charset="0"/>
              </a:rPr>
              <a:t> </a:t>
            </a:r>
            <a:r>
              <a:rPr lang="en-US" dirty="0"/>
              <a:t>which takes only a string as input until a newline ('</a:t>
            </a:r>
            <a:r>
              <a:rPr lang="en-US" dirty="0">
                <a:latin typeface="Courier New" panose="02070309020205020404" pitchFamily="49" charset="0"/>
                <a:cs typeface="Courier New" panose="02070309020205020404" pitchFamily="49" charset="0"/>
              </a:rPr>
              <a:t>\n</a:t>
            </a:r>
            <a:r>
              <a:rPr lang="en-US" dirty="0"/>
              <a:t>') encounters. </a:t>
            </a:r>
          </a:p>
          <a:p>
            <a:r>
              <a:rPr lang="en-US" dirty="0"/>
              <a:t>So just writing </a:t>
            </a:r>
            <a:r>
              <a:rPr lang="en-US" dirty="0">
                <a:latin typeface="Courier New" panose="02070309020205020404" pitchFamily="49" charset="0"/>
                <a:cs typeface="Courier New" panose="02070309020205020404" pitchFamily="49" charset="0"/>
              </a:rPr>
              <a:t>gets(</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dirty="0"/>
              <a:t>instead of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("%s", Question); </a:t>
            </a:r>
            <a:r>
              <a:rPr lang="en-US" dirty="0"/>
              <a:t>will give the following output –</a:t>
            </a:r>
          </a:p>
          <a:p>
            <a:pPr marL="398463" lvl="1" indent="0">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463" lvl="1" indent="0">
              <a:buNone/>
            </a:pPr>
            <a:r>
              <a:rPr lang="en-US" dirty="0">
                <a:latin typeface="Courier New" panose="02070309020205020404" pitchFamily="49" charset="0"/>
                <a:cs typeface="Courier New" panose="02070309020205020404" pitchFamily="49" charset="0"/>
              </a:rPr>
              <a:t>Hello, John Rambo!</a:t>
            </a:r>
          </a:p>
          <a:p>
            <a:r>
              <a:rPr lang="en-US" dirty="0"/>
              <a:t>Just like </a:t>
            </a:r>
            <a:r>
              <a:rPr lang="en-US" dirty="0">
                <a:latin typeface="Courier New" panose="02070309020205020404" pitchFamily="49" charset="0"/>
                <a:cs typeface="Courier New" panose="02070309020205020404" pitchFamily="49" charset="0"/>
              </a:rPr>
              <a:t>gets() </a:t>
            </a:r>
            <a:r>
              <a:rPr lang="en-US" dirty="0"/>
              <a:t>for reading from the user, there is also </a:t>
            </a:r>
            <a:r>
              <a:rPr lang="en-US" dirty="0">
                <a:latin typeface="Courier New" panose="02070309020205020404" pitchFamily="49" charset="0"/>
                <a:cs typeface="Courier New" panose="02070309020205020404" pitchFamily="49" charset="0"/>
              </a:rPr>
              <a:t>puts() </a:t>
            </a:r>
            <a:r>
              <a:rPr lang="en-US" dirty="0"/>
              <a:t>which prints the string along with a newline ('</a:t>
            </a:r>
            <a:r>
              <a:rPr lang="en-US" dirty="0">
                <a:latin typeface="Courier New" panose="02070309020205020404" pitchFamily="49" charset="0"/>
                <a:cs typeface="Courier New" panose="02070309020205020404" pitchFamily="49" charset="0"/>
              </a:rPr>
              <a:t>\n</a:t>
            </a:r>
            <a:r>
              <a:rPr lang="en-US" dirty="0"/>
              <a:t>') character at the end of the string.</a:t>
            </a:r>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29</a:t>
            </a:fld>
            <a:endParaRPr lang="en-US" dirty="0"/>
          </a:p>
        </p:txBody>
      </p:sp>
    </p:spTree>
    <p:extLst>
      <p:ext uri="{BB962C8B-B14F-4D97-AF65-F5344CB8AC3E}">
        <p14:creationId xmlns:p14="http://schemas.microsoft.com/office/powerpoint/2010/main" val="2543283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normAutofit fontScale="92500"/>
          </a:bodyPr>
          <a:lstStyle/>
          <a:p>
            <a:pPr algn="just"/>
            <a:r>
              <a:rPr lang="en-US" dirty="0"/>
              <a:t>Let us think that, I ask you to retain the number 5 in your mental memory, and then I ask you to memorize also the number 2 at the same time. You have just stored two different values (5, 2) in your memory. Now, if I ask you to add 1 to the first number I said, you should be retaining the numbers 6 (that is 5+1) and 2 in your memory. Now subtract the second value from the first and you obtain 4 as result.</a:t>
            </a:r>
          </a:p>
          <a:p>
            <a:pPr algn="just"/>
            <a:r>
              <a:rPr lang="en-US" dirty="0"/>
              <a:t>The whole process that you have just done with your mental memory is a simile of what a computer can do with two variables. The same process can be expressed in C/C++ with the following instruction set: </a:t>
            </a:r>
          </a:p>
          <a:p>
            <a:pPr marL="514350" indent="-514350" algn="just">
              <a:buFont typeface="+mj-lt"/>
              <a:buAutoNum type="arabicPeriod"/>
            </a:pPr>
            <a:r>
              <a:rPr lang="en-US" sz="24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24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24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2400" dirty="0">
                <a:latin typeface="Courier New" panose="02070309020205020404" pitchFamily="49" charset="0"/>
                <a:cs typeface="Courier New" panose="02070309020205020404" pitchFamily="49" charset="0"/>
              </a:rPr>
              <a:t>result = a - b</a:t>
            </a:r>
          </a:p>
          <a:p>
            <a:pPr marL="514350" indent="-514350" algn="just">
              <a:buFont typeface="+mj-lt"/>
              <a:buAutoNum type="arabicPeriod"/>
            </a:pPr>
            <a:endParaRPr lang="en-US" dirty="0"/>
          </a:p>
        </p:txBody>
      </p:sp>
      <p:sp>
        <p:nvSpPr>
          <p:cNvPr id="6" name="Footer Placeholder 5"/>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3</a:t>
            </a:fld>
            <a:endParaRPr lang="en-US" dirty="0"/>
          </a:p>
        </p:txBody>
      </p:sp>
    </p:spTree>
    <p:extLst>
      <p:ext uri="{BB962C8B-B14F-4D97-AF65-F5344CB8AC3E}">
        <p14:creationId xmlns:p14="http://schemas.microsoft.com/office/powerpoint/2010/main" val="2421106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Handling Functions</a:t>
            </a:r>
          </a:p>
        </p:txBody>
      </p:sp>
      <p:sp>
        <p:nvSpPr>
          <p:cNvPr id="3" name="Content Placeholder 2"/>
          <p:cNvSpPr>
            <a:spLocks noGrp="1"/>
          </p:cNvSpPr>
          <p:nvPr>
            <p:ph idx="1"/>
          </p:nvPr>
        </p:nvSpPr>
        <p:spPr/>
        <p:txBody>
          <a:bodyPr/>
          <a:lstStyle/>
          <a:p>
            <a:r>
              <a:rPr lang="en-US" dirty="0"/>
              <a:t>Strings are often needed to be manipulated by programmer according to the need of a problem. All string manipulation can be done manually by the programmer but, this makes programming complex and large. </a:t>
            </a:r>
          </a:p>
          <a:p>
            <a:r>
              <a:rPr lang="en-US" dirty="0"/>
              <a:t>The C/C++ supports a large number of string handling functions. There are numerous functions defined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string.h</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cstring</a:t>
            </a:r>
            <a:r>
              <a:rPr lang="en-US" dirty="0">
                <a:latin typeface="Courier New" panose="02070309020205020404" pitchFamily="49" charset="0"/>
                <a:cs typeface="Courier New" panose="02070309020205020404" pitchFamily="49" charset="0"/>
              </a:rPr>
              <a:t>"</a:t>
            </a:r>
            <a:r>
              <a:rPr lang="en-US" dirty="0"/>
              <a:t> header file. </a:t>
            </a:r>
          </a:p>
          <a:p>
            <a:r>
              <a:rPr lang="en-US" dirty="0"/>
              <a:t>For all such library functions a </a:t>
            </a:r>
            <a:r>
              <a:rPr lang="en-US" dirty="0">
                <a:latin typeface="Courier New" panose="02070309020205020404" pitchFamily="49" charset="0"/>
                <a:cs typeface="Courier New" panose="02070309020205020404" pitchFamily="49" charset="0"/>
              </a:rPr>
              <a:t>NULL</a:t>
            </a:r>
            <a:r>
              <a:rPr lang="en-US" dirty="0"/>
              <a:t> character is assumed to be at the end of the existing string and a </a:t>
            </a:r>
            <a:r>
              <a:rPr lang="en-US" dirty="0">
                <a:latin typeface="Courier New" panose="02070309020205020404" pitchFamily="49" charset="0"/>
                <a:cs typeface="Courier New" panose="02070309020205020404" pitchFamily="49" charset="0"/>
              </a:rPr>
              <a:t>NULL</a:t>
            </a:r>
            <a:r>
              <a:rPr lang="en-US" dirty="0"/>
              <a:t> character is always included at the end of the new/updated/changed string.</a:t>
            </a:r>
          </a:p>
          <a:p>
            <a:r>
              <a:rPr lang="en-US" dirty="0"/>
              <a:t>Few commonly used string handling functions are discussed next:</a:t>
            </a:r>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30</a:t>
            </a:fld>
            <a:endParaRPr lang="en-US" dirty="0"/>
          </a:p>
        </p:txBody>
      </p:sp>
    </p:spTree>
    <p:extLst>
      <p:ext uri="{BB962C8B-B14F-4D97-AF65-F5344CB8AC3E}">
        <p14:creationId xmlns:p14="http://schemas.microsoft.com/office/powerpoint/2010/main" val="3979226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8953" y="136524"/>
            <a:ext cx="11855824" cy="818217"/>
          </a:xfrm>
        </p:spPr>
        <p:txBody>
          <a:bodyPr/>
          <a:lstStyle/>
          <a:p>
            <a:r>
              <a:rPr lang="en-US" dirty="0"/>
              <a:t>String Handling Functions</a:t>
            </a:r>
          </a:p>
        </p:txBody>
      </p:sp>
      <p:graphicFrame>
        <p:nvGraphicFramePr>
          <p:cNvPr id="8" name="Table 7"/>
          <p:cNvGraphicFramePr>
            <a:graphicFrameLocks noGrp="1"/>
          </p:cNvGraphicFramePr>
          <p:nvPr>
            <p:extLst>
              <p:ext uri="{D42A27DB-BD31-4B8C-83A1-F6EECF244321}">
                <p14:modId xmlns:p14="http://schemas.microsoft.com/office/powerpoint/2010/main" val="1572212913"/>
              </p:ext>
            </p:extLst>
          </p:nvPr>
        </p:nvGraphicFramePr>
        <p:xfrm>
          <a:off x="138953" y="954741"/>
          <a:ext cx="11855824" cy="5219213"/>
        </p:xfrm>
        <a:graphic>
          <a:graphicData uri="http://schemas.openxmlformats.org/drawingml/2006/table">
            <a:tbl>
              <a:tblPr firstRow="1" firstCol="1" bandRow="1">
                <a:tableStyleId>{F5AB1C69-6EDB-4FF4-983F-18BD219EF322}</a:tableStyleId>
              </a:tblPr>
              <a:tblGrid>
                <a:gridCol w="2521369">
                  <a:extLst>
                    <a:ext uri="{9D8B030D-6E8A-4147-A177-3AD203B41FA5}">
                      <a16:colId xmlns:a16="http://schemas.microsoft.com/office/drawing/2014/main" val="20000"/>
                    </a:ext>
                  </a:extLst>
                </a:gridCol>
                <a:gridCol w="9334455">
                  <a:extLst>
                    <a:ext uri="{9D8B030D-6E8A-4147-A177-3AD203B41FA5}">
                      <a16:colId xmlns:a16="http://schemas.microsoft.com/office/drawing/2014/main" val="20001"/>
                    </a:ext>
                  </a:extLst>
                </a:gridCol>
              </a:tblGrid>
              <a:tr h="754080">
                <a:tc>
                  <a:txBody>
                    <a:bodyPr/>
                    <a:lstStyle/>
                    <a:p>
                      <a:pPr marL="0" marR="0" algn="ctr">
                        <a:lnSpc>
                          <a:spcPct val="115000"/>
                        </a:lnSpc>
                        <a:spcBef>
                          <a:spcPts val="0"/>
                        </a:spcBef>
                        <a:spcAft>
                          <a:spcPts val="0"/>
                        </a:spcAft>
                      </a:pPr>
                      <a:r>
                        <a:rPr lang="en-US" sz="2000" dirty="0">
                          <a:solidFill>
                            <a:schemeClr val="tx1"/>
                          </a:solidFill>
                          <a:effectLst/>
                        </a:rPr>
                        <a:t>Function</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51435" marR="0" marT="29210" marB="22225" anchor="ctr"/>
                </a:tc>
                <a:tc>
                  <a:txBody>
                    <a:bodyPr/>
                    <a:lstStyle/>
                    <a:p>
                      <a:pPr marL="0" marR="0" algn="ctr">
                        <a:lnSpc>
                          <a:spcPct val="115000"/>
                        </a:lnSpc>
                        <a:spcBef>
                          <a:spcPts val="0"/>
                        </a:spcBef>
                        <a:spcAft>
                          <a:spcPts val="0"/>
                        </a:spcAft>
                      </a:pPr>
                      <a:r>
                        <a:rPr lang="en-US" sz="2000" dirty="0">
                          <a:solidFill>
                            <a:schemeClr val="tx1"/>
                          </a:solidFill>
                          <a:effectLst/>
                        </a:rPr>
                        <a:t>Work Of Function</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51435" marR="0" marT="29210" marB="22225" anchor="ctr"/>
                </a:tc>
                <a:extLst>
                  <a:ext uri="{0D108BD9-81ED-4DB2-BD59-A6C34878D82A}">
                    <a16:rowId xmlns:a16="http://schemas.microsoft.com/office/drawing/2014/main" val="10000"/>
                  </a:ext>
                </a:extLst>
              </a:tr>
              <a:tr h="647974">
                <a:tc>
                  <a:txBody>
                    <a:bodyPr/>
                    <a:lstStyle/>
                    <a:p>
                      <a:pPr marL="0" marR="0" algn="ctr">
                        <a:lnSpc>
                          <a:spcPct val="115000"/>
                        </a:lnSpc>
                        <a:spcBef>
                          <a:spcPts val="0"/>
                        </a:spcBef>
                        <a:spcAft>
                          <a:spcPts val="0"/>
                        </a:spcAft>
                      </a:pPr>
                      <a:r>
                        <a:rPr lang="en-US" sz="2000" dirty="0" err="1">
                          <a:solidFill>
                            <a:schemeClr val="tx1"/>
                          </a:solidFill>
                          <a:effectLst/>
                          <a:latin typeface="Courier New" panose="02070309020205020404" pitchFamily="49" charset="0"/>
                          <a:cs typeface="Courier New" panose="02070309020205020404" pitchFamily="49" charset="0"/>
                        </a:rPr>
                        <a:t>strlen</a:t>
                      </a:r>
                      <a:r>
                        <a:rPr lang="en-US" sz="2000" dirty="0">
                          <a:solidFill>
                            <a:schemeClr val="tx1"/>
                          </a:solidFill>
                          <a:effectLst/>
                          <a:latin typeface="Courier New" panose="02070309020205020404" pitchFamily="49" charset="0"/>
                          <a:cs typeface="Courier New" panose="02070309020205020404" pitchFamily="49" charset="0"/>
                        </a:rPr>
                        <a:t>(</a:t>
                      </a:r>
                      <a:r>
                        <a:rPr lang="en-US" sz="2000" dirty="0" err="1">
                          <a:solidFill>
                            <a:schemeClr val="tx1"/>
                          </a:solidFill>
                          <a:effectLst/>
                          <a:latin typeface="Courier New" panose="02070309020205020404" pitchFamily="49" charset="0"/>
                          <a:cs typeface="Courier New" panose="02070309020205020404" pitchFamily="49" charset="0"/>
                        </a:rPr>
                        <a:t>str</a:t>
                      </a:r>
                      <a:r>
                        <a:rPr lang="en-US" sz="2000" dirty="0">
                          <a:solidFill>
                            <a:schemeClr val="tx1"/>
                          </a:solidFill>
                          <a:effectLst/>
                          <a:latin typeface="Courier New" panose="02070309020205020404" pitchFamily="49" charset="0"/>
                          <a:cs typeface="Courier New" panose="02070309020205020404" pitchFamily="49" charset="0"/>
                        </a:rPr>
                        <a:t>)</a:t>
                      </a:r>
                      <a:endParaRPr lang="en-US" sz="20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tc>
                <a:tc>
                  <a:txBody>
                    <a:bodyPr/>
                    <a:lstStyle/>
                    <a:p>
                      <a:pPr marL="0" marR="0" algn="just">
                        <a:lnSpc>
                          <a:spcPct val="115000"/>
                        </a:lnSpc>
                        <a:spcBef>
                          <a:spcPts val="0"/>
                        </a:spcBef>
                        <a:spcAft>
                          <a:spcPts val="0"/>
                        </a:spcAft>
                      </a:pPr>
                      <a:r>
                        <a:rPr lang="en-US" sz="2000" dirty="0">
                          <a:effectLst/>
                        </a:rPr>
                        <a:t>Calculates the length of string </a:t>
                      </a:r>
                      <a:r>
                        <a:rPr lang="en-US" sz="2000" dirty="0" err="1">
                          <a:effectLst/>
                          <a:latin typeface="Courier New" panose="02070309020205020404" pitchFamily="49" charset="0"/>
                          <a:cs typeface="Courier New" panose="02070309020205020404" pitchFamily="49" charset="0"/>
                        </a:rPr>
                        <a:t>str</a:t>
                      </a:r>
                      <a:r>
                        <a:rPr lang="en-US" sz="2000" dirty="0">
                          <a:effectLst/>
                        </a:rPr>
                        <a:t>; the total number of characters from the given starting address by </a:t>
                      </a:r>
                      <a:r>
                        <a:rPr lang="en-US" sz="2000" dirty="0" err="1">
                          <a:effectLst/>
                          <a:latin typeface="Courier New" panose="02070309020205020404" pitchFamily="49" charset="0"/>
                          <a:cs typeface="Courier New" panose="02070309020205020404" pitchFamily="49" charset="0"/>
                        </a:rPr>
                        <a:t>str</a:t>
                      </a:r>
                      <a:r>
                        <a:rPr lang="en-US" sz="2000" dirty="0">
                          <a:effectLst/>
                        </a:rPr>
                        <a:t> until a </a:t>
                      </a:r>
                      <a:r>
                        <a:rPr lang="en-US" sz="2000" dirty="0">
                          <a:effectLst/>
                          <a:latin typeface="Courier New" panose="02070309020205020404" pitchFamily="49" charset="0"/>
                          <a:cs typeface="Courier New" panose="02070309020205020404" pitchFamily="49" charset="0"/>
                        </a:rPr>
                        <a:t>NULL</a:t>
                      </a:r>
                      <a:r>
                        <a:rPr lang="en-US" sz="2000" dirty="0">
                          <a:effectLst/>
                        </a:rPr>
                        <a:t> encounters. </a:t>
                      </a:r>
                      <a:endParaRPr lang="en-US" sz="2000" dirty="0">
                        <a:effectLst/>
                        <a:latin typeface="Times New Roman" panose="02020603050405020304" pitchFamily="18" charset="0"/>
                        <a:ea typeface="Times New Roman" panose="02020603050405020304" pitchFamily="18" charset="0"/>
                      </a:endParaRPr>
                    </a:p>
                  </a:txBody>
                  <a:tcPr marL="51435" marR="51435" marT="14605" marB="0" anchor="ctr"/>
                </a:tc>
                <a:extLst>
                  <a:ext uri="{0D108BD9-81ED-4DB2-BD59-A6C34878D82A}">
                    <a16:rowId xmlns:a16="http://schemas.microsoft.com/office/drawing/2014/main" val="10001"/>
                  </a:ext>
                </a:extLst>
              </a:tr>
              <a:tr h="1253872">
                <a:tc>
                  <a:txBody>
                    <a:bodyPr/>
                    <a:lstStyle/>
                    <a:p>
                      <a:pPr marL="0" marR="0" algn="ctr">
                        <a:lnSpc>
                          <a:spcPct val="115000"/>
                        </a:lnSpc>
                        <a:spcBef>
                          <a:spcPts val="0"/>
                        </a:spcBef>
                        <a:spcAft>
                          <a:spcPts val="0"/>
                        </a:spcAft>
                      </a:pPr>
                      <a:r>
                        <a:rPr lang="en-US" sz="2000" dirty="0" err="1">
                          <a:solidFill>
                            <a:schemeClr val="tx1"/>
                          </a:solidFill>
                          <a:effectLst/>
                          <a:latin typeface="Courier New" panose="02070309020205020404" pitchFamily="49" charset="0"/>
                          <a:cs typeface="Courier New" panose="02070309020205020404" pitchFamily="49" charset="0"/>
                        </a:rPr>
                        <a:t>strcpy</a:t>
                      </a:r>
                      <a:r>
                        <a:rPr lang="en-US" sz="2000" dirty="0">
                          <a:solidFill>
                            <a:schemeClr val="tx1"/>
                          </a:solidFill>
                          <a:effectLst/>
                          <a:latin typeface="Courier New" panose="02070309020205020404" pitchFamily="49" charset="0"/>
                          <a:cs typeface="Courier New" panose="02070309020205020404" pitchFamily="49" charset="0"/>
                        </a:rPr>
                        <a:t>(s1, s2)</a:t>
                      </a:r>
                      <a:endParaRPr lang="en-US" sz="20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tc>
                <a:tc>
                  <a:txBody>
                    <a:bodyPr/>
                    <a:lstStyle/>
                    <a:p>
                      <a:pPr marL="0" marR="0" algn="just">
                        <a:lnSpc>
                          <a:spcPct val="115000"/>
                        </a:lnSpc>
                        <a:spcBef>
                          <a:spcPts val="0"/>
                        </a:spcBef>
                        <a:spcAft>
                          <a:spcPts val="0"/>
                        </a:spcAft>
                      </a:pPr>
                      <a:r>
                        <a:rPr lang="en-US" sz="2000" dirty="0">
                          <a:effectLst/>
                        </a:rPr>
                        <a:t>Copies a string </a:t>
                      </a:r>
                      <a:r>
                        <a:rPr lang="en-US" sz="2000" dirty="0">
                          <a:effectLst/>
                          <a:latin typeface="Courier New" panose="02070309020205020404" pitchFamily="49" charset="0"/>
                          <a:cs typeface="Courier New" panose="02070309020205020404" pitchFamily="49" charset="0"/>
                        </a:rPr>
                        <a:t>s2</a:t>
                      </a:r>
                      <a:r>
                        <a:rPr lang="en-US" sz="2000" dirty="0">
                          <a:effectLst/>
                        </a:rPr>
                        <a:t> to another string </a:t>
                      </a:r>
                      <a:r>
                        <a:rPr lang="en-US" sz="2000" dirty="0">
                          <a:effectLst/>
                          <a:latin typeface="Courier New" panose="02070309020205020404" pitchFamily="49" charset="0"/>
                          <a:cs typeface="Courier New" panose="02070309020205020404" pitchFamily="49" charset="0"/>
                        </a:rPr>
                        <a:t>s1</a:t>
                      </a:r>
                      <a:r>
                        <a:rPr lang="en-US" sz="2000" dirty="0">
                          <a:effectLst/>
                        </a:rPr>
                        <a:t>; all the characters starting from the given starting address by </a:t>
                      </a:r>
                      <a:r>
                        <a:rPr lang="en-US" sz="2000" dirty="0">
                          <a:effectLst/>
                          <a:latin typeface="Courier New" panose="02070309020205020404" pitchFamily="49" charset="0"/>
                          <a:cs typeface="Courier New" panose="02070309020205020404" pitchFamily="49" charset="0"/>
                        </a:rPr>
                        <a:t>s2</a:t>
                      </a:r>
                      <a:r>
                        <a:rPr lang="en-US" sz="2000" dirty="0">
                          <a:effectLst/>
                        </a:rPr>
                        <a:t> until a </a:t>
                      </a:r>
                      <a:r>
                        <a:rPr lang="en-US" sz="2000" dirty="0">
                          <a:effectLst/>
                          <a:latin typeface="Courier New" panose="02070309020205020404" pitchFamily="49" charset="0"/>
                          <a:cs typeface="Courier New" panose="02070309020205020404" pitchFamily="49" charset="0"/>
                        </a:rPr>
                        <a:t>NULL</a:t>
                      </a:r>
                      <a:r>
                        <a:rPr lang="en-US" sz="2000" dirty="0">
                          <a:effectLst/>
                        </a:rPr>
                        <a:t> encounters, will be copied in sequentially from the given address by </a:t>
                      </a:r>
                      <a:r>
                        <a:rPr lang="en-US" sz="2000" dirty="0">
                          <a:effectLst/>
                          <a:latin typeface="Courier New" panose="02070309020205020404" pitchFamily="49" charset="0"/>
                          <a:cs typeface="Courier New" panose="02070309020205020404" pitchFamily="49" charset="0"/>
                        </a:rPr>
                        <a:t>s1</a:t>
                      </a:r>
                      <a:r>
                        <a:rPr lang="en-US" sz="2000" dirty="0">
                          <a:effectLst/>
                        </a:rPr>
                        <a:t>.</a:t>
                      </a:r>
                      <a:endParaRPr lang="en-US" sz="2000" dirty="0">
                        <a:effectLst/>
                        <a:latin typeface="Times New Roman" panose="02020603050405020304" pitchFamily="18" charset="0"/>
                        <a:ea typeface="Times New Roman" panose="02020603050405020304" pitchFamily="18" charset="0"/>
                      </a:endParaRPr>
                    </a:p>
                  </a:txBody>
                  <a:tcPr marL="51435" marR="51435" marT="14605" marB="0" anchor="ctr"/>
                </a:tc>
                <a:extLst>
                  <a:ext uri="{0D108BD9-81ED-4DB2-BD59-A6C34878D82A}">
                    <a16:rowId xmlns:a16="http://schemas.microsoft.com/office/drawing/2014/main" val="10002"/>
                  </a:ext>
                </a:extLst>
              </a:tr>
              <a:tr h="1253872">
                <a:tc>
                  <a:txBody>
                    <a:bodyPr/>
                    <a:lstStyle/>
                    <a:p>
                      <a:pPr marL="0" marR="0" algn="ctr">
                        <a:lnSpc>
                          <a:spcPct val="115000"/>
                        </a:lnSpc>
                        <a:spcBef>
                          <a:spcPts val="0"/>
                        </a:spcBef>
                        <a:spcAft>
                          <a:spcPts val="0"/>
                        </a:spcAft>
                      </a:pPr>
                      <a:r>
                        <a:rPr lang="en-US" sz="2000" dirty="0" err="1">
                          <a:solidFill>
                            <a:schemeClr val="tx1"/>
                          </a:solidFill>
                          <a:effectLst/>
                          <a:latin typeface="Courier New" panose="02070309020205020404" pitchFamily="49" charset="0"/>
                          <a:cs typeface="Courier New" panose="02070309020205020404" pitchFamily="49" charset="0"/>
                        </a:rPr>
                        <a:t>strcat</a:t>
                      </a:r>
                      <a:r>
                        <a:rPr lang="en-US" sz="2000" dirty="0">
                          <a:solidFill>
                            <a:schemeClr val="tx1"/>
                          </a:solidFill>
                          <a:effectLst/>
                          <a:latin typeface="Courier New" panose="02070309020205020404" pitchFamily="49" charset="0"/>
                          <a:cs typeface="Courier New" panose="02070309020205020404" pitchFamily="49" charset="0"/>
                        </a:rPr>
                        <a:t>(s1, s2)</a:t>
                      </a:r>
                      <a:endParaRPr lang="en-US" sz="20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tc>
                <a:tc>
                  <a:txBody>
                    <a:bodyPr/>
                    <a:lstStyle/>
                    <a:p>
                      <a:pPr marL="0" marR="0" algn="just">
                        <a:lnSpc>
                          <a:spcPct val="115000"/>
                        </a:lnSpc>
                        <a:spcBef>
                          <a:spcPts val="0"/>
                        </a:spcBef>
                        <a:spcAft>
                          <a:spcPts val="0"/>
                        </a:spcAft>
                      </a:pPr>
                      <a:r>
                        <a:rPr lang="en-US" sz="2000" dirty="0">
                          <a:effectLst/>
                        </a:rPr>
                        <a:t>Concatenates (joins) two strings; all the characters starting from the given starting address by </a:t>
                      </a:r>
                      <a:r>
                        <a:rPr lang="en-US" sz="2000" dirty="0">
                          <a:effectLst/>
                          <a:latin typeface="Courier New" panose="02070309020205020404" pitchFamily="49" charset="0"/>
                          <a:cs typeface="Courier New" panose="02070309020205020404" pitchFamily="49" charset="0"/>
                        </a:rPr>
                        <a:t>s2</a:t>
                      </a:r>
                      <a:r>
                        <a:rPr lang="en-US" sz="2000" dirty="0">
                          <a:effectLst/>
                        </a:rPr>
                        <a:t> until a </a:t>
                      </a:r>
                      <a:r>
                        <a:rPr lang="en-US" sz="2000" dirty="0">
                          <a:effectLst/>
                          <a:latin typeface="Courier New" panose="02070309020205020404" pitchFamily="49" charset="0"/>
                          <a:cs typeface="Courier New" panose="02070309020205020404" pitchFamily="49" charset="0"/>
                        </a:rPr>
                        <a:t>NULL</a:t>
                      </a:r>
                      <a:r>
                        <a:rPr lang="en-US" sz="2000" dirty="0">
                          <a:effectLst/>
                        </a:rPr>
                        <a:t> encounters, will be copied in sequentially from the </a:t>
                      </a:r>
                      <a:r>
                        <a:rPr lang="en-US" sz="2000" dirty="0">
                          <a:effectLst/>
                          <a:latin typeface="Courier New" panose="02070309020205020404" pitchFamily="49" charset="0"/>
                          <a:cs typeface="Courier New" panose="02070309020205020404" pitchFamily="49" charset="0"/>
                        </a:rPr>
                        <a:t>NULL</a:t>
                      </a:r>
                      <a:r>
                        <a:rPr lang="en-US" sz="2000" dirty="0">
                          <a:effectLst/>
                        </a:rPr>
                        <a:t> character at the end of </a:t>
                      </a:r>
                      <a:r>
                        <a:rPr lang="en-US" sz="2000" dirty="0">
                          <a:effectLst/>
                          <a:latin typeface="Courier New" panose="02070309020205020404" pitchFamily="49" charset="0"/>
                          <a:cs typeface="Courier New" panose="02070309020205020404" pitchFamily="49" charset="0"/>
                        </a:rPr>
                        <a:t>s1</a:t>
                      </a:r>
                      <a:r>
                        <a:rPr lang="en-US" sz="2000" dirty="0">
                          <a:effectLst/>
                        </a:rPr>
                        <a:t>.</a:t>
                      </a:r>
                      <a:endParaRPr lang="en-US" sz="2000" dirty="0">
                        <a:effectLst/>
                        <a:latin typeface="Times New Roman" panose="02020603050405020304" pitchFamily="18" charset="0"/>
                        <a:ea typeface="Times New Roman" panose="02020603050405020304" pitchFamily="18" charset="0"/>
                      </a:endParaRPr>
                    </a:p>
                  </a:txBody>
                  <a:tcPr marL="51435" marR="51435" marT="14605" marB="0" anchor="ctr"/>
                </a:tc>
                <a:extLst>
                  <a:ext uri="{0D108BD9-81ED-4DB2-BD59-A6C34878D82A}">
                    <a16:rowId xmlns:a16="http://schemas.microsoft.com/office/drawing/2014/main" val="10003"/>
                  </a:ext>
                </a:extLst>
              </a:tr>
              <a:tr h="1253872">
                <a:tc>
                  <a:txBody>
                    <a:bodyPr/>
                    <a:lstStyle/>
                    <a:p>
                      <a:pPr marL="0" marR="0" algn="ctr">
                        <a:lnSpc>
                          <a:spcPct val="115000"/>
                        </a:lnSpc>
                        <a:spcBef>
                          <a:spcPts val="0"/>
                        </a:spcBef>
                        <a:spcAft>
                          <a:spcPts val="0"/>
                        </a:spcAft>
                      </a:pPr>
                      <a:r>
                        <a:rPr lang="en-US" sz="2000" dirty="0" err="1">
                          <a:solidFill>
                            <a:schemeClr val="tx1"/>
                          </a:solidFill>
                          <a:effectLst/>
                          <a:latin typeface="Courier New" panose="02070309020205020404" pitchFamily="49" charset="0"/>
                          <a:cs typeface="Courier New" panose="02070309020205020404" pitchFamily="49" charset="0"/>
                        </a:rPr>
                        <a:t>strcmp</a:t>
                      </a:r>
                      <a:r>
                        <a:rPr lang="en-US" sz="2000" dirty="0">
                          <a:solidFill>
                            <a:schemeClr val="tx1"/>
                          </a:solidFill>
                          <a:effectLst/>
                          <a:latin typeface="Courier New" panose="02070309020205020404" pitchFamily="49" charset="0"/>
                          <a:cs typeface="Courier New" panose="02070309020205020404" pitchFamily="49" charset="0"/>
                        </a:rPr>
                        <a:t>(s1, s2)</a:t>
                      </a:r>
                      <a:endParaRPr lang="en-US" sz="20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tc>
                <a:tc>
                  <a:txBody>
                    <a:bodyPr/>
                    <a:lstStyle/>
                    <a:p>
                      <a:pPr marL="0" marR="0" algn="just">
                        <a:lnSpc>
                          <a:spcPct val="115000"/>
                        </a:lnSpc>
                        <a:spcBef>
                          <a:spcPts val="0"/>
                        </a:spcBef>
                        <a:spcAft>
                          <a:spcPts val="0"/>
                        </a:spcAft>
                      </a:pPr>
                      <a:r>
                        <a:rPr lang="en-US" sz="2000" dirty="0">
                          <a:effectLst/>
                        </a:rPr>
                        <a:t>Compares two strings; if </a:t>
                      </a:r>
                      <a:r>
                        <a:rPr lang="en-US" sz="2000" dirty="0">
                          <a:effectLst/>
                          <a:latin typeface="Courier New" panose="02070309020205020404" pitchFamily="49" charset="0"/>
                          <a:cs typeface="Courier New" panose="02070309020205020404" pitchFamily="49" charset="0"/>
                        </a:rPr>
                        <a:t>s1</a:t>
                      </a:r>
                      <a:r>
                        <a:rPr lang="en-US" sz="2000" dirty="0">
                          <a:effectLst/>
                        </a:rPr>
                        <a:t> and </a:t>
                      </a:r>
                      <a:r>
                        <a:rPr lang="en-US" sz="2000" dirty="0">
                          <a:effectLst/>
                          <a:latin typeface="Courier New" panose="02070309020205020404" pitchFamily="49" charset="0"/>
                          <a:cs typeface="Courier New" panose="02070309020205020404" pitchFamily="49" charset="0"/>
                        </a:rPr>
                        <a:t>s2</a:t>
                      </a:r>
                      <a:r>
                        <a:rPr lang="en-US" sz="2000" dirty="0">
                          <a:effectLst/>
                        </a:rPr>
                        <a:t> are equal </a:t>
                      </a:r>
                      <a:r>
                        <a:rPr lang="en-US" sz="2000" dirty="0" err="1">
                          <a:effectLst/>
                          <a:latin typeface="Courier New" panose="02070309020205020404" pitchFamily="49" charset="0"/>
                          <a:cs typeface="Courier New" panose="02070309020205020404" pitchFamily="49" charset="0"/>
                        </a:rPr>
                        <a:t>strcmp</a:t>
                      </a:r>
                      <a:r>
                        <a:rPr lang="en-US" sz="2000" dirty="0">
                          <a:effectLst/>
                        </a:rPr>
                        <a:t> returns </a:t>
                      </a:r>
                      <a:r>
                        <a:rPr lang="en-US" sz="2000" dirty="0">
                          <a:effectLst/>
                          <a:latin typeface="Courier New" panose="02070309020205020404" pitchFamily="49" charset="0"/>
                          <a:cs typeface="Courier New" panose="02070309020205020404" pitchFamily="49" charset="0"/>
                        </a:rPr>
                        <a:t>0</a:t>
                      </a:r>
                      <a:r>
                        <a:rPr lang="en-US" sz="2000" dirty="0">
                          <a:effectLst/>
                        </a:rPr>
                        <a:t>, if </a:t>
                      </a:r>
                      <a:r>
                        <a:rPr lang="en-US" sz="2000" dirty="0">
                          <a:effectLst/>
                          <a:latin typeface="Courier New" panose="02070309020205020404" pitchFamily="49" charset="0"/>
                          <a:cs typeface="Courier New" panose="02070309020205020404" pitchFamily="49" charset="0"/>
                        </a:rPr>
                        <a:t>s1</a:t>
                      </a:r>
                      <a:r>
                        <a:rPr lang="en-US" sz="2000" dirty="0">
                          <a:effectLst/>
                        </a:rPr>
                        <a:t> is alphabetically (compares </a:t>
                      </a:r>
                      <a:r>
                        <a:rPr lang="en-US" sz="2000" dirty="0">
                          <a:effectLst/>
                          <a:latin typeface="Courier New" panose="02070309020205020404" pitchFamily="49" charset="0"/>
                          <a:cs typeface="Courier New" panose="02070309020205020404" pitchFamily="49" charset="0"/>
                        </a:rPr>
                        <a:t>ASCII</a:t>
                      </a:r>
                      <a:r>
                        <a:rPr lang="en-US" sz="2000" dirty="0">
                          <a:effectLst/>
                        </a:rPr>
                        <a:t> value) lower than </a:t>
                      </a:r>
                      <a:r>
                        <a:rPr lang="en-US" sz="2000" dirty="0">
                          <a:effectLst/>
                          <a:latin typeface="Courier New" panose="02070309020205020404" pitchFamily="49" charset="0"/>
                          <a:cs typeface="Courier New" panose="02070309020205020404" pitchFamily="49" charset="0"/>
                        </a:rPr>
                        <a:t>s2</a:t>
                      </a:r>
                      <a:r>
                        <a:rPr lang="en-US" sz="2000" dirty="0">
                          <a:effectLst/>
                        </a:rPr>
                        <a:t> then </a:t>
                      </a:r>
                      <a:r>
                        <a:rPr lang="en-US" sz="2000" dirty="0" err="1">
                          <a:effectLst/>
                          <a:latin typeface="Courier New" panose="02070309020205020404" pitchFamily="49" charset="0"/>
                          <a:cs typeface="Courier New" panose="02070309020205020404" pitchFamily="49" charset="0"/>
                        </a:rPr>
                        <a:t>strcmp</a:t>
                      </a:r>
                      <a:r>
                        <a:rPr lang="en-US" sz="2000" dirty="0">
                          <a:effectLst/>
                        </a:rPr>
                        <a:t> returns </a:t>
                      </a:r>
                      <a:r>
                        <a:rPr lang="en-US" sz="2000" dirty="0">
                          <a:effectLst/>
                          <a:latin typeface="Courier New" panose="02070309020205020404" pitchFamily="49" charset="0"/>
                          <a:cs typeface="Courier New" panose="02070309020205020404" pitchFamily="49" charset="0"/>
                        </a:rPr>
                        <a:t>&lt;0</a:t>
                      </a:r>
                      <a:r>
                        <a:rPr lang="en-US" sz="2000" dirty="0">
                          <a:effectLst/>
                        </a:rPr>
                        <a:t> and otherwise returns </a:t>
                      </a:r>
                      <a:r>
                        <a:rPr lang="en-US" sz="2000" dirty="0">
                          <a:effectLst/>
                          <a:latin typeface="Courier New" panose="02070309020205020404" pitchFamily="49" charset="0"/>
                          <a:cs typeface="Courier New" panose="02070309020205020404" pitchFamily="49" charset="0"/>
                        </a:rPr>
                        <a:t>&gt;0</a:t>
                      </a: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51435" marR="51435" marT="14605" marB="0" anchor="ctr"/>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1"/>
          </p:nvPr>
        </p:nvSpPr>
        <p:spPr/>
        <p:txBody>
          <a:bodyPr/>
          <a:lstStyle/>
          <a:p>
            <a:r>
              <a:rPr lang="en-US"/>
              <a:t>CSC 2105: Data Structures</a:t>
            </a:r>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31</a:t>
            </a:fld>
            <a:endParaRPr lang="en-US" dirty="0"/>
          </a:p>
        </p:txBody>
      </p:sp>
    </p:spTree>
    <p:extLst>
      <p:ext uri="{BB962C8B-B14F-4D97-AF65-F5344CB8AC3E}">
        <p14:creationId xmlns:p14="http://schemas.microsoft.com/office/powerpoint/2010/main" val="3784512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normAutofit fontScale="92500"/>
          </a:bodyPr>
          <a:lstStyle/>
          <a:p>
            <a:pPr marL="514350" indent="-514350" algn="just">
              <a:buFont typeface="+mj-lt"/>
              <a:buAutoNum type="arabicPeriod"/>
            </a:pPr>
            <a:r>
              <a:rPr lang="en-US" sz="24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24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24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2400" dirty="0">
                <a:latin typeface="Courier New" panose="02070309020205020404" pitchFamily="49" charset="0"/>
                <a:cs typeface="Courier New" panose="02070309020205020404" pitchFamily="49" charset="0"/>
              </a:rPr>
              <a:t>result = a - b</a:t>
            </a:r>
          </a:p>
          <a:p>
            <a:pPr algn="just"/>
            <a:r>
              <a:rPr lang="en-US" dirty="0"/>
              <a:t>Obviously, this is a very simple example since we have only used two small integer values, but consider that your computer can store millions of numbers like these at the same time and conduct sophisticated mathematical operations with them.</a:t>
            </a:r>
          </a:p>
          <a:p>
            <a:pPr algn="just"/>
            <a:r>
              <a:rPr lang="en-US" dirty="0"/>
              <a:t>Therefore, we can define a </a:t>
            </a:r>
            <a:r>
              <a:rPr lang="en-US" i="1" dirty="0"/>
              <a:t>variable</a:t>
            </a:r>
            <a:r>
              <a:rPr lang="en-US" dirty="0"/>
              <a:t> as a portion of memory to store a determined value. Each variable needs an identifier that distinguishes it from the others. For example, in the previous code the </a:t>
            </a:r>
            <a:r>
              <a:rPr lang="en-US" i="1" dirty="0"/>
              <a:t>variable identifiers</a:t>
            </a:r>
            <a:r>
              <a:rPr lang="en-US" dirty="0"/>
              <a:t> were </a:t>
            </a:r>
            <a:r>
              <a:rPr lang="en-US" dirty="0">
                <a:latin typeface="Courier New" panose="02070309020205020404" pitchFamily="49" charset="0"/>
                <a:cs typeface="Courier New" panose="02070309020205020404" pitchFamily="49" charset="0"/>
              </a:rPr>
              <a:t>a</a:t>
            </a:r>
            <a:r>
              <a:rPr lang="en-US" dirty="0"/>
              <a:t>, </a:t>
            </a:r>
            <a:r>
              <a:rPr lang="en-US" dirty="0">
                <a:latin typeface="Courier New" panose="02070309020205020404" pitchFamily="49" charset="0"/>
                <a:cs typeface="Courier New" panose="02070309020205020404" pitchFamily="49" charset="0"/>
              </a:rPr>
              <a:t>b</a:t>
            </a:r>
            <a:r>
              <a:rPr lang="en-US" dirty="0"/>
              <a:t> and </a:t>
            </a:r>
            <a:r>
              <a:rPr lang="en-US" dirty="0">
                <a:latin typeface="Courier New" panose="02070309020205020404" pitchFamily="49" charset="0"/>
                <a:cs typeface="Courier New" panose="02070309020205020404" pitchFamily="49" charset="0"/>
              </a:rPr>
              <a:t>result</a:t>
            </a:r>
            <a:r>
              <a:rPr lang="en-US" dirty="0"/>
              <a:t>, but we could have called the variables any names we wanted to invent, as long as they were valid identifiers. </a:t>
            </a:r>
          </a:p>
          <a:p>
            <a:endParaRPr lang="en-US" dirty="0"/>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4</a:t>
            </a:fld>
            <a:endParaRPr lang="en-US" dirty="0"/>
          </a:p>
        </p:txBody>
      </p:sp>
    </p:spTree>
    <p:extLst>
      <p:ext uri="{BB962C8B-B14F-4D97-AF65-F5344CB8AC3E}">
        <p14:creationId xmlns:p14="http://schemas.microsoft.com/office/powerpoint/2010/main" val="378528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normAutofit fontScale="92500" lnSpcReduction="10000"/>
          </a:bodyPr>
          <a:lstStyle/>
          <a:p>
            <a:pPr algn="just"/>
            <a:r>
              <a:rPr lang="en-US" dirty="0"/>
              <a:t>So, a variable is a </a:t>
            </a:r>
            <a:r>
              <a:rPr lang="en-US" i="1" dirty="0"/>
              <a:t>storage location</a:t>
            </a:r>
            <a:r>
              <a:rPr lang="en-US" dirty="0"/>
              <a:t> and an associated </a:t>
            </a:r>
            <a:r>
              <a:rPr lang="en-US" i="1" dirty="0"/>
              <a:t>symbolic name</a:t>
            </a:r>
            <a:r>
              <a:rPr lang="en-US" dirty="0"/>
              <a:t> (an </a:t>
            </a:r>
            <a:r>
              <a:rPr lang="en-US" i="1" dirty="0"/>
              <a:t>identifier</a:t>
            </a:r>
            <a:r>
              <a:rPr lang="en-US" dirty="0"/>
              <a:t>) which contains some known or unknown quantity or information, a value. </a:t>
            </a:r>
          </a:p>
          <a:p>
            <a:pPr algn="just"/>
            <a:r>
              <a:rPr lang="en-US" dirty="0"/>
              <a:t>The variable name is the usual way to reference the stored value; this separation of name and content allows the name to be used independently of the exact information it represents. </a:t>
            </a:r>
          </a:p>
          <a:p>
            <a:pPr algn="just"/>
            <a:r>
              <a:rPr lang="en-US" dirty="0"/>
              <a:t>The identifier in computer source code can be bound to a value during run time, and the value of the variable may thus change during the course of program execution. </a:t>
            </a:r>
          </a:p>
          <a:p>
            <a:pPr algn="just"/>
            <a:r>
              <a:rPr lang="en-US" dirty="0"/>
              <a:t>In computing, a variable may be employed in a repetitive process: assigned a value in one place, then used elsewhere, then reassigned a new value and used again in the same way. </a:t>
            </a:r>
          </a:p>
          <a:p>
            <a:pPr algn="just"/>
            <a:r>
              <a:rPr lang="en-US" dirty="0"/>
              <a:t>Compilers have to replace variables' symbolic names with the actual locations of the data in the memory. </a:t>
            </a:r>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5</a:t>
            </a:fld>
            <a:endParaRPr lang="en-US" dirty="0"/>
          </a:p>
        </p:txBody>
      </p:sp>
    </p:spTree>
    <p:extLst>
      <p:ext uri="{BB962C8B-B14F-4D97-AF65-F5344CB8AC3E}">
        <p14:creationId xmlns:p14="http://schemas.microsoft.com/office/powerpoint/2010/main" val="33547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a:t>
            </a:r>
          </a:p>
        </p:txBody>
      </p:sp>
      <p:sp>
        <p:nvSpPr>
          <p:cNvPr id="3" name="Content Placeholder 2"/>
          <p:cNvSpPr>
            <a:spLocks noGrp="1"/>
          </p:cNvSpPr>
          <p:nvPr>
            <p:ph idx="1"/>
          </p:nvPr>
        </p:nvSpPr>
        <p:spPr>
          <a:xfrm>
            <a:off x="88900" y="1063625"/>
            <a:ext cx="11976100" cy="4651376"/>
          </a:xfrm>
        </p:spPr>
        <p:txBody>
          <a:bodyPr>
            <a:normAutofit lnSpcReduction="10000"/>
          </a:bodyPr>
          <a:lstStyle/>
          <a:p>
            <a:pPr algn="just"/>
            <a:r>
              <a:rPr lang="en-US" dirty="0"/>
              <a:t>A </a:t>
            </a:r>
            <a:r>
              <a:rPr lang="en-US" i="1" dirty="0"/>
              <a:t>variable</a:t>
            </a:r>
            <a:r>
              <a:rPr lang="en-US" dirty="0"/>
              <a:t> is an area of </a:t>
            </a:r>
            <a:r>
              <a:rPr lang="en-US" i="1" dirty="0"/>
              <a:t>memory</a:t>
            </a:r>
            <a:r>
              <a:rPr lang="en-US" dirty="0"/>
              <a:t> that has been given a name. For example: the declaration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a:t>
            </a:r>
            <a:r>
              <a:rPr lang="en-US" dirty="0"/>
              <a:t> acquires four byte memory area and this area of memory that has been given the name </a:t>
            </a:r>
            <a:r>
              <a:rPr lang="en-US" dirty="0">
                <a:latin typeface="Courier New" panose="02070309020205020404" pitchFamily="49" charset="0"/>
                <a:cs typeface="Courier New" panose="02070309020205020404" pitchFamily="49" charset="0"/>
              </a:rPr>
              <a:t>x</a:t>
            </a:r>
            <a:r>
              <a:rPr lang="en-US" dirty="0"/>
              <a:t>. </a:t>
            </a:r>
          </a:p>
          <a:p>
            <a:pPr algn="just"/>
            <a:r>
              <a:rPr lang="en-US" dirty="0"/>
              <a:t>One can use the name to specify where to store data. For example: </a:t>
            </a:r>
            <a:r>
              <a:rPr lang="en-US" dirty="0">
                <a:latin typeface="Courier New" panose="02070309020205020404" pitchFamily="49" charset="0"/>
                <a:cs typeface="Courier New" panose="02070309020205020404" pitchFamily="49" charset="0"/>
              </a:rPr>
              <a:t>x=10;</a:t>
            </a:r>
            <a:r>
              <a:rPr lang="en-US" dirty="0"/>
              <a:t> is an instruction to store the data value </a:t>
            </a:r>
            <a:r>
              <a:rPr lang="en-US" dirty="0">
                <a:latin typeface="Courier New" panose="02070309020205020404" pitchFamily="49" charset="0"/>
                <a:cs typeface="Courier New" panose="02070309020205020404" pitchFamily="49" charset="0"/>
              </a:rPr>
              <a:t>10</a:t>
            </a:r>
            <a:r>
              <a:rPr lang="en-US" dirty="0"/>
              <a:t> in the area of memory named </a:t>
            </a:r>
            <a:r>
              <a:rPr lang="en-US" dirty="0">
                <a:latin typeface="Courier New" panose="02070309020205020404" pitchFamily="49" charset="0"/>
                <a:cs typeface="Courier New" panose="02070309020205020404" pitchFamily="49" charset="0"/>
              </a:rPr>
              <a:t>x</a:t>
            </a:r>
            <a:r>
              <a:rPr lang="en-US" dirty="0"/>
              <a:t>. </a:t>
            </a:r>
          </a:p>
          <a:p>
            <a:pPr algn="just"/>
            <a:r>
              <a:rPr lang="en-US" dirty="0"/>
              <a:t>The computer access its own memory not by using variable names but by using a memory map with each location of memory uniquely defined by a number, called the </a:t>
            </a:r>
            <a:r>
              <a:rPr lang="en-US" i="1" dirty="0"/>
              <a:t>address</a:t>
            </a:r>
            <a:r>
              <a:rPr lang="en-US" dirty="0"/>
              <a:t> of that memory location. </a:t>
            </a:r>
          </a:p>
          <a:p>
            <a:pPr algn="just"/>
            <a:r>
              <a:rPr lang="en-US" dirty="0"/>
              <a:t>To access the memory of a variable the program uses the </a:t>
            </a:r>
            <a:r>
              <a:rPr lang="en-US" dirty="0">
                <a:latin typeface="Courier New" panose="02070309020205020404" pitchFamily="49" charset="0"/>
                <a:cs typeface="Courier New" panose="02070309020205020404" pitchFamily="49" charset="0"/>
              </a:rPr>
              <a:t>&amp;</a:t>
            </a:r>
            <a:r>
              <a:rPr lang="en-US" dirty="0"/>
              <a:t> operator. For Example: </a:t>
            </a:r>
            <a:r>
              <a:rPr lang="en-US" dirty="0">
                <a:latin typeface="Courier New" panose="02070309020205020404" pitchFamily="49" charset="0"/>
                <a:cs typeface="Courier New" panose="02070309020205020404" pitchFamily="49" charset="0"/>
              </a:rPr>
              <a:t>&amp;x</a:t>
            </a:r>
            <a:r>
              <a:rPr lang="en-US" dirty="0"/>
              <a:t> returns the </a:t>
            </a:r>
            <a:r>
              <a:rPr lang="en-US" i="1" dirty="0"/>
              <a:t>address</a:t>
            </a:r>
            <a:r>
              <a:rPr lang="en-US" dirty="0"/>
              <a:t> of the variable </a:t>
            </a:r>
            <a:r>
              <a:rPr lang="en-US" dirty="0">
                <a:latin typeface="Courier New" panose="02070309020205020404" pitchFamily="49" charset="0"/>
                <a:cs typeface="Courier New" panose="02070309020205020404" pitchFamily="49" charset="0"/>
              </a:rPr>
              <a:t>x</a:t>
            </a:r>
            <a:r>
              <a:rPr lang="en-US" dirty="0"/>
              <a:t>. </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607942900"/>
              </p:ext>
            </p:extLst>
          </p:nvPr>
        </p:nvGraphicFramePr>
        <p:xfrm>
          <a:off x="435212" y="5343811"/>
          <a:ext cx="11247272" cy="934720"/>
        </p:xfrm>
        <a:graphic>
          <a:graphicData uri="http://schemas.openxmlformats.org/drawingml/2006/table">
            <a:tbl>
              <a:tblPr firstRow="1" bandRow="1">
                <a:tableStyleId>{5C22544A-7EE6-4342-B048-85BDC9FD1C3A}</a:tableStyleId>
              </a:tblPr>
              <a:tblGrid>
                <a:gridCol w="1066042">
                  <a:extLst>
                    <a:ext uri="{9D8B030D-6E8A-4147-A177-3AD203B41FA5}">
                      <a16:colId xmlns:a16="http://schemas.microsoft.com/office/drawing/2014/main" val="20000"/>
                    </a:ext>
                  </a:extLst>
                </a:gridCol>
                <a:gridCol w="627797">
                  <a:extLst>
                    <a:ext uri="{9D8B030D-6E8A-4147-A177-3AD203B41FA5}">
                      <a16:colId xmlns:a16="http://schemas.microsoft.com/office/drawing/2014/main" val="20001"/>
                    </a:ext>
                  </a:extLst>
                </a:gridCol>
                <a:gridCol w="9553433">
                  <a:extLst>
                    <a:ext uri="{9D8B030D-6E8A-4147-A177-3AD203B41FA5}">
                      <a16:colId xmlns:a16="http://schemas.microsoft.com/office/drawing/2014/main" val="20002"/>
                    </a:ext>
                  </a:extLst>
                </a:gridCol>
              </a:tblGrid>
              <a:tr h="183534">
                <a:tc rowSpan="6">
                  <a:txBody>
                    <a:bodyPr/>
                    <a:lstStyle/>
                    <a:p>
                      <a:pPr algn="ctr"/>
                      <a:r>
                        <a:rPr lang="en-US" b="0" dirty="0" err="1">
                          <a:solidFill>
                            <a:schemeClr val="tx1"/>
                          </a:solidFill>
                          <a:latin typeface="Courier New" panose="02070309020205020404" pitchFamily="49" charset="0"/>
                          <a:cs typeface="Courier New" panose="02070309020205020404" pitchFamily="49" charset="0"/>
                        </a:rPr>
                        <a:t>int</a:t>
                      </a:r>
                      <a:r>
                        <a:rPr lang="en-US" b="0" dirty="0">
                          <a:solidFill>
                            <a:schemeClr val="tx1"/>
                          </a:solidFill>
                          <a:latin typeface="Courier New" panose="02070309020205020404" pitchFamily="49" charset="0"/>
                          <a:cs typeface="Courier New" panose="02070309020205020404" pitchFamily="49" charset="0"/>
                        </a:rPr>
                        <a:t> x;</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sz="1800" b="0" kern="1200" dirty="0">
                          <a:solidFill>
                            <a:schemeClr val="tx1"/>
                          </a:solidFill>
                          <a:effectLst/>
                          <a:latin typeface="Courier New" panose="02070309020205020404" pitchFamily="49" charset="0"/>
                          <a:ea typeface="+mn-ea"/>
                          <a:cs typeface="Courier New" panose="02070309020205020404" pitchFamily="49" charset="0"/>
                        </a:rPr>
                        <a:t>&amp;x </a:t>
                      </a:r>
                      <a:r>
                        <a:rPr lang="en-US" sz="1800" b="0" kern="1200" dirty="0">
                          <a:solidFill>
                            <a:schemeClr val="tx1"/>
                          </a:solidFill>
                          <a:effectLst/>
                          <a:latin typeface="+mn-lt"/>
                          <a:ea typeface="+mn-ea"/>
                          <a:cs typeface="+mn-cs"/>
                        </a:rPr>
                        <a:t>represents the memory area of variable named </a:t>
                      </a:r>
                      <a:r>
                        <a:rPr lang="en-US" sz="1800" b="0" kern="1200" dirty="0">
                          <a:solidFill>
                            <a:schemeClr val="tx1"/>
                          </a:solidFill>
                          <a:effectLst/>
                          <a:latin typeface="Courier New" panose="02070309020205020404" pitchFamily="49" charset="0"/>
                          <a:ea typeface="+mn-ea"/>
                          <a:cs typeface="Courier New" panose="02070309020205020404" pitchFamily="49" charset="0"/>
                        </a:rPr>
                        <a:t>x</a:t>
                      </a:r>
                      <a:r>
                        <a:rPr lang="en-US" sz="1800" b="0" kern="1200" dirty="0">
                          <a:solidFill>
                            <a:schemeClr val="tx1"/>
                          </a:solidFill>
                          <a:effectLst/>
                          <a:latin typeface="+mn-lt"/>
                          <a:ea typeface="+mn-ea"/>
                          <a:cs typeface="+mn-cs"/>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2199">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ap="flat" cmpd="sng" algn="ctr">
                      <a:solidFill>
                        <a:schemeClr val="tx1"/>
                      </a:solidFill>
                      <a:prstDash val="solid"/>
                      <a:round/>
                      <a:headEnd type="none" w="med" len="med"/>
                      <a:tailEnd type="none" w="med" len="med"/>
                    </a:lnBlToTr>
                    <a:noFill/>
                  </a:tcPr>
                </a:tc>
                <a:tc vMerge="1">
                  <a:txBody>
                    <a:bodyPr/>
                    <a:lstStyle/>
                    <a:p>
                      <a:endParaRPr lang="en-US"/>
                    </a:p>
                  </a:txBody>
                  <a:tcPr/>
                </a:tc>
                <a:extLst>
                  <a:ext uri="{0D108BD9-81ED-4DB2-BD59-A6C34878D82A}">
                    <a16:rowId xmlns:a16="http://schemas.microsoft.com/office/drawing/2014/main" val="10001"/>
                  </a:ext>
                </a:extLst>
              </a:tr>
              <a:tr h="104377">
                <a:tc vMerge="1">
                  <a:txBody>
                    <a:bodyPr/>
                    <a:lstStyle/>
                    <a:p>
                      <a:endParaRPr lang="en-US"/>
                    </a:p>
                  </a:txBody>
                  <a:tcPr/>
                </a:tc>
                <a:tc vMerge="1">
                  <a:txBody>
                    <a:bodyPr/>
                    <a:lstStyle/>
                    <a:p>
                      <a:endParaRPr lang="en-US"/>
                    </a:p>
                  </a:txBody>
                  <a:tcPr/>
                </a:tc>
                <a:tc rowSpan="2">
                  <a:txBody>
                    <a:bodyPr/>
                    <a:lstStyle/>
                    <a:p>
                      <a:endParaRPr lang="en-US" sz="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noFill/>
                  </a:tcPr>
                </a:tc>
                <a:tc vMerge="1">
                  <a:txBody>
                    <a:bodyPr/>
                    <a:lstStyle/>
                    <a:p>
                      <a:endParaRPr lang="en-US" dirty="0"/>
                    </a:p>
                  </a:txBody>
                  <a:tcPr/>
                </a:tc>
                <a:extLst>
                  <a:ext uri="{0D108BD9-81ED-4DB2-BD59-A6C34878D82A}">
                    <a16:rowId xmlns:a16="http://schemas.microsoft.com/office/drawing/2014/main" val="10003"/>
                  </a:ext>
                </a:extLst>
              </a:tr>
              <a:tr h="185420">
                <a:tc v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800" kern="1200" dirty="0">
                          <a:solidFill>
                            <a:schemeClr val="dk1"/>
                          </a:solidFill>
                          <a:effectLst/>
                          <a:latin typeface="Courier New" panose="02070309020205020404" pitchFamily="49" charset="0"/>
                          <a:ea typeface="+mn-ea"/>
                          <a:cs typeface="Courier New" panose="02070309020205020404" pitchFamily="49" charset="0"/>
                        </a:rPr>
                        <a:t>x</a:t>
                      </a:r>
                      <a:r>
                        <a:rPr lang="en-US" sz="1800" kern="1200" dirty="0">
                          <a:solidFill>
                            <a:schemeClr val="dk1"/>
                          </a:solidFill>
                          <a:effectLst/>
                          <a:latin typeface="+mn-lt"/>
                          <a:ea typeface="+mn-ea"/>
                          <a:cs typeface="+mn-cs"/>
                        </a:rPr>
                        <a:t> represents the </a:t>
                      </a:r>
                      <a:r>
                        <a:rPr lang="en-US" sz="1800" i="1" u="sng" kern="1200" dirty="0">
                          <a:solidFill>
                            <a:schemeClr val="dk1"/>
                          </a:solidFill>
                          <a:effectLst/>
                          <a:latin typeface="+mn-lt"/>
                          <a:ea typeface="+mn-ea"/>
                          <a:cs typeface="+mn-cs"/>
                        </a:rPr>
                        <a:t>value</a:t>
                      </a:r>
                      <a:r>
                        <a:rPr lang="en-US" sz="1800" kern="1200" dirty="0">
                          <a:solidFill>
                            <a:schemeClr val="dk1"/>
                          </a:solidFill>
                          <a:effectLst/>
                          <a:latin typeface="+mn-lt"/>
                          <a:ea typeface="+mn-ea"/>
                          <a:cs typeface="+mn-cs"/>
                        </a:rPr>
                        <a:t> stored inside the area of variable named </a:t>
                      </a:r>
                      <a:r>
                        <a:rPr lang="en-US" sz="1800" kern="1200" dirty="0">
                          <a:solidFill>
                            <a:schemeClr val="dk1"/>
                          </a:solidFill>
                          <a:effectLst/>
                          <a:latin typeface="Courier New" panose="02070309020205020404" pitchFamily="49" charset="0"/>
                          <a:ea typeface="+mn-ea"/>
                          <a:cs typeface="Courier New" panose="02070309020205020404" pitchFamily="49" charset="0"/>
                        </a:rPr>
                        <a:t>x</a:t>
                      </a:r>
                      <a:r>
                        <a:rPr lang="en-US" sz="1800" kern="1200" dirty="0">
                          <a:solidFill>
                            <a:schemeClr val="dk1"/>
                          </a:solidFill>
                          <a:effectLst/>
                          <a:latin typeface="+mn-lt"/>
                          <a:ea typeface="+mn-ea"/>
                          <a:cs typeface="+mn-cs"/>
                        </a:rPr>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5420">
                <a:tc vMerge="1">
                  <a:txBody>
                    <a:bodyPr/>
                    <a:lstStyle/>
                    <a:p>
                      <a:endParaRPr lang="en-US"/>
                    </a:p>
                  </a:txBody>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5"/>
                  </a:ext>
                </a:extLst>
              </a:tr>
            </a:tbl>
          </a:graphicData>
        </a:graphic>
      </p:graphicFrame>
      <p:sp>
        <p:nvSpPr>
          <p:cNvPr id="7" name="Footer Placeholder 6"/>
          <p:cNvSpPr>
            <a:spLocks noGrp="1"/>
          </p:cNvSpPr>
          <p:nvPr>
            <p:ph type="ftr" sz="quarter" idx="11"/>
          </p:nvPr>
        </p:nvSpPr>
        <p:spPr/>
        <p:txBody>
          <a:bodyPr/>
          <a:lstStyle/>
          <a:p>
            <a:r>
              <a:rPr lang="en-US"/>
              <a:t>CSC 2105: Data Structures</a:t>
            </a:r>
            <a:endParaRPr lang="en-US" dirty="0"/>
          </a:p>
        </p:txBody>
      </p:sp>
      <p:sp>
        <p:nvSpPr>
          <p:cNvPr id="10" name="Slide Number Placeholder 9"/>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6</a:t>
            </a:fld>
            <a:endParaRPr lang="en-US" dirty="0"/>
          </a:p>
        </p:txBody>
      </p:sp>
    </p:spTree>
    <p:extLst>
      <p:ext uri="{BB962C8B-B14F-4D97-AF65-F5344CB8AC3E}">
        <p14:creationId xmlns:p14="http://schemas.microsoft.com/office/powerpoint/2010/main" val="1188695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idx="1"/>
          </p:nvPr>
        </p:nvSpPr>
        <p:spPr/>
        <p:txBody>
          <a:bodyPr>
            <a:normAutofit fontScale="92500" lnSpcReduction="20000"/>
          </a:bodyPr>
          <a:lstStyle/>
          <a:p>
            <a:pPr algn="just"/>
            <a:r>
              <a:rPr lang="en-US" dirty="0"/>
              <a:t>An array can hold a </a:t>
            </a:r>
            <a:r>
              <a:rPr lang="en-US" u="sng" dirty="0"/>
              <a:t>series of elements</a:t>
            </a:r>
            <a:r>
              <a:rPr lang="en-US" dirty="0"/>
              <a:t> of the </a:t>
            </a:r>
            <a:r>
              <a:rPr lang="en-US" u="sng" dirty="0"/>
              <a:t>same type</a:t>
            </a:r>
            <a:r>
              <a:rPr lang="en-US" dirty="0"/>
              <a:t> placed in contiguous memory locations. </a:t>
            </a:r>
          </a:p>
          <a:p>
            <a:pPr algn="just"/>
            <a:r>
              <a:rPr lang="en-US" dirty="0"/>
              <a:t>Each of these elements can be individually referenced by using an index to a unique identifier. </a:t>
            </a:r>
          </a:p>
          <a:p>
            <a:pPr algn="just"/>
            <a:r>
              <a:rPr lang="en-US" dirty="0"/>
              <a:t>In other words, arrays are a convenient way of grouping a lot of values of same type under a single variable name. </a:t>
            </a:r>
          </a:p>
          <a:p>
            <a:pPr algn="just"/>
            <a:r>
              <a:rPr lang="en-US" dirty="0"/>
              <a:t>For example, an array to contain </a:t>
            </a:r>
            <a:r>
              <a:rPr lang="en-US" dirty="0">
                <a:latin typeface="Courier New" panose="02070309020205020404" pitchFamily="49" charset="0"/>
                <a:cs typeface="Courier New" panose="02070309020205020404" pitchFamily="49" charset="0"/>
              </a:rPr>
              <a:t>5</a:t>
            </a:r>
            <a:r>
              <a:rPr lang="en-US" dirty="0"/>
              <a:t> integer values of type </a:t>
            </a:r>
            <a:r>
              <a:rPr lang="en-US" dirty="0" err="1">
                <a:latin typeface="Courier New" panose="02070309020205020404" pitchFamily="49" charset="0"/>
                <a:cs typeface="Courier New" panose="02070309020205020404" pitchFamily="49" charset="0"/>
              </a:rPr>
              <a:t>int</a:t>
            </a:r>
            <a:r>
              <a:rPr lang="en-US" dirty="0"/>
              <a:t> called </a:t>
            </a:r>
            <a:r>
              <a:rPr lang="en-US" dirty="0" err="1">
                <a:latin typeface="Courier New" panose="02070309020205020404" pitchFamily="49" charset="0"/>
                <a:cs typeface="Courier New" panose="02070309020205020404" pitchFamily="49" charset="0"/>
              </a:rPr>
              <a:t>mimo</a:t>
            </a:r>
            <a:r>
              <a:rPr lang="en-US" dirty="0"/>
              <a:t> could be represented like this:</a:t>
            </a:r>
          </a:p>
          <a:p>
            <a:pPr algn="just"/>
            <a:endParaRPr lang="en-US" dirty="0"/>
          </a:p>
          <a:p>
            <a:pPr algn="just"/>
            <a:endParaRPr lang="en-US" dirty="0"/>
          </a:p>
          <a:p>
            <a:pPr marL="0" indent="0" algn="just">
              <a:buNone/>
            </a:pPr>
            <a:r>
              <a:rPr lang="en-US" dirty="0"/>
              <a:t>where each blank panel represents an element of the array, that in this case are integer values of type </a:t>
            </a:r>
            <a:r>
              <a:rPr lang="en-US" dirty="0" err="1">
                <a:latin typeface="Courier New" panose="02070309020205020404" pitchFamily="49" charset="0"/>
                <a:cs typeface="Courier New" panose="02070309020205020404" pitchFamily="49" charset="0"/>
              </a:rPr>
              <a:t>int</a:t>
            </a:r>
            <a:r>
              <a:rPr lang="en-US" dirty="0"/>
              <a:t> with size </a:t>
            </a:r>
            <a:r>
              <a:rPr lang="en-US" dirty="0">
                <a:latin typeface="Courier New" panose="02070309020205020404" pitchFamily="49" charset="0"/>
                <a:cs typeface="Courier New" panose="02070309020205020404" pitchFamily="49" charset="0"/>
              </a:rPr>
              <a:t>4</a:t>
            </a:r>
            <a:r>
              <a:rPr lang="en-US" dirty="0"/>
              <a:t> bytes. These elements are numbered/indexed from </a:t>
            </a:r>
            <a:r>
              <a:rPr lang="en-US" dirty="0">
                <a:latin typeface="Courier New" panose="02070309020205020404" pitchFamily="49" charset="0"/>
                <a:cs typeface="Courier New" panose="02070309020205020404" pitchFamily="49" charset="0"/>
              </a:rPr>
              <a:t>0</a:t>
            </a:r>
            <a:r>
              <a:rPr lang="en-US" dirty="0"/>
              <a:t> to </a:t>
            </a:r>
            <a:r>
              <a:rPr lang="en-US" dirty="0">
                <a:latin typeface="Courier New" panose="02070309020205020404" pitchFamily="49" charset="0"/>
                <a:cs typeface="Courier New" panose="02070309020205020404" pitchFamily="49" charset="0"/>
              </a:rPr>
              <a:t>4</a:t>
            </a:r>
            <a:r>
              <a:rPr lang="en-US" dirty="0"/>
              <a:t> since in arrays the first index is always </a:t>
            </a:r>
            <a:r>
              <a:rPr lang="en-US" dirty="0">
                <a:latin typeface="Courier New" panose="02070309020205020404" pitchFamily="49" charset="0"/>
                <a:cs typeface="Courier New" panose="02070309020205020404" pitchFamily="49" charset="0"/>
              </a:rPr>
              <a:t>0</a:t>
            </a:r>
            <a:r>
              <a:rPr lang="en-US" dirty="0"/>
              <a:t>, independently of its length. </a:t>
            </a:r>
          </a:p>
        </p:txBody>
      </p:sp>
      <p:graphicFrame>
        <p:nvGraphicFramePr>
          <p:cNvPr id="7" name="Table 6"/>
          <p:cNvGraphicFramePr>
            <a:graphicFrameLocks noGrp="1"/>
          </p:cNvGraphicFramePr>
          <p:nvPr>
            <p:extLst>
              <p:ext uri="{D42A27DB-BD31-4B8C-83A1-F6EECF244321}">
                <p14:modId xmlns:p14="http://schemas.microsoft.com/office/powerpoint/2010/main" val="436068876"/>
              </p:ext>
            </p:extLst>
          </p:nvPr>
        </p:nvGraphicFramePr>
        <p:xfrm>
          <a:off x="1716193" y="3866649"/>
          <a:ext cx="9232518" cy="975360"/>
        </p:xfrm>
        <a:graphic>
          <a:graphicData uri="http://schemas.openxmlformats.org/drawingml/2006/table">
            <a:tbl>
              <a:tblPr firstRow="1" firstCol="1" bandRow="1">
                <a:tableStyleId>{5C22544A-7EE6-4342-B048-85BDC9FD1C3A}</a:tableStyleId>
              </a:tblPr>
              <a:tblGrid>
                <a:gridCol w="755388">
                  <a:extLst>
                    <a:ext uri="{9D8B030D-6E8A-4147-A177-3AD203B41FA5}">
                      <a16:colId xmlns:a16="http://schemas.microsoft.com/office/drawing/2014/main" val="20000"/>
                    </a:ext>
                  </a:extLst>
                </a:gridCol>
                <a:gridCol w="427820">
                  <a:extLst>
                    <a:ext uri="{9D8B030D-6E8A-4147-A177-3AD203B41FA5}">
                      <a16:colId xmlns:a16="http://schemas.microsoft.com/office/drawing/2014/main" val="20001"/>
                    </a:ext>
                  </a:extLst>
                </a:gridCol>
                <a:gridCol w="425489">
                  <a:extLst>
                    <a:ext uri="{9D8B030D-6E8A-4147-A177-3AD203B41FA5}">
                      <a16:colId xmlns:a16="http://schemas.microsoft.com/office/drawing/2014/main" val="20002"/>
                    </a:ext>
                  </a:extLst>
                </a:gridCol>
                <a:gridCol w="421991">
                  <a:extLst>
                    <a:ext uri="{9D8B030D-6E8A-4147-A177-3AD203B41FA5}">
                      <a16:colId xmlns:a16="http://schemas.microsoft.com/office/drawing/2014/main" val="20003"/>
                    </a:ext>
                  </a:extLst>
                </a:gridCol>
                <a:gridCol w="447637">
                  <a:extLst>
                    <a:ext uri="{9D8B030D-6E8A-4147-A177-3AD203B41FA5}">
                      <a16:colId xmlns:a16="http://schemas.microsoft.com/office/drawing/2014/main" val="20004"/>
                    </a:ext>
                  </a:extLst>
                </a:gridCol>
                <a:gridCol w="414997">
                  <a:extLst>
                    <a:ext uri="{9D8B030D-6E8A-4147-A177-3AD203B41FA5}">
                      <a16:colId xmlns:a16="http://schemas.microsoft.com/office/drawing/2014/main" val="20005"/>
                    </a:ext>
                  </a:extLst>
                </a:gridCol>
                <a:gridCol w="413831">
                  <a:extLst>
                    <a:ext uri="{9D8B030D-6E8A-4147-A177-3AD203B41FA5}">
                      <a16:colId xmlns:a16="http://schemas.microsoft.com/office/drawing/2014/main" val="20006"/>
                    </a:ext>
                  </a:extLst>
                </a:gridCol>
                <a:gridCol w="414997">
                  <a:extLst>
                    <a:ext uri="{9D8B030D-6E8A-4147-A177-3AD203B41FA5}">
                      <a16:colId xmlns:a16="http://schemas.microsoft.com/office/drawing/2014/main" val="20007"/>
                    </a:ext>
                  </a:extLst>
                </a:gridCol>
                <a:gridCol w="416163">
                  <a:extLst>
                    <a:ext uri="{9D8B030D-6E8A-4147-A177-3AD203B41FA5}">
                      <a16:colId xmlns:a16="http://schemas.microsoft.com/office/drawing/2014/main" val="20008"/>
                    </a:ext>
                  </a:extLst>
                </a:gridCol>
                <a:gridCol w="413831">
                  <a:extLst>
                    <a:ext uri="{9D8B030D-6E8A-4147-A177-3AD203B41FA5}">
                      <a16:colId xmlns:a16="http://schemas.microsoft.com/office/drawing/2014/main" val="20009"/>
                    </a:ext>
                  </a:extLst>
                </a:gridCol>
                <a:gridCol w="414997">
                  <a:extLst>
                    <a:ext uri="{9D8B030D-6E8A-4147-A177-3AD203B41FA5}">
                      <a16:colId xmlns:a16="http://schemas.microsoft.com/office/drawing/2014/main" val="20010"/>
                    </a:ext>
                  </a:extLst>
                </a:gridCol>
                <a:gridCol w="414997">
                  <a:extLst>
                    <a:ext uri="{9D8B030D-6E8A-4147-A177-3AD203B41FA5}">
                      <a16:colId xmlns:a16="http://schemas.microsoft.com/office/drawing/2014/main" val="20011"/>
                    </a:ext>
                  </a:extLst>
                </a:gridCol>
                <a:gridCol w="416163">
                  <a:extLst>
                    <a:ext uri="{9D8B030D-6E8A-4147-A177-3AD203B41FA5}">
                      <a16:colId xmlns:a16="http://schemas.microsoft.com/office/drawing/2014/main" val="20012"/>
                    </a:ext>
                  </a:extLst>
                </a:gridCol>
                <a:gridCol w="414997">
                  <a:extLst>
                    <a:ext uri="{9D8B030D-6E8A-4147-A177-3AD203B41FA5}">
                      <a16:colId xmlns:a16="http://schemas.microsoft.com/office/drawing/2014/main" val="20013"/>
                    </a:ext>
                  </a:extLst>
                </a:gridCol>
                <a:gridCol w="414997">
                  <a:extLst>
                    <a:ext uri="{9D8B030D-6E8A-4147-A177-3AD203B41FA5}">
                      <a16:colId xmlns:a16="http://schemas.microsoft.com/office/drawing/2014/main" val="20014"/>
                    </a:ext>
                  </a:extLst>
                </a:gridCol>
                <a:gridCol w="413831">
                  <a:extLst>
                    <a:ext uri="{9D8B030D-6E8A-4147-A177-3AD203B41FA5}">
                      <a16:colId xmlns:a16="http://schemas.microsoft.com/office/drawing/2014/main" val="20015"/>
                    </a:ext>
                  </a:extLst>
                </a:gridCol>
                <a:gridCol w="419660">
                  <a:extLst>
                    <a:ext uri="{9D8B030D-6E8A-4147-A177-3AD203B41FA5}">
                      <a16:colId xmlns:a16="http://schemas.microsoft.com/office/drawing/2014/main" val="20016"/>
                    </a:ext>
                  </a:extLst>
                </a:gridCol>
                <a:gridCol w="417329">
                  <a:extLst>
                    <a:ext uri="{9D8B030D-6E8A-4147-A177-3AD203B41FA5}">
                      <a16:colId xmlns:a16="http://schemas.microsoft.com/office/drawing/2014/main" val="20017"/>
                    </a:ext>
                  </a:extLst>
                </a:gridCol>
                <a:gridCol w="413831">
                  <a:extLst>
                    <a:ext uri="{9D8B030D-6E8A-4147-A177-3AD203B41FA5}">
                      <a16:colId xmlns:a16="http://schemas.microsoft.com/office/drawing/2014/main" val="20018"/>
                    </a:ext>
                  </a:extLst>
                </a:gridCol>
                <a:gridCol w="414997">
                  <a:extLst>
                    <a:ext uri="{9D8B030D-6E8A-4147-A177-3AD203B41FA5}">
                      <a16:colId xmlns:a16="http://schemas.microsoft.com/office/drawing/2014/main" val="20019"/>
                    </a:ext>
                  </a:extLst>
                </a:gridCol>
                <a:gridCol w="381191">
                  <a:extLst>
                    <a:ext uri="{9D8B030D-6E8A-4147-A177-3AD203B41FA5}">
                      <a16:colId xmlns:a16="http://schemas.microsoft.com/office/drawing/2014/main" val="20020"/>
                    </a:ext>
                  </a:extLst>
                </a:gridCol>
                <a:gridCol w="143384">
                  <a:extLst>
                    <a:ext uri="{9D8B030D-6E8A-4147-A177-3AD203B41FA5}">
                      <a16:colId xmlns:a16="http://schemas.microsoft.com/office/drawing/2014/main" val="20021"/>
                    </a:ext>
                  </a:extLst>
                </a:gridCol>
              </a:tblGrid>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0</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73548">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a:t>
                      </a:r>
                      <a:r>
                        <a:rPr lang="en-US" sz="1800" dirty="0" err="1">
                          <a:solidFill>
                            <a:schemeClr val="tx1"/>
                          </a:solidFill>
                          <a:effectLst/>
                          <a:latin typeface="Courier New" panose="02070309020205020404" pitchFamily="49" charset="0"/>
                          <a:cs typeface="Courier New" panose="02070309020205020404" pitchFamily="49" charset="0"/>
                        </a:rPr>
                        <a:t>int</a:t>
                      </a:r>
                      <a:r>
                        <a:rPr lang="en-US" sz="1800" dirty="0">
                          <a:solidFill>
                            <a:schemeClr val="tx1"/>
                          </a:solidFill>
                          <a:effectLst/>
                          <a:latin typeface="Courier New" panose="02070309020205020404" pitchFamily="49" charset="0"/>
                          <a:cs typeface="Courier New" panose="02070309020205020404" pitchFamily="49" charset="0"/>
                        </a:rPr>
                        <a:t>---|</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9" name="Footer Placeholder 8"/>
          <p:cNvSpPr>
            <a:spLocks noGrp="1"/>
          </p:cNvSpPr>
          <p:nvPr>
            <p:ph type="ftr" sz="quarter" idx="11"/>
          </p:nvPr>
        </p:nvSpPr>
        <p:spPr/>
        <p:txBody>
          <a:bodyPr/>
          <a:lstStyle/>
          <a:p>
            <a:r>
              <a:rPr lang="en-US"/>
              <a:t>CSC 2105: Data Structures</a:t>
            </a:r>
            <a:endParaRPr lang="en-US" dirty="0"/>
          </a:p>
        </p:txBody>
      </p:sp>
      <p:sp>
        <p:nvSpPr>
          <p:cNvPr id="10" name="Slide Number Placeholder 9"/>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7</a:t>
            </a:fld>
            <a:endParaRPr lang="en-US" dirty="0"/>
          </a:p>
        </p:txBody>
      </p:sp>
    </p:spTree>
    <p:extLst>
      <p:ext uri="{BB962C8B-B14F-4D97-AF65-F5344CB8AC3E}">
        <p14:creationId xmlns:p14="http://schemas.microsoft.com/office/powerpoint/2010/main" val="1707170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Declaration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Like a regular variable, an array must be declared before it is used. A typical declaration for an array in C++ is: </a:t>
            </a:r>
          </a:p>
          <a:p>
            <a:pPr marL="0" indent="0" algn="just">
              <a:buNone/>
            </a:pPr>
            <a:r>
              <a:rPr lang="en-US" dirty="0"/>
              <a:t>	</a:t>
            </a:r>
            <a:r>
              <a:rPr lang="en-US" dirty="0">
                <a:latin typeface="Courier New" panose="02070309020205020404" pitchFamily="49" charset="0"/>
                <a:cs typeface="Courier New" panose="02070309020205020404" pitchFamily="49" charset="0"/>
              </a:rPr>
              <a:t>type name [</a:t>
            </a:r>
            <a:r>
              <a:rPr lang="en-US" dirty="0" err="1">
                <a:latin typeface="Courier New" panose="02070309020205020404" pitchFamily="49" charset="0"/>
                <a:cs typeface="Courier New" panose="02070309020205020404" pitchFamily="49" charset="0"/>
              </a:rPr>
              <a:t>total_number_of_elements</a:t>
            </a:r>
            <a:r>
              <a:rPr lang="en-US" dirty="0">
                <a:latin typeface="Courier New" panose="02070309020205020404" pitchFamily="49" charset="0"/>
                <a:cs typeface="Courier New" panose="02070309020205020404" pitchFamily="49" charset="0"/>
              </a:rPr>
              <a:t>];</a:t>
            </a:r>
          </a:p>
          <a:p>
            <a:pPr algn="just"/>
            <a:r>
              <a:rPr lang="en-US" dirty="0"/>
              <a:t>where </a:t>
            </a:r>
            <a:r>
              <a:rPr lang="en-US" dirty="0">
                <a:latin typeface="Courier New" panose="02070309020205020404" pitchFamily="49" charset="0"/>
                <a:cs typeface="Courier New" panose="02070309020205020404" pitchFamily="49" charset="0"/>
              </a:rPr>
              <a:t>type</a:t>
            </a:r>
            <a:r>
              <a:rPr lang="en-US" dirty="0"/>
              <a:t> is a valid data type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float</a:t>
            </a:r>
            <a:r>
              <a:rPr lang="en-US" dirty="0"/>
              <a:t> …), </a:t>
            </a:r>
            <a:r>
              <a:rPr lang="en-US" dirty="0">
                <a:latin typeface="Courier New" panose="02070309020205020404" pitchFamily="49" charset="0"/>
                <a:cs typeface="Courier New" panose="02070309020205020404" pitchFamily="49" charset="0"/>
              </a:rPr>
              <a:t>name</a:t>
            </a:r>
            <a:r>
              <a:rPr lang="en-US" dirty="0"/>
              <a:t> is a valid identifier and the elements field (which is always enclosed in square brackets </a:t>
            </a:r>
            <a:r>
              <a:rPr lang="en-US" dirty="0">
                <a:latin typeface="Courier New" panose="02070309020205020404" pitchFamily="49" charset="0"/>
                <a:cs typeface="Courier New" panose="02070309020205020404" pitchFamily="49" charset="0"/>
              </a:rPr>
              <a:t>[]</a:t>
            </a:r>
            <a:r>
              <a:rPr lang="en-US" dirty="0"/>
              <a:t>), specifies how many of these elements the array can contain.</a:t>
            </a:r>
          </a:p>
          <a:p>
            <a:pPr algn="just"/>
            <a:r>
              <a:rPr lang="en-US" dirty="0"/>
              <a:t>Therefore, in order to declare an array called </a:t>
            </a:r>
            <a:r>
              <a:rPr lang="en-US" dirty="0" err="1">
                <a:latin typeface="Courier New" panose="02070309020205020404" pitchFamily="49" charset="0"/>
                <a:cs typeface="Courier New" panose="02070309020205020404" pitchFamily="49" charset="0"/>
              </a:rPr>
              <a:t>mimo</a:t>
            </a:r>
            <a:r>
              <a:rPr lang="en-US" dirty="0"/>
              <a:t> as the one shown in the above diagram it is as simple as:</a:t>
            </a:r>
          </a:p>
          <a:p>
            <a:pPr marL="0" indent="0" algn="jus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p>
          <a:p>
            <a:pPr algn="just"/>
            <a:r>
              <a:rPr lang="en-US" dirty="0"/>
              <a:t>The elements field within brackets </a:t>
            </a:r>
            <a:r>
              <a:rPr lang="en-US" dirty="0">
                <a:latin typeface="Courier New" panose="02070309020205020404" pitchFamily="49" charset="0"/>
                <a:cs typeface="Courier New" panose="02070309020205020404" pitchFamily="49" charset="0"/>
              </a:rPr>
              <a:t>[]</a:t>
            </a:r>
            <a:r>
              <a:rPr lang="en-US" dirty="0"/>
              <a:t> which represents the number of elements the array is going to hold, must be a </a:t>
            </a:r>
            <a:r>
              <a:rPr lang="en-US" u="sng" dirty="0"/>
              <a:t>constant integer value</a:t>
            </a:r>
            <a:r>
              <a:rPr lang="en-US" dirty="0"/>
              <a:t>, since arrays are blocks of non-dynamic memory whose size must be determined before execution.</a:t>
            </a:r>
          </a:p>
          <a:p>
            <a:endParaRPr lang="en-US" dirty="0"/>
          </a:p>
        </p:txBody>
      </p:sp>
      <p:sp>
        <p:nvSpPr>
          <p:cNvPr id="8" name="Footer Placeholder 7"/>
          <p:cNvSpPr>
            <a:spLocks noGrp="1"/>
          </p:cNvSpPr>
          <p:nvPr>
            <p:ph type="ftr" sz="quarter" idx="11"/>
          </p:nvPr>
        </p:nvSpPr>
        <p:spPr/>
        <p:txBody>
          <a:bodyPr/>
          <a:lstStyle/>
          <a:p>
            <a:r>
              <a:rPr lang="en-US"/>
              <a:t>CSC 2105: Data Structures</a:t>
            </a:r>
            <a:endParaRPr lang="en-US" dirty="0"/>
          </a:p>
        </p:txBody>
      </p:sp>
      <p:sp>
        <p:nvSpPr>
          <p:cNvPr id="9" name="Slide Number Placeholder 8"/>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8</a:t>
            </a:fld>
            <a:endParaRPr lang="en-US" dirty="0"/>
          </a:p>
        </p:txBody>
      </p:sp>
    </p:spTree>
    <p:extLst>
      <p:ext uri="{BB962C8B-B14F-4D97-AF65-F5344CB8AC3E}">
        <p14:creationId xmlns:p14="http://schemas.microsoft.com/office/powerpoint/2010/main" val="141586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Initialization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When declaring a regular array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a:t>
            </a:r>
            <a:r>
              <a:rPr lang="en-US" dirty="0"/>
              <a:t>) of local scope (within a function, for example) its elements will not be initialized to any value by default, so their content will be undetermined until we store some value in them. The elements of global and static arrays are automatically initialized with their default values, zeros.</a:t>
            </a:r>
          </a:p>
          <a:p>
            <a:pPr algn="just"/>
            <a:r>
              <a:rPr lang="en-US" dirty="0"/>
              <a:t>When we declare an array, we have the possibility to assign initial values to each one of its elements by enclosing the values in braces </a:t>
            </a:r>
            <a:r>
              <a:rPr lang="en-US" sz="2900" dirty="0">
                <a:latin typeface="Courier New" panose="02070309020205020404" pitchFamily="49" charset="0"/>
                <a:cs typeface="Courier New" panose="02070309020205020404" pitchFamily="49" charset="0"/>
              </a:rPr>
              <a:t>{ }</a:t>
            </a:r>
            <a:r>
              <a:rPr lang="en-US" dirty="0"/>
              <a:t> separated by comas. For example: </a:t>
            </a:r>
            <a:r>
              <a:rPr lang="en-US" sz="2500" dirty="0" err="1">
                <a:latin typeface="Courier New" panose="02070309020205020404" pitchFamily="49" charset="0"/>
                <a:cs typeface="Courier New" panose="02070309020205020404" pitchFamily="49" charset="0"/>
              </a:rPr>
              <a:t>int</a:t>
            </a: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mimo</a:t>
            </a:r>
            <a:r>
              <a:rPr lang="en-US" sz="2500" dirty="0">
                <a:latin typeface="Courier New" panose="02070309020205020404" pitchFamily="49" charset="0"/>
                <a:cs typeface="Courier New" panose="02070309020205020404" pitchFamily="49" charset="0"/>
              </a:rPr>
              <a:t>[5] = { 16, 2, 77, 40, 12071 };</a:t>
            </a:r>
          </a:p>
          <a:p>
            <a:pPr algn="just"/>
            <a:r>
              <a:rPr lang="en-US" dirty="0"/>
              <a:t>This declaration would have created an array like this:</a:t>
            </a:r>
          </a:p>
          <a:p>
            <a:pPr algn="just"/>
            <a:endParaRPr lang="en-US" dirty="0"/>
          </a:p>
          <a:p>
            <a:pPr algn="just"/>
            <a:endParaRPr lang="en-US" dirty="0"/>
          </a:p>
          <a:p>
            <a:pPr algn="just"/>
            <a:r>
              <a:rPr lang="en-US" dirty="0"/>
              <a:t>The number of values between braces </a:t>
            </a:r>
            <a:r>
              <a:rPr lang="en-US" dirty="0">
                <a:latin typeface="Courier New" panose="02070309020205020404" pitchFamily="49" charset="0"/>
                <a:cs typeface="Courier New" panose="02070309020205020404" pitchFamily="49" charset="0"/>
              </a:rPr>
              <a:t>{ }</a:t>
            </a:r>
            <a:r>
              <a:rPr lang="en-US" dirty="0"/>
              <a:t> must not be larger than the number of elements that we declare for the array between square brackets </a:t>
            </a:r>
            <a:r>
              <a:rPr lang="en-US" dirty="0">
                <a:latin typeface="Courier New" panose="02070309020205020404" pitchFamily="49" charset="0"/>
                <a:cs typeface="Courier New" panose="02070309020205020404" pitchFamily="49" charset="0"/>
              </a:rPr>
              <a:t>[ ]</a:t>
            </a:r>
            <a:r>
              <a:rPr lang="en-US" dirty="0"/>
              <a:t>.</a:t>
            </a:r>
          </a:p>
        </p:txBody>
      </p:sp>
      <p:graphicFrame>
        <p:nvGraphicFramePr>
          <p:cNvPr id="7" name="Table 6"/>
          <p:cNvGraphicFramePr>
            <a:graphicFrameLocks noGrp="1"/>
          </p:cNvGraphicFramePr>
          <p:nvPr>
            <p:extLst>
              <p:ext uri="{D42A27DB-BD31-4B8C-83A1-F6EECF244321}">
                <p14:modId xmlns:p14="http://schemas.microsoft.com/office/powerpoint/2010/main" val="2300447299"/>
              </p:ext>
            </p:extLst>
          </p:nvPr>
        </p:nvGraphicFramePr>
        <p:xfrm>
          <a:off x="1711653" y="4361140"/>
          <a:ext cx="8510520" cy="770418"/>
        </p:xfrm>
        <a:graphic>
          <a:graphicData uri="http://schemas.openxmlformats.org/drawingml/2006/table">
            <a:tbl>
              <a:tblPr firstRow="1" firstCol="1" bandRow="1">
                <a:tableStyleId>{5C22544A-7EE6-4342-B048-85BDC9FD1C3A}</a:tableStyleId>
              </a:tblPr>
              <a:tblGrid>
                <a:gridCol w="696315">
                  <a:extLst>
                    <a:ext uri="{9D8B030D-6E8A-4147-A177-3AD203B41FA5}">
                      <a16:colId xmlns:a16="http://schemas.microsoft.com/office/drawing/2014/main" val="20000"/>
                    </a:ext>
                  </a:extLst>
                </a:gridCol>
                <a:gridCol w="1544144">
                  <a:extLst>
                    <a:ext uri="{9D8B030D-6E8A-4147-A177-3AD203B41FA5}">
                      <a16:colId xmlns:a16="http://schemas.microsoft.com/office/drawing/2014/main" val="20001"/>
                    </a:ext>
                  </a:extLst>
                </a:gridCol>
                <a:gridCol w="1519429">
                  <a:extLst>
                    <a:ext uri="{9D8B030D-6E8A-4147-A177-3AD203B41FA5}">
                      <a16:colId xmlns:a16="http://schemas.microsoft.com/office/drawing/2014/main" val="20002"/>
                    </a:ext>
                  </a:extLst>
                </a:gridCol>
                <a:gridCol w="1534473">
                  <a:extLst>
                    <a:ext uri="{9D8B030D-6E8A-4147-A177-3AD203B41FA5}">
                      <a16:colId xmlns:a16="http://schemas.microsoft.com/office/drawing/2014/main" val="20003"/>
                    </a:ext>
                  </a:extLst>
                </a:gridCol>
                <a:gridCol w="1535547">
                  <a:extLst>
                    <a:ext uri="{9D8B030D-6E8A-4147-A177-3AD203B41FA5}">
                      <a16:colId xmlns:a16="http://schemas.microsoft.com/office/drawing/2014/main" val="20004"/>
                    </a:ext>
                  </a:extLst>
                </a:gridCol>
                <a:gridCol w="1557038">
                  <a:extLst>
                    <a:ext uri="{9D8B030D-6E8A-4147-A177-3AD203B41FA5}">
                      <a16:colId xmlns:a16="http://schemas.microsoft.com/office/drawing/2014/main" val="20005"/>
                    </a:ext>
                  </a:extLst>
                </a:gridCol>
                <a:gridCol w="123574">
                  <a:extLst>
                    <a:ext uri="{9D8B030D-6E8A-4147-A177-3AD203B41FA5}">
                      <a16:colId xmlns:a16="http://schemas.microsoft.com/office/drawing/2014/main" val="20006"/>
                    </a:ext>
                  </a:extLst>
                </a:gridCol>
              </a:tblGrid>
              <a:tr h="330179">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16</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77</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12071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2"/>
                  </a:ext>
                </a:extLst>
              </a:tr>
            </a:tbl>
          </a:graphicData>
        </a:graphic>
      </p:graphicFrame>
      <p:sp>
        <p:nvSpPr>
          <p:cNvPr id="9" name="Footer Placeholder 8"/>
          <p:cNvSpPr>
            <a:spLocks noGrp="1"/>
          </p:cNvSpPr>
          <p:nvPr>
            <p:ph type="ftr" sz="quarter" idx="11"/>
          </p:nvPr>
        </p:nvSpPr>
        <p:spPr/>
        <p:txBody>
          <a:bodyPr/>
          <a:lstStyle/>
          <a:p>
            <a:r>
              <a:rPr lang="en-US"/>
              <a:t>CSC 2105: Data Structures</a:t>
            </a:r>
            <a:endParaRPr lang="en-US" dirty="0"/>
          </a:p>
        </p:txBody>
      </p:sp>
      <p:sp>
        <p:nvSpPr>
          <p:cNvPr id="10" name="Slide Number Placeholder 9"/>
          <p:cNvSpPr>
            <a:spLocks noGrp="1"/>
          </p:cNvSpPr>
          <p:nvPr>
            <p:ph type="sldNum" sz="quarter" idx="12"/>
          </p:nvPr>
        </p:nvSpPr>
        <p:spPr/>
        <p:txBody>
          <a:bodyPr/>
          <a:lstStyle/>
          <a:p>
            <a:r>
              <a:rPr lang="en-US"/>
              <a:t>Array &amp; String </a:t>
            </a:r>
            <a:r>
              <a:rPr lang="en-US">
                <a:sym typeface="Wingdings" panose="05000000000000000000" pitchFamily="2" charset="2"/>
              </a:rPr>
              <a:t></a:t>
            </a:r>
            <a:r>
              <a:rPr lang="en-US"/>
              <a:t> </a:t>
            </a:r>
            <a:fld id="{4A983969-37C5-4618-A16D-59AABA52C744}" type="slidenum">
              <a:rPr lang="en-US" smtClean="0"/>
              <a:pPr/>
              <a:t>9</a:t>
            </a:fld>
            <a:endParaRPr lang="en-US" dirty="0"/>
          </a:p>
        </p:txBody>
      </p:sp>
    </p:spTree>
    <p:extLst>
      <p:ext uri="{BB962C8B-B14F-4D97-AF65-F5344CB8AC3E}">
        <p14:creationId xmlns:p14="http://schemas.microsoft.com/office/powerpoint/2010/main" val="271114416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31750">
          <a:tailEnd type="triangle" w="lg" len="med"/>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3188</TotalTime>
  <Words>5072</Words>
  <Application>Microsoft Office PowerPoint</Application>
  <PresentationFormat>Widescreen</PresentationFormat>
  <Paragraphs>1068</Paragraphs>
  <Slides>31</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ＭＳ Ｐゴシック</vt:lpstr>
      <vt:lpstr>Arial</vt:lpstr>
      <vt:lpstr>Arial Narrow</vt:lpstr>
      <vt:lpstr>Book Antiqua</vt:lpstr>
      <vt:lpstr>Calibri</vt:lpstr>
      <vt:lpstr>Calibri Light</vt:lpstr>
      <vt:lpstr>Courier New</vt:lpstr>
      <vt:lpstr>Symbol</vt:lpstr>
      <vt:lpstr>Times New Roman</vt:lpstr>
      <vt:lpstr>Wingdings</vt:lpstr>
      <vt:lpstr>Wingdings 2</vt:lpstr>
      <vt:lpstr>1_Office Theme</vt:lpstr>
      <vt:lpstr>CSC 2105: Data Structure  Array &amp; String</vt:lpstr>
      <vt:lpstr>Data Storage Concept</vt:lpstr>
      <vt:lpstr>Variables</vt:lpstr>
      <vt:lpstr>Variables</vt:lpstr>
      <vt:lpstr>Variables</vt:lpstr>
      <vt:lpstr>Memory Management</vt:lpstr>
      <vt:lpstr>Array</vt:lpstr>
      <vt:lpstr>Declaration</vt:lpstr>
      <vt:lpstr>Initialization</vt:lpstr>
      <vt:lpstr>Initialization</vt:lpstr>
      <vt:lpstr>Access</vt:lpstr>
      <vt:lpstr>Some Facts</vt:lpstr>
      <vt:lpstr>Some Facts</vt:lpstr>
      <vt:lpstr>Array Access Demonstration</vt:lpstr>
      <vt:lpstr>Operation on Array - Insertion</vt:lpstr>
      <vt:lpstr>Operation on Array - Deletion</vt:lpstr>
      <vt:lpstr>Two-Dimensional Array</vt:lpstr>
      <vt:lpstr>Initialization</vt:lpstr>
      <vt:lpstr>Access</vt:lpstr>
      <vt:lpstr>Access</vt:lpstr>
      <vt:lpstr>Memory Access</vt:lpstr>
      <vt:lpstr>Memory Access…</vt:lpstr>
      <vt:lpstr>Memory Access…</vt:lpstr>
      <vt:lpstr>Memory Access…</vt:lpstr>
      <vt:lpstr>Memory Access…</vt:lpstr>
      <vt:lpstr>String</vt:lpstr>
      <vt:lpstr>String - Declaration &amp; Initialization</vt:lpstr>
      <vt:lpstr>String - Access, Input, Output</vt:lpstr>
      <vt:lpstr>String - Access, Input, Output…</vt:lpstr>
      <vt:lpstr>String Handling Functions</vt:lpstr>
      <vt:lpstr>String Handling Functions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2105::Data Structure  Introduction</dc:title>
  <dc:creator>gmmashiour</dc:creator>
  <cp:lastModifiedBy> </cp:lastModifiedBy>
  <cp:revision>283</cp:revision>
  <dcterms:created xsi:type="dcterms:W3CDTF">2015-01-16T09:30:36Z</dcterms:created>
  <dcterms:modified xsi:type="dcterms:W3CDTF">2018-09-26T14:00:45Z</dcterms:modified>
</cp:coreProperties>
</file>