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5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4" r:id="rId10"/>
    <p:sldId id="268" r:id="rId11"/>
    <p:sldId id="27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0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0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Kishor Morol" userId="79dd9cda-b701-4e54-9d1d-ec89df7ac823" providerId="ADAL" clId="{09D8B7ED-5E71-4488-83D9-F5B61314CFB4}"/>
    <pc:docChg chg="custSel modSld">
      <pc:chgData name="Md. Kishor Morol" userId="79dd9cda-b701-4e54-9d1d-ec89df7ac823" providerId="ADAL" clId="{09D8B7ED-5E71-4488-83D9-F5B61314CFB4}" dt="2018-09-29T16:05:24.371" v="25" actId="20577"/>
      <pc:docMkLst>
        <pc:docMk/>
      </pc:docMkLst>
      <pc:sldChg chg="modSp">
        <pc:chgData name="Md. Kishor Morol" userId="79dd9cda-b701-4e54-9d1d-ec89df7ac823" providerId="ADAL" clId="{09D8B7ED-5E71-4488-83D9-F5B61314CFB4}" dt="2018-09-29T16:05:24.371" v="25" actId="20577"/>
        <pc:sldMkLst>
          <pc:docMk/>
          <pc:sldMk cId="2020838197" sldId="265"/>
        </pc:sldMkLst>
        <pc:spChg chg="mod">
          <ac:chgData name="Md. Kishor Morol" userId="79dd9cda-b701-4e54-9d1d-ec89df7ac823" providerId="ADAL" clId="{09D8B7ED-5E71-4488-83D9-F5B61314CFB4}" dt="2018-09-29T16:05:24.371" v="25" actId="20577"/>
          <ac:spMkLst>
            <pc:docMk/>
            <pc:sldMk cId="2020838197" sldId="265"/>
            <ac:spMk id="3" creationId="{00000000-0000-0000-0000-000000000000}"/>
          </ac:spMkLst>
        </pc:spChg>
      </pc:sldChg>
      <pc:sldChg chg="modSp">
        <pc:chgData name="Md. Kishor Morol" userId="79dd9cda-b701-4e54-9d1d-ec89df7ac823" providerId="ADAL" clId="{09D8B7ED-5E71-4488-83D9-F5B61314CFB4}" dt="2018-09-29T16:05:16.585" v="4" actId="27636"/>
        <pc:sldMkLst>
          <pc:docMk/>
          <pc:sldMk cId="2818245516" sldId="275"/>
        </pc:sldMkLst>
        <pc:spChg chg="mod">
          <ac:chgData name="Md. Kishor Morol" userId="79dd9cda-b701-4e54-9d1d-ec89df7ac823" providerId="ADAL" clId="{09D8B7ED-5E71-4488-83D9-F5B61314CFB4}" dt="2018-09-29T16:05:16.585" v="4" actId="27636"/>
          <ac:spMkLst>
            <pc:docMk/>
            <pc:sldMk cId="2818245516" sldId="275"/>
            <ac:spMk id="8" creationId="{00000000-0000-0000-0000-000000000000}"/>
          </ac:spMkLst>
        </pc:spChg>
        <pc:spChg chg="mod">
          <ac:chgData name="Md. Kishor Morol" userId="79dd9cda-b701-4e54-9d1d-ec89df7ac823" providerId="ADAL" clId="{09D8B7ED-5E71-4488-83D9-F5B61314CFB4}" dt="2018-09-29T16:05:16.585" v="3" actId="27636"/>
          <ac:spMkLst>
            <pc:docMk/>
            <pc:sldMk cId="2818245516" sldId="275"/>
            <ac:spMk id="9" creationId="{00000000-0000-0000-0000-000000000000}"/>
          </ac:spMkLst>
        </pc:spChg>
      </pc:sldChg>
    </pc:docChg>
  </pc:docChgLst>
  <pc:docChgLst>
    <pc:chgData name=" " userId="79dd9cda-b701-4e54-9d1d-ec89df7ac823" providerId="ADAL" clId="{09D8B7ED-5E71-4488-83D9-F5B61314CFB4}"/>
    <pc:docChg chg="undo custSel addSld delSld modSld">
      <pc:chgData name=" " userId="79dd9cda-b701-4e54-9d1d-ec89df7ac823" providerId="ADAL" clId="{09D8B7ED-5E71-4488-83D9-F5B61314CFB4}" dt="2018-09-30T02:21:42.928" v="39" actId="478"/>
      <pc:docMkLst>
        <pc:docMk/>
      </pc:docMkLst>
      <pc:sldChg chg="delSp add del">
        <pc:chgData name=" " userId="79dd9cda-b701-4e54-9d1d-ec89df7ac823" providerId="ADAL" clId="{09D8B7ED-5E71-4488-83D9-F5B61314CFB4}" dt="2018-09-30T02:18:46.874" v="7" actId="478"/>
        <pc:sldMkLst>
          <pc:docMk/>
          <pc:sldMk cId="2211805924" sldId="257"/>
        </pc:sldMkLst>
        <pc:spChg chg="del">
          <ac:chgData name=" " userId="79dd9cda-b701-4e54-9d1d-ec89df7ac823" providerId="ADAL" clId="{09D8B7ED-5E71-4488-83D9-F5B61314CFB4}" dt="2018-09-30T02:18:46.874" v="7" actId="478"/>
          <ac:spMkLst>
            <pc:docMk/>
            <pc:sldMk cId="2211805924" sldId="257"/>
            <ac:spMk id="6" creationId="{00000000-0000-0000-0000-000000000000}"/>
          </ac:spMkLst>
        </pc:spChg>
      </pc:sldChg>
      <pc:sldChg chg="delSp modSp">
        <pc:chgData name=" " userId="79dd9cda-b701-4e54-9d1d-ec89df7ac823" providerId="ADAL" clId="{09D8B7ED-5E71-4488-83D9-F5B61314CFB4}" dt="2018-09-30T02:18:58.893" v="9" actId="478"/>
        <pc:sldMkLst>
          <pc:docMk/>
          <pc:sldMk cId="4007455476" sldId="258"/>
        </pc:sldMkLst>
        <pc:spChg chg="del mod">
          <ac:chgData name=" " userId="79dd9cda-b701-4e54-9d1d-ec89df7ac823" providerId="ADAL" clId="{09D8B7ED-5E71-4488-83D9-F5B61314CFB4}" dt="2018-09-30T02:18:58.893" v="9" actId="478"/>
          <ac:spMkLst>
            <pc:docMk/>
            <pc:sldMk cId="4007455476" sldId="258"/>
            <ac:spMk id="7" creationId="{00000000-0000-0000-0000-000000000000}"/>
          </ac:spMkLst>
        </pc:spChg>
      </pc:sldChg>
      <pc:sldChg chg="delSp">
        <pc:chgData name=" " userId="79dd9cda-b701-4e54-9d1d-ec89df7ac823" providerId="ADAL" clId="{09D8B7ED-5E71-4488-83D9-F5B61314CFB4}" dt="2018-09-30T02:19:07.964" v="10" actId="478"/>
        <pc:sldMkLst>
          <pc:docMk/>
          <pc:sldMk cId="3283173592" sldId="259"/>
        </pc:sldMkLst>
        <pc:spChg chg="del">
          <ac:chgData name=" " userId="79dd9cda-b701-4e54-9d1d-ec89df7ac823" providerId="ADAL" clId="{09D8B7ED-5E71-4488-83D9-F5B61314CFB4}" dt="2018-09-30T02:19:07.964" v="10" actId="478"/>
          <ac:spMkLst>
            <pc:docMk/>
            <pc:sldMk cId="3283173592" sldId="259"/>
            <ac:spMk id="10" creationId="{00000000-0000-0000-0000-000000000000}"/>
          </ac:spMkLst>
        </pc:spChg>
      </pc:sldChg>
      <pc:sldChg chg="delSp">
        <pc:chgData name=" " userId="79dd9cda-b701-4e54-9d1d-ec89df7ac823" providerId="ADAL" clId="{09D8B7ED-5E71-4488-83D9-F5B61314CFB4}" dt="2018-09-30T02:19:19.256" v="11" actId="478"/>
        <pc:sldMkLst>
          <pc:docMk/>
          <pc:sldMk cId="2628463865" sldId="260"/>
        </pc:sldMkLst>
        <pc:spChg chg="del">
          <ac:chgData name=" " userId="79dd9cda-b701-4e54-9d1d-ec89df7ac823" providerId="ADAL" clId="{09D8B7ED-5E71-4488-83D9-F5B61314CFB4}" dt="2018-09-30T02:19:19.256" v="11" actId="478"/>
          <ac:spMkLst>
            <pc:docMk/>
            <pc:sldMk cId="2628463865" sldId="260"/>
            <ac:spMk id="7" creationId="{00000000-0000-0000-0000-000000000000}"/>
          </ac:spMkLst>
        </pc:spChg>
      </pc:sldChg>
      <pc:sldChg chg="delSp">
        <pc:chgData name=" " userId="79dd9cda-b701-4e54-9d1d-ec89df7ac823" providerId="ADAL" clId="{09D8B7ED-5E71-4488-83D9-F5B61314CFB4}" dt="2018-09-30T02:19:28.640" v="12" actId="478"/>
        <pc:sldMkLst>
          <pc:docMk/>
          <pc:sldMk cId="3229369819" sldId="261"/>
        </pc:sldMkLst>
        <pc:spChg chg="del">
          <ac:chgData name=" " userId="79dd9cda-b701-4e54-9d1d-ec89df7ac823" providerId="ADAL" clId="{09D8B7ED-5E71-4488-83D9-F5B61314CFB4}" dt="2018-09-30T02:19:28.640" v="12" actId="478"/>
          <ac:spMkLst>
            <pc:docMk/>
            <pc:sldMk cId="3229369819" sldId="261"/>
            <ac:spMk id="7" creationId="{00000000-0000-0000-0000-000000000000}"/>
          </ac:spMkLst>
        </pc:spChg>
      </pc:sldChg>
      <pc:sldChg chg="delSp modSp">
        <pc:chgData name=" " userId="79dd9cda-b701-4e54-9d1d-ec89df7ac823" providerId="ADAL" clId="{09D8B7ED-5E71-4488-83D9-F5B61314CFB4}" dt="2018-09-30T02:21:37.818" v="38" actId="478"/>
        <pc:sldMkLst>
          <pc:docMk/>
          <pc:sldMk cId="83754850" sldId="262"/>
        </pc:sldMkLst>
        <pc:spChg chg="del mod">
          <ac:chgData name=" " userId="79dd9cda-b701-4e54-9d1d-ec89df7ac823" providerId="ADAL" clId="{09D8B7ED-5E71-4488-83D9-F5B61314CFB4}" dt="2018-09-30T02:21:37.818" v="38" actId="478"/>
          <ac:spMkLst>
            <pc:docMk/>
            <pc:sldMk cId="83754850" sldId="262"/>
            <ac:spMk id="5" creationId="{00000000-0000-0000-0000-000000000000}"/>
          </ac:spMkLst>
        </pc:spChg>
      </pc:sldChg>
      <pc:sldChg chg="delSp">
        <pc:chgData name=" " userId="79dd9cda-b701-4e54-9d1d-ec89df7ac823" providerId="ADAL" clId="{09D8B7ED-5E71-4488-83D9-F5B61314CFB4}" dt="2018-09-30T02:21:42.928" v="39" actId="478"/>
        <pc:sldMkLst>
          <pc:docMk/>
          <pc:sldMk cId="2303819733" sldId="263"/>
        </pc:sldMkLst>
        <pc:spChg chg="del">
          <ac:chgData name=" " userId="79dd9cda-b701-4e54-9d1d-ec89df7ac823" providerId="ADAL" clId="{09D8B7ED-5E71-4488-83D9-F5B61314CFB4}" dt="2018-09-30T02:21:42.928" v="39" actId="478"/>
          <ac:spMkLst>
            <pc:docMk/>
            <pc:sldMk cId="2303819733" sldId="263"/>
            <ac:spMk id="5" creationId="{00000000-0000-0000-0000-000000000000}"/>
          </ac:spMkLst>
        </pc:spChg>
      </pc:sldChg>
      <pc:sldChg chg="delSp">
        <pc:chgData name=" " userId="79dd9cda-b701-4e54-9d1d-ec89df7ac823" providerId="ADAL" clId="{09D8B7ED-5E71-4488-83D9-F5B61314CFB4}" dt="2018-09-30T02:21:20.673" v="35" actId="478"/>
        <pc:sldMkLst>
          <pc:docMk/>
          <pc:sldMk cId="2114055001" sldId="268"/>
        </pc:sldMkLst>
        <pc:spChg chg="del">
          <ac:chgData name=" " userId="79dd9cda-b701-4e54-9d1d-ec89df7ac823" providerId="ADAL" clId="{09D8B7ED-5E71-4488-83D9-F5B61314CFB4}" dt="2018-09-30T02:21:20.673" v="35" actId="478"/>
          <ac:spMkLst>
            <pc:docMk/>
            <pc:sldMk cId="2114055001" sldId="268"/>
            <ac:spMk id="4" creationId="{00000000-0000-0000-0000-000000000000}"/>
          </ac:spMkLst>
        </pc:spChg>
      </pc:sldChg>
      <pc:sldChg chg="del">
        <pc:chgData name=" " userId="79dd9cda-b701-4e54-9d1d-ec89df7ac823" providerId="ADAL" clId="{09D8B7ED-5E71-4488-83D9-F5B61314CFB4}" dt="2018-09-30T02:18:32.904" v="0" actId="2696"/>
        <pc:sldMkLst>
          <pc:docMk/>
          <pc:sldMk cId="4276945916" sldId="271"/>
        </pc:sldMkLst>
      </pc:sldChg>
      <pc:sldChg chg="del">
        <pc:chgData name=" " userId="79dd9cda-b701-4e54-9d1d-ec89df7ac823" providerId="ADAL" clId="{09D8B7ED-5E71-4488-83D9-F5B61314CFB4}" dt="2018-09-30T02:18:35.566" v="4" actId="2696"/>
        <pc:sldMkLst>
          <pc:docMk/>
          <pc:sldMk cId="90141361" sldId="272"/>
        </pc:sldMkLst>
      </pc:sldChg>
      <pc:sldChg chg="del">
        <pc:chgData name=" " userId="79dd9cda-b701-4e54-9d1d-ec89df7ac823" providerId="ADAL" clId="{09D8B7ED-5E71-4488-83D9-F5B61314CFB4}" dt="2018-09-30T02:18:34.269" v="1" actId="2696"/>
        <pc:sldMkLst>
          <pc:docMk/>
          <pc:sldMk cId="2676876469" sldId="273"/>
        </pc:sldMkLst>
      </pc:sldChg>
      <pc:sldChg chg="delSp">
        <pc:chgData name=" " userId="79dd9cda-b701-4e54-9d1d-ec89df7ac823" providerId="ADAL" clId="{09D8B7ED-5E71-4488-83D9-F5B61314CFB4}" dt="2018-09-30T02:21:27.722" v="36" actId="478"/>
        <pc:sldMkLst>
          <pc:docMk/>
          <pc:sldMk cId="866768889" sldId="274"/>
        </pc:sldMkLst>
        <pc:spChg chg="del">
          <ac:chgData name=" " userId="79dd9cda-b701-4e54-9d1d-ec89df7ac823" providerId="ADAL" clId="{09D8B7ED-5E71-4488-83D9-F5B61314CFB4}" dt="2018-09-30T02:21:27.722" v="36" actId="478"/>
          <ac:spMkLst>
            <pc:docMk/>
            <pc:sldMk cId="866768889" sldId="274"/>
            <ac:spMk id="4" creationId="{00000000-0000-0000-0000-000000000000}"/>
          </ac:spMkLst>
        </pc:spChg>
      </pc:sldChg>
      <pc:sldChg chg="delSp add del">
        <pc:chgData name=" " userId="79dd9cda-b701-4e54-9d1d-ec89df7ac823" providerId="ADAL" clId="{09D8B7ED-5E71-4488-83D9-F5B61314CFB4}" dt="2018-09-30T02:21:16.438" v="34" actId="478"/>
        <pc:sldMkLst>
          <pc:docMk/>
          <pc:sldMk cId="2818245516" sldId="275"/>
        </pc:sldMkLst>
        <pc:spChg chg="del">
          <ac:chgData name=" " userId="79dd9cda-b701-4e54-9d1d-ec89df7ac823" providerId="ADAL" clId="{09D8B7ED-5E71-4488-83D9-F5B61314CFB4}" dt="2018-09-30T02:21:16.438" v="34" actId="478"/>
          <ac:spMkLst>
            <pc:docMk/>
            <pc:sldMk cId="2818245516" sldId="275"/>
            <ac:spMk id="4" creationId="{00000000-0000-0000-0000-000000000000}"/>
          </ac:spMkLst>
        </pc:spChg>
      </pc:sldChg>
      <pc:sldChg chg="del">
        <pc:chgData name=" " userId="79dd9cda-b701-4e54-9d1d-ec89df7ac823" providerId="ADAL" clId="{09D8B7ED-5E71-4488-83D9-F5B61314CFB4}" dt="2018-09-30T02:20:39.065" v="15" actId="2696"/>
        <pc:sldMkLst>
          <pc:docMk/>
          <pc:sldMk cId="567484201" sldId="276"/>
        </pc:sldMkLst>
      </pc:sldChg>
      <pc:sldChg chg="del">
        <pc:chgData name=" " userId="79dd9cda-b701-4e54-9d1d-ec89df7ac823" providerId="ADAL" clId="{09D8B7ED-5E71-4488-83D9-F5B61314CFB4}" dt="2018-09-30T02:18:34.735" v="2" actId="2696"/>
        <pc:sldMkLst>
          <pc:docMk/>
          <pc:sldMk cId="4282220412" sldId="278"/>
        </pc:sldMkLst>
      </pc:sldChg>
      <pc:sldChg chg="del">
        <pc:chgData name=" " userId="79dd9cda-b701-4e54-9d1d-ec89df7ac823" providerId="ADAL" clId="{09D8B7ED-5E71-4488-83D9-F5B61314CFB4}" dt="2018-09-30T02:18:35.120" v="3" actId="2696"/>
        <pc:sldMkLst>
          <pc:docMk/>
          <pc:sldMk cId="4183736334" sldId="280"/>
        </pc:sldMkLst>
      </pc:sldChg>
      <pc:sldChg chg="del">
        <pc:chgData name=" " userId="79dd9cda-b701-4e54-9d1d-ec89df7ac823" providerId="ADAL" clId="{09D8B7ED-5E71-4488-83D9-F5B61314CFB4}" dt="2018-09-30T02:20:36.434" v="13" actId="2696"/>
        <pc:sldMkLst>
          <pc:docMk/>
          <pc:sldMk cId="4185661278" sldId="281"/>
        </pc:sldMkLst>
      </pc:sldChg>
      <pc:sldChg chg="del">
        <pc:chgData name=" " userId="79dd9cda-b701-4e54-9d1d-ec89df7ac823" providerId="ADAL" clId="{09D8B7ED-5E71-4488-83D9-F5B61314CFB4}" dt="2018-09-30T02:20:39.581" v="16" actId="2696"/>
        <pc:sldMkLst>
          <pc:docMk/>
          <pc:sldMk cId="4135694128" sldId="287"/>
        </pc:sldMkLst>
      </pc:sldChg>
      <pc:sldChg chg="del">
        <pc:chgData name=" " userId="79dd9cda-b701-4e54-9d1d-ec89df7ac823" providerId="ADAL" clId="{09D8B7ED-5E71-4488-83D9-F5B61314CFB4}" dt="2018-09-30T02:20:39.915" v="17" actId="2696"/>
        <pc:sldMkLst>
          <pc:docMk/>
          <pc:sldMk cId="3778672727" sldId="289"/>
        </pc:sldMkLst>
      </pc:sldChg>
      <pc:sldChg chg="del">
        <pc:chgData name=" " userId="79dd9cda-b701-4e54-9d1d-ec89df7ac823" providerId="ADAL" clId="{09D8B7ED-5E71-4488-83D9-F5B61314CFB4}" dt="2018-09-30T02:20:41.945" v="22" actId="2696"/>
        <pc:sldMkLst>
          <pc:docMk/>
          <pc:sldMk cId="250924303" sldId="291"/>
        </pc:sldMkLst>
      </pc:sldChg>
      <pc:sldChg chg="del">
        <pc:chgData name=" " userId="79dd9cda-b701-4e54-9d1d-ec89df7ac823" providerId="ADAL" clId="{09D8B7ED-5E71-4488-83D9-F5B61314CFB4}" dt="2018-09-30T02:20:40.479" v="19" actId="2696"/>
        <pc:sldMkLst>
          <pc:docMk/>
          <pc:sldMk cId="1734278564" sldId="292"/>
        </pc:sldMkLst>
      </pc:sldChg>
      <pc:sldChg chg="del">
        <pc:chgData name=" " userId="79dd9cda-b701-4e54-9d1d-ec89df7ac823" providerId="ADAL" clId="{09D8B7ED-5E71-4488-83D9-F5B61314CFB4}" dt="2018-09-30T02:20:40.229" v="18" actId="2696"/>
        <pc:sldMkLst>
          <pc:docMk/>
          <pc:sldMk cId="1668094304" sldId="293"/>
        </pc:sldMkLst>
      </pc:sldChg>
      <pc:sldChg chg="del">
        <pc:chgData name=" " userId="79dd9cda-b701-4e54-9d1d-ec89df7ac823" providerId="ADAL" clId="{09D8B7ED-5E71-4488-83D9-F5B61314CFB4}" dt="2018-09-30T02:20:40.814" v="20" actId="2696"/>
        <pc:sldMkLst>
          <pc:docMk/>
          <pc:sldMk cId="2386067915" sldId="294"/>
        </pc:sldMkLst>
      </pc:sldChg>
      <pc:sldChg chg="del">
        <pc:chgData name=" " userId="79dd9cda-b701-4e54-9d1d-ec89df7ac823" providerId="ADAL" clId="{09D8B7ED-5E71-4488-83D9-F5B61314CFB4}" dt="2018-09-30T02:20:41.511" v="21" actId="2696"/>
        <pc:sldMkLst>
          <pc:docMk/>
          <pc:sldMk cId="3965330604" sldId="295"/>
        </pc:sldMkLst>
      </pc:sldChg>
      <pc:sldChg chg="del">
        <pc:chgData name=" " userId="79dd9cda-b701-4e54-9d1d-ec89df7ac823" providerId="ADAL" clId="{09D8B7ED-5E71-4488-83D9-F5B61314CFB4}" dt="2018-09-30T02:20:42.562" v="24" actId="2696"/>
        <pc:sldMkLst>
          <pc:docMk/>
          <pc:sldMk cId="3345570067" sldId="299"/>
        </pc:sldMkLst>
      </pc:sldChg>
      <pc:sldChg chg="del">
        <pc:chgData name=" " userId="79dd9cda-b701-4e54-9d1d-ec89df7ac823" providerId="ADAL" clId="{09D8B7ED-5E71-4488-83D9-F5B61314CFB4}" dt="2018-09-30T02:20:42.261" v="23" actId="2696"/>
        <pc:sldMkLst>
          <pc:docMk/>
          <pc:sldMk cId="3515850434" sldId="301"/>
        </pc:sldMkLst>
      </pc:sldChg>
      <pc:sldChg chg="del">
        <pc:chgData name=" " userId="79dd9cda-b701-4e54-9d1d-ec89df7ac823" providerId="ADAL" clId="{09D8B7ED-5E71-4488-83D9-F5B61314CFB4}" dt="2018-09-30T02:20:42.879" v="25" actId="2696"/>
        <pc:sldMkLst>
          <pc:docMk/>
          <pc:sldMk cId="4148463252" sldId="302"/>
        </pc:sldMkLst>
      </pc:sldChg>
      <pc:sldChg chg="add del">
        <pc:chgData name=" " userId="79dd9cda-b701-4e54-9d1d-ec89df7ac823" providerId="ADAL" clId="{09D8B7ED-5E71-4488-83D9-F5B61314CFB4}" dt="2018-09-30T02:20:49.803" v="28" actId="2696"/>
        <pc:sldMkLst>
          <pc:docMk/>
          <pc:sldMk cId="3909313821" sldId="303"/>
        </pc:sldMkLst>
      </pc:sldChg>
      <pc:sldChg chg="del">
        <pc:chgData name=" " userId="79dd9cda-b701-4e54-9d1d-ec89df7ac823" providerId="ADAL" clId="{09D8B7ED-5E71-4488-83D9-F5B61314CFB4}" dt="2018-09-30T02:20:38.230" v="14" actId="2696"/>
        <pc:sldMkLst>
          <pc:docMk/>
          <pc:sldMk cId="1416675767" sldId="304"/>
        </pc:sldMkLst>
      </pc:sldChg>
      <pc:sldChg chg="delSp add del">
        <pc:chgData name=" " userId="79dd9cda-b701-4e54-9d1d-ec89df7ac823" providerId="ADAL" clId="{09D8B7ED-5E71-4488-83D9-F5B61314CFB4}" dt="2018-09-30T02:21:10.418" v="33" actId="478"/>
        <pc:sldMkLst>
          <pc:docMk/>
          <pc:sldMk cId="2278223682" sldId="306"/>
        </pc:sldMkLst>
        <pc:spChg chg="del">
          <ac:chgData name=" " userId="79dd9cda-b701-4e54-9d1d-ec89df7ac823" providerId="ADAL" clId="{09D8B7ED-5E71-4488-83D9-F5B61314CFB4}" dt="2018-09-30T02:21:10.418" v="33" actId="478"/>
          <ac:spMkLst>
            <pc:docMk/>
            <pc:sldMk cId="2278223682" sldId="306"/>
            <ac:spMk id="5" creationId="{00000000-0000-0000-0000-000000000000}"/>
          </ac:spMkLst>
        </pc:spChg>
      </pc:sldChg>
    </pc:docChg>
  </pc:docChgLst>
  <pc:docChgLst>
    <pc:chgData name=" " userId="79dd9cda-b701-4e54-9d1d-ec89df7ac823" providerId="ADAL" clId="{A2098FA3-63C3-41A1-841D-9E962503BE23}"/>
    <pc:docChg chg="modSld">
      <pc:chgData name=" " userId="79dd9cda-b701-4e54-9d1d-ec89df7ac823" providerId="ADAL" clId="{A2098FA3-63C3-41A1-841D-9E962503BE23}" dt="2018-09-30T02:23:06.305" v="14" actId="20577"/>
      <pc:docMkLst>
        <pc:docMk/>
      </pc:docMkLst>
      <pc:sldChg chg="modSp">
        <pc:chgData name=" " userId="79dd9cda-b701-4e54-9d1d-ec89df7ac823" providerId="ADAL" clId="{A2098FA3-63C3-41A1-841D-9E962503BE23}" dt="2018-09-30T02:23:06.305" v="14" actId="20577"/>
        <pc:sldMkLst>
          <pc:docMk/>
          <pc:sldMk cId="2020838197" sldId="265"/>
        </pc:sldMkLst>
        <pc:spChg chg="mod">
          <ac:chgData name=" " userId="79dd9cda-b701-4e54-9d1d-ec89df7ac823" providerId="ADAL" clId="{A2098FA3-63C3-41A1-841D-9E962503BE23}" dt="2018-09-30T02:23:06.305" v="14" actId="20577"/>
          <ac:spMkLst>
            <pc:docMk/>
            <pc:sldMk cId="2020838197" sldId="26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83C5-C346-4454-B58C-E383B7338B51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64E2-BD79-4C01-ADA9-D4ADEE919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51851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lnSpc>
                <a:spcPct val="100000"/>
              </a:lnSpc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Structure &amp; Class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9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lnSpc>
                <a:spcPct val="100000"/>
              </a:lnSpc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0" y="6358421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1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Structure &amp; Class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  <a:defRPr/>
            </a:lvl2pPr>
            <a:lvl3pPr marL="795338" indent="-3317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  <a:defRPr/>
            </a:lvl3pPr>
            <a:lvl4pPr marL="103346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  <a:defRPr/>
            </a:lvl4pPr>
            <a:lvl5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726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Structure &amp; Class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60328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344488" indent="-344488">
              <a:lnSpc>
                <a:spcPct val="100000"/>
              </a:lnSpc>
              <a:buFont typeface="Wingdings 2" panose="05020102010507070707" pitchFamily="18" charset="2"/>
              <a:buChar char="õ"/>
              <a:defRPr sz="2400"/>
            </a:lvl1pPr>
            <a:lvl2pPr marL="622300" indent="-330200">
              <a:lnSpc>
                <a:spcPct val="100000"/>
              </a:lnSpc>
              <a:buFont typeface="Wingdings" panose="05000000000000000000" pitchFamily="2" charset="2"/>
              <a:buChar char="¯"/>
              <a:defRPr sz="2200"/>
            </a:lvl2pPr>
            <a:lvl3pPr marL="862013" indent="-292100">
              <a:lnSpc>
                <a:spcPct val="100000"/>
              </a:lnSpc>
              <a:buFont typeface="Wingdings 2" panose="05020102010507070707" pitchFamily="18" charset="2"/>
              <a:buChar char="ô"/>
              <a:defRPr sz="2000"/>
            </a:lvl3pPr>
            <a:lvl4pPr marL="1087438" indent="-292100">
              <a:lnSpc>
                <a:spcPct val="100000"/>
              </a:lnSpc>
              <a:buFont typeface="Wingdings 2" panose="05020102010507070707" pitchFamily="18" charset="2"/>
              <a:buChar char="ò"/>
              <a:defRPr sz="1900"/>
            </a:lvl4pPr>
            <a:lvl5pPr marL="1311275" indent="-277813">
              <a:lnSpc>
                <a:spcPct val="100000"/>
              </a:lnSpc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>
            <a:normAutofit/>
          </a:bodyPr>
          <a:lstStyle>
            <a:lvl1pPr marL="344488" indent="-344488" algn="l" defTabSz="914400" rtl="0" eaLnBrk="1" latinLnBrk="0" hangingPunct="1">
              <a:lnSpc>
                <a:spcPct val="100000"/>
              </a:lnSpc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7525" indent="-292100" algn="l" defTabSz="914400" rtl="0" eaLnBrk="1" latinLnBrk="0" hangingPunct="1">
              <a:lnSpc>
                <a:spcPct val="100000"/>
              </a:lnSpc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 algn="l" defTabSz="914400" rtl="0" eaLnBrk="1" latinLnBrk="0" hangingPunct="1">
              <a:lnSpc>
                <a:spcPct val="100000"/>
              </a:lnSpc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238" indent="-342900" algn="l" defTabSz="914400" rtl="0" eaLnBrk="1" latinLnBrk="0" hangingPunct="1">
              <a:lnSpc>
                <a:spcPct val="100000"/>
              </a:lnSpc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 algn="l" defTabSz="914400" rtl="0" eaLnBrk="1" latinLnBrk="0" hangingPunct="1">
              <a:lnSpc>
                <a:spcPct val="100000"/>
              </a:lnSpc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68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09"/>
            <a:ext cx="2743200" cy="365125"/>
          </a:xfrm>
        </p:spPr>
        <p:txBody>
          <a:bodyPr/>
          <a:lstStyle/>
          <a:p>
            <a:r>
              <a:rPr lang="en-US" dirty="0"/>
              <a:t>Structure &amp; Class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6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7"/>
            <a:ext cx="2743200" cy="365125"/>
          </a:xfrm>
        </p:spPr>
        <p:txBody>
          <a:bodyPr/>
          <a:lstStyle/>
          <a:p>
            <a:r>
              <a:rPr lang="en-US" dirty="0"/>
              <a:t>Structure &amp; Class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2" y="6378161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0"/>
            <a:ext cx="2743200" cy="365125"/>
          </a:xfrm>
        </p:spPr>
        <p:txBody>
          <a:bodyPr/>
          <a:lstStyle/>
          <a:p>
            <a:r>
              <a:rPr lang="en-US" dirty="0"/>
              <a:t>Structure &amp; Class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8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Structure &amp; Class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lnSpc>
                <a:spcPct val="100000"/>
              </a:lnSpc>
              <a:buFont typeface="Wingdings 2" panose="05020102010507070707" pitchFamily="18" charset="2"/>
              <a:buChar char="õ"/>
              <a:defRPr sz="3200"/>
            </a:lvl1pPr>
            <a:lvl2pPr marL="741363" indent="-449263">
              <a:lnSpc>
                <a:spcPct val="100000"/>
              </a:lnSpc>
              <a:buFont typeface="Wingdings" panose="05000000000000000000" pitchFamily="2" charset="2"/>
              <a:buChar char="¯"/>
              <a:defRPr sz="2800"/>
            </a:lvl2pPr>
            <a:lvl3pPr marL="966788" indent="-396875">
              <a:lnSpc>
                <a:spcPct val="100000"/>
              </a:lnSpc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139825" indent="-344488">
              <a:lnSpc>
                <a:spcPct val="100000"/>
              </a:lnSpc>
              <a:buFont typeface="Wingdings 2" panose="05020102010507070707" pitchFamily="18" charset="2"/>
              <a:buChar char="ò"/>
              <a:defRPr sz="2000"/>
            </a:lvl4pPr>
            <a:lvl5pPr marL="1377950" indent="-344488">
              <a:lnSpc>
                <a:spcPct val="100000"/>
              </a:lnSpc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/>
              <a:t>Structure &amp; Class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/>
              <a:t>Structure &amp; Class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0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" y="954157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795338" lvl="1" indent="-33813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58888" lvl="2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655763" lvl="3" indent="-284163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292100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2"/>
            <a:ext cx="346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Structure &amp; Class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5699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 2105::Data Structure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Md. Kishor Morol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Lecturer, Department of Computer Science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Faculty of Science &amp; Information Technology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American International University-Bangladesh (AIUB)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kishor@aiub.edu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Self-Referential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Structure member cannot be instance of enclosing </a:t>
            </a:r>
            <a:r>
              <a:rPr lang="en-US" altLang="en-US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struct</a:t>
            </a:r>
            <a:endParaRPr lang="en-US" altLang="en-US" b="1" dirty="0">
              <a:solidFill>
                <a:srgbClr val="0000B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Structure member can be pointer to instance of enclosing </a:t>
            </a:r>
            <a:r>
              <a:rPr lang="en-US" altLang="en-US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 (self-referential structure)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Used for linked lists, queues, stacks and trees</a:t>
            </a:r>
          </a:p>
          <a:p>
            <a:r>
              <a:rPr lang="en-US" dirty="0"/>
              <a:t>Example: Every </a:t>
            </a:r>
            <a:r>
              <a:rPr lang="en-US" b="1" dirty="0"/>
              <a:t>person</a:t>
            </a:r>
            <a:r>
              <a:rPr lang="en-US" dirty="0"/>
              <a:t> may have a </a:t>
            </a:r>
            <a:r>
              <a:rPr lang="en-US" b="1" dirty="0"/>
              <a:t>child</a:t>
            </a:r>
            <a:r>
              <a:rPr lang="en-US" dirty="0"/>
              <a:t> who is also a </a:t>
            </a:r>
            <a:r>
              <a:rPr lang="en-US" b="1" dirty="0"/>
              <a:t>person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</a:p>
          <a:p>
            <a:pPr lvl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Name[30]; </a:t>
            </a:r>
          </a:p>
          <a:p>
            <a:pPr lvl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*Child; </a:t>
            </a:r>
          </a:p>
          <a:p>
            <a:pPr lvl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/>
              <a:t>Here,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/>
              <a:t> contains a pointer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dirty="0"/>
              <a:t>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405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Self-Referential structure …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6339022" cy="498033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Name[30];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*Child;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P, *C;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Person[2];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(C[0]-&gt;Name, "Sara");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C[0]-&gt;Child =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(C[1]-&gt;Name, "Rahim");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C[1]-&gt;Child =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(C-&gt;Name, "Karim");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C-&gt;Child = 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12641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Mr. </a:t>
            </a:r>
            <a:r>
              <a:rPr lang="en-US" dirty="0" err="1"/>
              <a:t>Arif</a:t>
            </a:r>
            <a:r>
              <a:rPr lang="en-US" dirty="0"/>
              <a:t> has two children – Rahim and Sara.</a:t>
            </a:r>
          </a:p>
          <a:p>
            <a:r>
              <a:rPr lang="en-US" dirty="0"/>
              <a:t>Mr. Rahim has one child – Karim.</a:t>
            </a:r>
          </a:p>
          <a:p>
            <a:r>
              <a:rPr lang="en-US" dirty="0"/>
              <a:t>Ms. Sara has no child.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9770376" y="2668775"/>
            <a:ext cx="2151530" cy="1256378"/>
            <a:chOff x="7799294" y="2474259"/>
            <a:chExt cx="2151530" cy="1256378"/>
          </a:xfrm>
        </p:grpSpPr>
        <p:sp>
          <p:nvSpPr>
            <p:cNvPr id="38" name="Rectangle 37"/>
            <p:cNvSpPr/>
            <p:nvPr/>
          </p:nvSpPr>
          <p:spPr>
            <a:xfrm>
              <a:off x="7799294" y="2474259"/>
              <a:ext cx="2151530" cy="4168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99294" y="2887295"/>
              <a:ext cx="1075765" cy="4168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75059" y="2887295"/>
              <a:ext cx="1075765" cy="4168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Child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99294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Rahim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875059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28632" y="4622729"/>
            <a:ext cx="2151530" cy="1256378"/>
            <a:chOff x="7799294" y="2474259"/>
            <a:chExt cx="2151530" cy="1256378"/>
          </a:xfrm>
        </p:grpSpPr>
        <p:sp>
          <p:nvSpPr>
            <p:cNvPr id="44" name="Rectangle 43"/>
            <p:cNvSpPr/>
            <p:nvPr/>
          </p:nvSpPr>
          <p:spPr>
            <a:xfrm>
              <a:off x="7799294" y="2474259"/>
              <a:ext cx="2151530" cy="4168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99294" y="2887295"/>
              <a:ext cx="1075765" cy="4168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875059" y="2887295"/>
              <a:ext cx="1075765" cy="4168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Child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99294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Sara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875059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Ø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763361" y="4622729"/>
            <a:ext cx="2151530" cy="1256378"/>
            <a:chOff x="7799294" y="2474259"/>
            <a:chExt cx="2151530" cy="1256378"/>
          </a:xfrm>
        </p:grpSpPr>
        <p:sp>
          <p:nvSpPr>
            <p:cNvPr id="50" name="Rectangle 49"/>
            <p:cNvSpPr/>
            <p:nvPr/>
          </p:nvSpPr>
          <p:spPr>
            <a:xfrm>
              <a:off x="7799294" y="2474259"/>
              <a:ext cx="2151530" cy="4168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799294" y="2887295"/>
              <a:ext cx="1075765" cy="4168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875059" y="2887295"/>
              <a:ext cx="1075765" cy="4168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Child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99294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Karim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875059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Ø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428632" y="2668775"/>
            <a:ext cx="2151530" cy="1256378"/>
            <a:chOff x="5674658" y="2668775"/>
            <a:chExt cx="2151530" cy="1256378"/>
          </a:xfrm>
        </p:grpSpPr>
        <p:grpSp>
          <p:nvGrpSpPr>
            <p:cNvPr id="36" name="Group 35"/>
            <p:cNvGrpSpPr/>
            <p:nvPr/>
          </p:nvGrpSpPr>
          <p:grpSpPr>
            <a:xfrm>
              <a:off x="5674658" y="2668775"/>
              <a:ext cx="2151530" cy="1256378"/>
              <a:chOff x="7799294" y="2474259"/>
              <a:chExt cx="2151530" cy="125637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799294" y="2474259"/>
                <a:ext cx="2151530" cy="41685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799294" y="2887295"/>
                <a:ext cx="839955" cy="41685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Name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639249" y="2887295"/>
                <a:ext cx="1311575" cy="41685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Child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799294" y="3313778"/>
                <a:ext cx="839955" cy="41685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Arif</a:t>
                </a:r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639249" y="3313778"/>
                <a:ext cx="1311575" cy="41685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Connector 65"/>
            <p:cNvCxnSpPr>
              <a:stCxn id="35" idx="0"/>
              <a:endCxn id="35" idx="2"/>
            </p:cNvCxnSpPr>
            <p:nvPr/>
          </p:nvCxnSpPr>
          <p:spPr>
            <a:xfrm>
              <a:off x="7170401" y="3508294"/>
              <a:ext cx="0" cy="416859"/>
            </a:xfrm>
            <a:prstGeom prst="line">
              <a:avLst/>
            </a:prstGeom>
            <a:ln w="1270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>
            <a:endCxn id="41" idx="1"/>
          </p:cNvCxnSpPr>
          <p:nvPr/>
        </p:nvCxnSpPr>
        <p:spPr>
          <a:xfrm>
            <a:off x="8308812" y="3714344"/>
            <a:ext cx="1461564" cy="238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131968" y="3714344"/>
            <a:ext cx="1437471" cy="1968236"/>
            <a:chOff x="5379217" y="3731961"/>
            <a:chExt cx="1437471" cy="1968236"/>
          </a:xfrm>
        </p:grpSpPr>
        <p:cxnSp>
          <p:nvCxnSpPr>
            <p:cNvPr id="58" name="Elbow Connector 57"/>
            <p:cNvCxnSpPr/>
            <p:nvPr/>
          </p:nvCxnSpPr>
          <p:spPr>
            <a:xfrm rot="10800000" flipV="1">
              <a:off x="5379217" y="3731961"/>
              <a:ext cx="1437471" cy="557217"/>
            </a:xfrm>
            <a:prstGeom prst="bentConnector3">
              <a:avLst>
                <a:gd name="adj1" fmla="val 171"/>
              </a:avLst>
            </a:prstGeom>
            <a:ln w="3175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 rot="16200000" flipH="1">
              <a:off x="4845459" y="4853426"/>
              <a:ext cx="1394784" cy="298758"/>
            </a:xfrm>
            <a:prstGeom prst="bentConnector2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9464603" y="3702034"/>
            <a:ext cx="1912406" cy="1968643"/>
            <a:chOff x="4904283" y="3731960"/>
            <a:chExt cx="1912406" cy="1968643"/>
          </a:xfrm>
        </p:grpSpPr>
        <p:cxnSp>
          <p:nvCxnSpPr>
            <p:cNvPr id="76" name="Elbow Connector 75"/>
            <p:cNvCxnSpPr/>
            <p:nvPr/>
          </p:nvCxnSpPr>
          <p:spPr>
            <a:xfrm rot="10800000" flipV="1">
              <a:off x="4904283" y="3731960"/>
              <a:ext cx="1912406" cy="585195"/>
            </a:xfrm>
            <a:prstGeom prst="bentConnector3">
              <a:avLst>
                <a:gd name="adj1" fmla="val 592"/>
              </a:avLst>
            </a:prstGeom>
            <a:ln w="3175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6200000" flipH="1">
              <a:off x="4356270" y="4853832"/>
              <a:ext cx="1394784" cy="298758"/>
            </a:xfrm>
            <a:prstGeom prst="bentConnector2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665663" y="3902229"/>
            <a:ext cx="33617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cxnSp>
        <p:nvCxnSpPr>
          <p:cNvPr id="10" name="Elbow Connector 9"/>
          <p:cNvCxnSpPr>
            <a:stCxn id="2" idx="3"/>
            <a:endCxn id="35" idx="1"/>
          </p:cNvCxnSpPr>
          <p:nvPr/>
        </p:nvCxnSpPr>
        <p:spPr>
          <a:xfrm flipV="1">
            <a:off x="6001838" y="3716724"/>
            <a:ext cx="1266749" cy="370171"/>
          </a:xfrm>
          <a:prstGeom prst="bentConnector3">
            <a:avLst>
              <a:gd name="adj1" fmla="val 100656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98154" y="4739665"/>
            <a:ext cx="33617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cxnSp>
        <p:nvCxnSpPr>
          <p:cNvPr id="57" name="Elbow Connector 56"/>
          <p:cNvCxnSpPr>
            <a:stCxn id="55" idx="2"/>
          </p:cNvCxnSpPr>
          <p:nvPr/>
        </p:nvCxnSpPr>
        <p:spPr>
          <a:xfrm rot="16200000" flipH="1">
            <a:off x="9014005" y="5061233"/>
            <a:ext cx="678616" cy="774143"/>
          </a:xfrm>
          <a:prstGeom prst="bentConnector2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61191" y="2674561"/>
            <a:ext cx="33617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cxnSp>
        <p:nvCxnSpPr>
          <p:cNvPr id="60" name="Elbow Connector 59"/>
          <p:cNvCxnSpPr>
            <a:stCxn id="59" idx="3"/>
            <a:endCxn id="34" idx="1"/>
          </p:cNvCxnSpPr>
          <p:nvPr/>
        </p:nvCxnSpPr>
        <p:spPr>
          <a:xfrm>
            <a:off x="5997366" y="2859227"/>
            <a:ext cx="431266" cy="857497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438160" y="3511297"/>
            <a:ext cx="2148840" cy="419557"/>
            <a:chOff x="6445038" y="3499798"/>
            <a:chExt cx="2148840" cy="443484"/>
          </a:xfrm>
        </p:grpSpPr>
        <p:sp>
          <p:nvSpPr>
            <p:cNvPr id="25" name="Rectangle 24"/>
            <p:cNvSpPr/>
            <p:nvPr/>
          </p:nvSpPr>
          <p:spPr>
            <a:xfrm>
              <a:off x="6445038" y="3504370"/>
              <a:ext cx="2148840" cy="4389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276358" y="3499798"/>
              <a:ext cx="0" cy="436107"/>
            </a:xfrm>
            <a:prstGeom prst="line">
              <a:avLst/>
            </a:prstGeom>
            <a:ln w="1270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8182" y="5449824"/>
            <a:ext cx="2139696" cy="436107"/>
            <a:chOff x="6445038" y="3495870"/>
            <a:chExt cx="2129624" cy="436107"/>
          </a:xfrm>
        </p:grpSpPr>
        <p:sp>
          <p:nvSpPr>
            <p:cNvPr id="70" name="Rectangle 69"/>
            <p:cNvSpPr/>
            <p:nvPr/>
          </p:nvSpPr>
          <p:spPr>
            <a:xfrm>
              <a:off x="6445038" y="3504370"/>
              <a:ext cx="2129624" cy="4073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7509048" y="3495870"/>
              <a:ext cx="0" cy="436107"/>
            </a:xfrm>
            <a:prstGeom prst="line">
              <a:avLst/>
            </a:prstGeom>
            <a:ln w="1270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9771719" y="3510264"/>
            <a:ext cx="2148840" cy="429768"/>
            <a:chOff x="6445038" y="3498669"/>
            <a:chExt cx="2129624" cy="436107"/>
          </a:xfrm>
        </p:grpSpPr>
        <p:sp>
          <p:nvSpPr>
            <p:cNvPr id="79" name="Rectangle 78"/>
            <p:cNvSpPr/>
            <p:nvPr/>
          </p:nvSpPr>
          <p:spPr>
            <a:xfrm>
              <a:off x="6445038" y="3504370"/>
              <a:ext cx="2129624" cy="4073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7509850" y="3498669"/>
              <a:ext cx="0" cy="436107"/>
            </a:xfrm>
            <a:prstGeom prst="line">
              <a:avLst/>
            </a:prstGeom>
            <a:ln w="1270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9774314" y="5446567"/>
            <a:ext cx="2129624" cy="436107"/>
            <a:chOff x="6445038" y="3483429"/>
            <a:chExt cx="2129624" cy="436107"/>
          </a:xfrm>
        </p:grpSpPr>
        <p:sp>
          <p:nvSpPr>
            <p:cNvPr id="83" name="Rectangle 82"/>
            <p:cNvSpPr/>
            <p:nvPr/>
          </p:nvSpPr>
          <p:spPr>
            <a:xfrm>
              <a:off x="6445038" y="3504370"/>
              <a:ext cx="2129624" cy="4073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7509850" y="3483429"/>
              <a:ext cx="0" cy="436107"/>
            </a:xfrm>
            <a:prstGeom prst="line">
              <a:avLst/>
            </a:prstGeom>
            <a:ln w="1270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82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5" grpId="0" animBg="1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i="1" dirty="0"/>
              <a:t>Structure</a:t>
            </a:r>
            <a:r>
              <a:rPr lang="en-US" dirty="0"/>
              <a:t>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11817625" cy="4980333"/>
          </a:xfrm>
        </p:spPr>
        <p:txBody>
          <a:bodyPr/>
          <a:lstStyle/>
          <a:p>
            <a:r>
              <a:rPr lang="en-US" dirty="0"/>
              <a:t>Define a </a:t>
            </a:r>
            <a:r>
              <a:rPr lang="en-US" dirty="0" err="1"/>
              <a:t>Struct</a:t>
            </a:r>
            <a:r>
              <a:rPr lang="en-US" dirty="0"/>
              <a:t> Date variable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MyBirthDate</a:t>
            </a:r>
            <a:r>
              <a:rPr lang="en-US" dirty="0"/>
              <a:t> and initialize it to September 21, 1967, in the 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</a:t>
            </a:r>
            <a:r>
              <a:rPr lang="en-US" dirty="0"/>
              <a:t> format. Write a program to display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MyBirthDate</a:t>
            </a:r>
            <a:r>
              <a:rPr lang="en-US" dirty="0"/>
              <a:t>. Take your own birth date from key board and display it too.</a:t>
            </a:r>
          </a:p>
          <a:p>
            <a:r>
              <a:rPr lang="en-US" dirty="0"/>
              <a:t>Write a C/C++ Program using </a:t>
            </a:r>
            <a:r>
              <a:rPr lang="en-US" dirty="0" err="1"/>
              <a:t>struct</a:t>
            </a:r>
            <a:r>
              <a:rPr lang="en-US" dirty="0"/>
              <a:t> variables to construct a student record list consisting of the following information in each record: student id (integer), student name (character string) and Marks(integer).</a:t>
            </a:r>
          </a:p>
          <a:p>
            <a:pPr lvl="1"/>
            <a:r>
              <a:rPr lang="en-US" sz="2000" dirty="0"/>
              <a:t>Do the following operations:</a:t>
            </a:r>
          </a:p>
          <a:p>
            <a:pPr lvl="2"/>
            <a:r>
              <a:rPr lang="en-US" sz="1800" dirty="0"/>
              <a:t>Store data for ten students and display the data on the screen.</a:t>
            </a:r>
          </a:p>
          <a:p>
            <a:pPr lvl="2"/>
            <a:r>
              <a:rPr lang="en-US" sz="1800" dirty="0"/>
              <a:t>Consider that students Marks and find out student name who get maximum and minimum mark</a:t>
            </a:r>
          </a:p>
          <a:p>
            <a:pPr lvl="2"/>
            <a:r>
              <a:rPr lang="en-US" sz="1800" dirty="0"/>
              <a:t>Search a record based on student name and display the information  content. If the specified name is not present in the list an error message should be displayed.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2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array takes simple data types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and organizes them into a linear array of elements all of the same type. </a:t>
            </a:r>
          </a:p>
          <a:p>
            <a:r>
              <a:rPr lang="en-US" dirty="0"/>
              <a:t>Now, consider a record card which records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age</a:t>
            </a:r>
            <a:r>
              <a:rPr lang="en-US" dirty="0"/>
              <a:t> and </a:t>
            </a:r>
            <a:r>
              <a:rPr lang="en-US" i="1" dirty="0"/>
              <a:t>salary</a:t>
            </a:r>
            <a:r>
              <a:rPr lang="en-US" dirty="0"/>
              <a:t>. The name would have to be stored as a </a:t>
            </a:r>
            <a:r>
              <a:rPr lang="en-US" i="1" dirty="0"/>
              <a:t>string</a:t>
            </a:r>
            <a:r>
              <a:rPr lang="en-US" dirty="0"/>
              <a:t>, the age could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and salary could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. As this record is about one person, it would be best if they are all stored under one variable.</a:t>
            </a:r>
          </a:p>
          <a:p>
            <a:r>
              <a:rPr lang="en-US" dirty="0"/>
              <a:t>At the moment the only way we can work with this collection of data is as separate variables. This isn't as convenient as a single data structure using a single name and so the C language provides </a:t>
            </a:r>
            <a:r>
              <a:rPr lang="en-US" i="1" dirty="0"/>
              <a:t>structure</a:t>
            </a:r>
            <a:r>
              <a:rPr lang="en-US" dirty="0"/>
              <a:t>. </a:t>
            </a:r>
          </a:p>
          <a:p>
            <a:pPr marL="396875" lvl="1" indent="-396875">
              <a:buFont typeface="Wingdings 2" panose="05020102010507070707" pitchFamily="18" charset="2"/>
              <a:buChar char="õ"/>
            </a:pPr>
            <a:r>
              <a:rPr lang="en-US" altLang="en-US" sz="2800" dirty="0"/>
              <a:t>A </a:t>
            </a:r>
            <a:r>
              <a:rPr lang="en-US" altLang="en-US" sz="2800" i="1" dirty="0"/>
              <a:t>structure</a:t>
            </a:r>
            <a:r>
              <a:rPr lang="en-US" altLang="en-US" sz="2800" dirty="0"/>
              <a:t> is an aggregate data type built using elements of other types</a:t>
            </a:r>
            <a:r>
              <a:rPr lang="en-US" altLang="en-US" dirty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180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 in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general “structure” in C/C++ is defined as follows:</a:t>
            </a:r>
          </a:p>
          <a:p>
            <a:pPr marL="398463" lvl="1" indent="0">
              <a:buNone/>
            </a:pPr>
            <a:r>
              <a:rPr lang="en-US" sz="19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name{</a:t>
            </a:r>
          </a:p>
          <a:p>
            <a:pPr marL="398463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list of component variables</a:t>
            </a:r>
          </a:p>
          <a:p>
            <a:pPr marL="398463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400" dirty="0"/>
          </a:p>
          <a:p>
            <a:r>
              <a:rPr lang="en-US" sz="2400" dirty="0"/>
              <a:t>For example, suppose we need to store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2400" dirty="0"/>
              <a:t> as a single structure. You would first define the new data type using:</a:t>
            </a:r>
          </a:p>
          <a:p>
            <a:pPr marL="398463" lvl="1" indent="0">
              <a:buNone/>
            </a:pPr>
            <a:r>
              <a:rPr lang="en-US" sz="18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name[5];</a:t>
            </a:r>
          </a:p>
          <a:p>
            <a:pPr marL="398463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398463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pPr marL="398463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8518" y="1411941"/>
            <a:ext cx="7116482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Here </a:t>
            </a:r>
            <a:r>
              <a:rPr lang="en-US" sz="22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/>
              <a:t> is the key word,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/>
              <a:t> is an identifier defining the structure name,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list of component variables</a:t>
            </a:r>
            <a:r>
              <a:rPr lang="en-US" sz="2200" dirty="0"/>
              <a:t> declares as much different type of variables as needed. The structure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/>
              <a:t> works as the </a:t>
            </a:r>
            <a:r>
              <a:rPr lang="en-US" sz="2200" i="1" dirty="0"/>
              <a:t>new data type </a:t>
            </a:r>
            <a:r>
              <a:rPr lang="en-US" sz="2200" dirty="0"/>
              <a:t>defined by the </a:t>
            </a:r>
            <a:r>
              <a:rPr lang="en-US" sz="2200" i="1" dirty="0"/>
              <a:t>user</a:t>
            </a:r>
            <a:r>
              <a:rPr lang="en-US" sz="2200" dirty="0"/>
              <a:t>. Definition ends with a semicolon.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3000" y="3948006"/>
            <a:ext cx="8382000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So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2200" dirty="0"/>
              <a:t> is the new user defined data type and a variable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200" dirty="0"/>
              <a:t> of type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/>
              <a:t>can hold total 22 bytes of information [5 consecutive characters (5*2=10 bytes), followed by an integer (4 bytes ), and a floating point number (8 bytes)]. </a:t>
            </a:r>
          </a:p>
          <a:p>
            <a:pPr algn="just"/>
            <a:r>
              <a:rPr lang="en-US" sz="2200" dirty="0"/>
              <a:t>Just like when we say </a:t>
            </a:r>
            <a:r>
              <a:rPr lang="en-US" sz="22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/>
              <a:t> is a compiler defined data type and a variable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 dirty="0"/>
              <a:t> of type </a:t>
            </a:r>
            <a:r>
              <a:rPr lang="en-US" sz="22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/>
              <a:t> can hold 4 bytes of integer number. </a:t>
            </a:r>
          </a:p>
        </p:txBody>
      </p:sp>
    </p:spTree>
    <p:extLst>
      <p:ext uri="{BB962C8B-B14F-4D97-AF65-F5344CB8AC3E}">
        <p14:creationId xmlns:p14="http://schemas.microsoft.com/office/powerpoint/2010/main" val="400745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 of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27822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 we can declare variables for compiler defined data types (example: </a:t>
            </a:r>
            <a:r>
              <a:rPr lang="en-US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b, *c, d[50];</a:t>
            </a:r>
            <a:r>
              <a:rPr lang="en-US" dirty="0"/>
              <a:t>), we can do the same for user defined data type created using </a:t>
            </a:r>
            <a:r>
              <a:rPr lang="en-US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.</a:t>
            </a:r>
          </a:p>
          <a:p>
            <a:pPr marL="398463" lvl="1" indent="0">
              <a:buNone/>
            </a:pPr>
            <a:r>
              <a:rPr lang="en-US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name[5];</a:t>
            </a:r>
          </a:p>
          <a:p>
            <a:pPr marL="3984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3984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pPr marL="3984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}a;</a:t>
            </a:r>
          </a:p>
          <a:p>
            <a:pPr marL="398463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b, *c, d[5];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47440" y="4089698"/>
            <a:ext cx="8306995" cy="2272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b="1" dirty="0">
              <a:solidFill>
                <a:srgbClr val="7030A0"/>
              </a:solidFill>
            </a:endParaRPr>
          </a:p>
          <a:p>
            <a:pPr algn="r"/>
            <a:endParaRPr lang="en-US" b="1" dirty="0">
              <a:solidFill>
                <a:srgbClr val="7030A0"/>
              </a:solidFill>
            </a:endParaRPr>
          </a:p>
          <a:p>
            <a:pPr algn="r"/>
            <a:endParaRPr lang="en-US" b="1" dirty="0">
              <a:solidFill>
                <a:srgbClr val="7030A0"/>
              </a:solidFill>
            </a:endParaRPr>
          </a:p>
          <a:p>
            <a:pPr algn="r"/>
            <a:endParaRPr lang="en-US" b="1" dirty="0">
              <a:solidFill>
                <a:srgbClr val="7030A0"/>
              </a:solidFill>
            </a:endParaRPr>
          </a:p>
          <a:p>
            <a:pPr algn="r"/>
            <a:endParaRPr lang="en-US" b="1" dirty="0">
              <a:solidFill>
                <a:srgbClr val="7030A0"/>
              </a:solidFill>
            </a:endParaRPr>
          </a:p>
          <a:p>
            <a:pPr algn="r"/>
            <a:endParaRPr lang="en-US" b="1" dirty="0">
              <a:solidFill>
                <a:srgbClr val="7030A0"/>
              </a:solidFill>
            </a:endParaRPr>
          </a:p>
          <a:p>
            <a:pPr algn="r"/>
            <a:endParaRPr lang="en-US" b="1" dirty="0">
              <a:solidFill>
                <a:srgbClr val="7030A0"/>
              </a:solidFill>
            </a:endParaRPr>
          </a:p>
          <a:p>
            <a:pPr algn="r"/>
            <a:r>
              <a:rPr lang="en-US" b="1" dirty="0">
                <a:solidFill>
                  <a:srgbClr val="7030A0"/>
                </a:solidFill>
              </a:rPr>
              <a:t>Main Memory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30427"/>
              </p:ext>
            </p:extLst>
          </p:nvPr>
        </p:nvGraphicFramePr>
        <p:xfrm>
          <a:off x="4309035" y="4274470"/>
          <a:ext cx="7450674" cy="1150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3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1547" y="5195081"/>
            <a:ext cx="3647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name[5]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	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salary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9889" y="5809129"/>
            <a:ext cx="726142" cy="0"/>
          </a:xfrm>
          <a:prstGeom prst="straightConnector1">
            <a:avLst/>
          </a:prstGeom>
          <a:ln w="31750"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9889" y="5471160"/>
            <a:ext cx="726142" cy="337969"/>
          </a:xfrm>
          <a:prstGeom prst="straightConnector1">
            <a:avLst/>
          </a:prstGeom>
          <a:ln w="31750"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9889" y="5809129"/>
            <a:ext cx="726142" cy="337969"/>
          </a:xfrm>
          <a:prstGeom prst="straightConnector1">
            <a:avLst/>
          </a:prstGeom>
          <a:ln w="31750"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3352800" y="5195082"/>
            <a:ext cx="2970006" cy="276078"/>
          </a:xfrm>
          <a:prstGeom prst="bentConnector3">
            <a:avLst>
              <a:gd name="adj1" fmla="val 99774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804160" y="5303520"/>
            <a:ext cx="5638800" cy="505609"/>
          </a:xfrm>
          <a:prstGeom prst="bentConnector3">
            <a:avLst>
              <a:gd name="adj1" fmla="val 100000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352800" y="5334000"/>
            <a:ext cx="7040880" cy="813098"/>
          </a:xfrm>
          <a:prstGeom prst="bentConnector3">
            <a:avLst>
              <a:gd name="adj1" fmla="val 100000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28160" y="4297680"/>
            <a:ext cx="7421880" cy="3352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221480" y="4907280"/>
            <a:ext cx="7626275" cy="563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69489" y="1647753"/>
            <a:ext cx="8330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Variable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 takes – 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5*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(char)+1*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)+1*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5*2+1*4+1*8 = 22 </a:t>
            </a:r>
            <a:r>
              <a:rPr lang="en-US" sz="2400" b="1" dirty="0">
                <a:solidFill>
                  <a:srgbClr val="7030A0"/>
                </a:solidFill>
              </a:rPr>
              <a:t>bytes in the memory.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64505" y="2996975"/>
            <a:ext cx="7189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22 bytes will be distributed sequentially to the structure members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400" b="1" dirty="0">
                <a:solidFill>
                  <a:srgbClr val="7030A0"/>
                </a:solidFill>
              </a:rPr>
              <a:t>, and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191547" y="3767864"/>
            <a:ext cx="1737360" cy="29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&amp;a</a:t>
            </a:r>
          </a:p>
        </p:txBody>
      </p:sp>
      <p:cxnSp>
        <p:nvCxnSpPr>
          <p:cNvPr id="41" name="Elbow Connector 40"/>
          <p:cNvCxnSpPr/>
          <p:nvPr/>
        </p:nvCxnSpPr>
        <p:spPr>
          <a:xfrm flipV="1">
            <a:off x="350520" y="4678680"/>
            <a:ext cx="3916680" cy="838200"/>
          </a:xfrm>
          <a:prstGeom prst="bentConnector3">
            <a:avLst>
              <a:gd name="adj1" fmla="val 389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640080" y="4066204"/>
            <a:ext cx="3581400" cy="337969"/>
          </a:xfrm>
          <a:prstGeom prst="bentConnector3">
            <a:avLst>
              <a:gd name="adj1" fmla="val 213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7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35" grpId="0" animBg="1"/>
      <p:bldP spid="36" grpId="0" animBg="1"/>
      <p:bldP spid="38" grpId="0" build="allAtOnce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 of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27822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 we can declare variables for compiler defined data types (example: </a:t>
            </a:r>
            <a:r>
              <a:rPr lang="en-US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b, *c, d[50];</a:t>
            </a:r>
            <a:r>
              <a:rPr lang="en-US" dirty="0"/>
              <a:t>), we can do the same for user defined data type created using </a:t>
            </a:r>
            <a:r>
              <a:rPr lang="en-US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.</a:t>
            </a:r>
          </a:p>
          <a:p>
            <a:pPr marL="398463" lvl="1" indent="0">
              <a:buNone/>
            </a:pPr>
            <a:r>
              <a:rPr lang="en-US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name[5];</a:t>
            </a:r>
          </a:p>
          <a:p>
            <a:pPr marL="3984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3984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salary;</a:t>
            </a:r>
          </a:p>
          <a:p>
            <a:pPr marL="3984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}a;</a:t>
            </a:r>
          </a:p>
          <a:p>
            <a:pPr marL="398463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b, *c, d[5];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48550"/>
              </p:ext>
            </p:extLst>
          </p:nvPr>
        </p:nvGraphicFramePr>
        <p:xfrm>
          <a:off x="5831840" y="4133636"/>
          <a:ext cx="6035040" cy="10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3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78830" y="4904403"/>
            <a:ext cx="550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name[5]	 age 	   salary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78830" y="3656396"/>
            <a:ext cx="6096000" cy="3789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cs typeface="Courier New" panose="02070309020205020404" pitchFamily="49" charset="0"/>
              </a:rPr>
              <a:t>Each 22 bytes contains the followings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3826"/>
              </p:ext>
            </p:extLst>
          </p:nvPr>
        </p:nvGraphicFramePr>
        <p:xfrm>
          <a:off x="4078045" y="2654449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61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62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63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64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65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6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62708"/>
              </p:ext>
            </p:extLst>
          </p:nvPr>
        </p:nvGraphicFramePr>
        <p:xfrm>
          <a:off x="8737600" y="2655146"/>
          <a:ext cx="3108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70659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70658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48182"/>
              </p:ext>
            </p:extLst>
          </p:nvPr>
        </p:nvGraphicFramePr>
        <p:xfrm>
          <a:off x="4081526" y="1600200"/>
          <a:ext cx="7775194" cy="987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8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Each index 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contains</a:t>
                      </a:r>
                    </a:p>
                    <a:p>
                      <a:pPr algn="ctr"/>
                      <a:r>
                        <a:rPr lang="en-US" sz="2000" b="1" baseline="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22 bytes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1">
                <a:tc>
                  <a:txBody>
                    <a:bodyPr/>
                    <a:lstStyle/>
                    <a:p>
                      <a:endParaRPr lang="en-US" sz="100" b="1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b="1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75625"/>
              </p:ext>
            </p:extLst>
          </p:nvPr>
        </p:nvGraphicFramePr>
        <p:xfrm>
          <a:off x="4064000" y="3040202"/>
          <a:ext cx="78181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d[0]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d[1]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d[2]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d[3]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d[4]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93087"/>
              </p:ext>
            </p:extLst>
          </p:nvPr>
        </p:nvGraphicFramePr>
        <p:xfrm>
          <a:off x="4047297" y="2658978"/>
          <a:ext cx="78181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Elbow Connector 20"/>
          <p:cNvCxnSpPr>
            <a:endCxn id="29" idx="1"/>
          </p:cNvCxnSpPr>
          <p:nvPr/>
        </p:nvCxnSpPr>
        <p:spPr>
          <a:xfrm rot="5400000" flipH="1" flipV="1">
            <a:off x="3674448" y="2988916"/>
            <a:ext cx="517367" cy="228332"/>
          </a:xfrm>
          <a:prstGeom prst="bentConnector2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4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Structure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11817625" cy="4980333"/>
          </a:xfrm>
        </p:spPr>
        <p:txBody>
          <a:bodyPr>
            <a:noAutofit/>
          </a:bodyPr>
          <a:lstStyle/>
          <a:p>
            <a:r>
              <a:rPr lang="en-US" altLang="ja-JP" sz="2000" dirty="0"/>
              <a:t>The dot </a:t>
            </a:r>
            <a:r>
              <a:rPr lang="en-US" altLang="ja-JP" sz="2000" dirty="0">
                <a:latin typeface="Courier New" panose="02070309020205020404" pitchFamily="49" charset="0"/>
              </a:rPr>
              <a:t>(</a:t>
            </a:r>
            <a:r>
              <a:rPr lang="en-US" altLang="ja-JP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ja-JP" sz="2000" dirty="0">
                <a:latin typeface="Courier New" panose="02070309020205020404" pitchFamily="49" charset="0"/>
              </a:rPr>
              <a:t>)</a:t>
            </a:r>
            <a:r>
              <a:rPr lang="en-US" altLang="ja-JP" sz="2000" dirty="0"/>
              <a:t> or combination of </a:t>
            </a:r>
            <a:r>
              <a:rPr lang="en-US" sz="2000" dirty="0"/>
              <a:t>dash-line and greater-than sign </a:t>
            </a:r>
            <a:r>
              <a:rPr lang="en-US" altLang="ja-JP" sz="2000" dirty="0"/>
              <a:t>(</a:t>
            </a:r>
            <a:r>
              <a:rPr lang="en-US" altLang="ja-JP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ja-JP" sz="2000" dirty="0"/>
              <a:t>) is used as operator to refer to members of </a:t>
            </a:r>
            <a:r>
              <a:rPr lang="en-US" altLang="ja-JP" sz="2000" dirty="0" err="1">
                <a:solidFill>
                  <a:srgbClr val="0000B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ja-JP" sz="2000" dirty="0"/>
              <a:t>.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name[5];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x, y[5], *p;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22;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x.salary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1234.56;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(x.name, "Sam");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y[2].age = 22;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 = &amp;x;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p-&gt;age = 22;</a:t>
            </a:r>
          </a:p>
          <a:p>
            <a:r>
              <a:rPr lang="en-US" altLang="ja-JP" sz="2000" dirty="0"/>
              <a:t>Member variables can be used in any manner appropriate for their data type.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94729" y="1734671"/>
            <a:ext cx="6656294" cy="418203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282575" indent="-282575">
              <a:lnSpc>
                <a:spcPct val="120000"/>
              </a:lnSpc>
            </a:pPr>
            <a:r>
              <a:rPr lang="en-US" dirty="0"/>
              <a:t>Here,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is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dirty="0"/>
              <a:t>.</a:t>
            </a:r>
          </a:p>
          <a:p>
            <a:pPr marL="282575" indent="-282575">
              <a:lnSpc>
                <a:spcPct val="12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of type </a:t>
            </a:r>
            <a:r>
              <a:rPr lang="en-US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.</a:t>
            </a:r>
          </a:p>
          <a:p>
            <a:pPr marL="282575" indent="-282575">
              <a:lnSpc>
                <a:spcPct val="12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x.salary</a:t>
            </a:r>
            <a:r>
              <a:rPr lang="en-US" dirty="0"/>
              <a:t> is of type </a:t>
            </a:r>
            <a:r>
              <a:rPr lang="en-US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.</a:t>
            </a:r>
          </a:p>
          <a:p>
            <a:pPr marL="282575" indent="-282575"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x.name</a:t>
            </a:r>
            <a:r>
              <a:rPr lang="en-US" dirty="0"/>
              <a:t> is of type </a:t>
            </a:r>
            <a:r>
              <a:rPr lang="en-US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US" dirty="0"/>
              <a:t>.</a:t>
            </a:r>
          </a:p>
          <a:p>
            <a:pPr marL="282575" indent="-282575"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y[2].age </a:t>
            </a:r>
            <a:r>
              <a:rPr lang="en-US" dirty="0"/>
              <a:t>is of type </a:t>
            </a:r>
            <a:r>
              <a:rPr lang="en-US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y[2]</a:t>
            </a:r>
            <a:r>
              <a:rPr lang="en-US" dirty="0"/>
              <a:t> is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dirty="0"/>
              <a:t> and represents the 3</a:t>
            </a:r>
            <a:r>
              <a:rPr lang="en-US" baseline="30000" dirty="0"/>
              <a:t>rd</a:t>
            </a:r>
            <a:r>
              <a:rPr lang="en-US" dirty="0"/>
              <a:t> element.</a:t>
            </a:r>
          </a:p>
          <a:p>
            <a:pPr marL="282575" indent="-282575"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p-&gt;age </a:t>
            </a:r>
            <a:r>
              <a:rPr lang="en-US" dirty="0"/>
              <a:t>is of type </a:t>
            </a:r>
            <a:r>
              <a:rPr lang="en-US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is a pointer pointing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EmplyeeRecord</a:t>
            </a:r>
            <a:r>
              <a:rPr lang="en-US" dirty="0"/>
              <a:t>. Operator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) is used for pointer variable of </a:t>
            </a:r>
            <a:r>
              <a:rPr lang="en-US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instead of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).</a:t>
            </a:r>
          </a:p>
          <a:p>
            <a:pPr marL="282575" indent="-282575"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p-&gt;age</a:t>
            </a:r>
            <a:r>
              <a:rPr lang="en-US" dirty="0"/>
              <a:t> can be represented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(*p).age</a:t>
            </a:r>
            <a:r>
              <a:rPr lang="en-US" dirty="0"/>
              <a:t>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6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Structure Variable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To initialize a </a:t>
            </a:r>
            <a:r>
              <a:rPr lang="en-US" altLang="ja-JP" dirty="0" err="1">
                <a:solidFill>
                  <a:srgbClr val="0000B0"/>
                </a:solidFill>
              </a:rPr>
              <a:t>struct</a:t>
            </a:r>
            <a:r>
              <a:rPr lang="en-US" altLang="ja-JP" dirty="0"/>
              <a:t> variable, follow the </a:t>
            </a:r>
            <a:r>
              <a:rPr lang="en-US" altLang="ja-JP" dirty="0" err="1">
                <a:solidFill>
                  <a:srgbClr val="0000B0"/>
                </a:solidFill>
              </a:rPr>
              <a:t>struct</a:t>
            </a:r>
            <a:r>
              <a:rPr lang="en-US" altLang="ja-JP" dirty="0"/>
              <a:t> variable name with an equal sign, followed by a list of initializers enclosed in braces in sequential order of definition.</a:t>
            </a:r>
          </a:p>
          <a:p>
            <a:pPr marL="457200" lvl="1" indent="0">
              <a:buNone/>
            </a:pPr>
            <a:r>
              <a:rPr lang="en-US" sz="2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name[5];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x = {"Sam", 22, 1234.56};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"Sam" </a:t>
            </a:r>
            <a:r>
              <a:rPr lang="en-US" dirty="0"/>
              <a:t>is copied to the member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referred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x.xame</a:t>
            </a:r>
            <a:r>
              <a:rPr lang="en-US" dirty="0"/>
              <a:t>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dirty="0"/>
              <a:t>is copied to the member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dirty="0"/>
              <a:t> referred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x.age</a:t>
            </a:r>
            <a:r>
              <a:rPr lang="en-US" dirty="0"/>
              <a:t>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1234.56 </a:t>
            </a:r>
            <a:r>
              <a:rPr lang="en-US" dirty="0"/>
              <a:t>is copied to the member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dirty="0"/>
              <a:t> referred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381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Structure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ja-JP" dirty="0"/>
              <a:t>No memory (as data) is allocated for defining </a:t>
            </a:r>
            <a:r>
              <a:rPr lang="en-US" altLang="ja-JP" dirty="0" err="1">
                <a:solidFill>
                  <a:srgbClr val="0000B0"/>
                </a:solidFill>
              </a:rPr>
              <a:t>struct</a:t>
            </a:r>
            <a:r>
              <a:rPr lang="en-US" altLang="ja-JP" dirty="0"/>
              <a:t>.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ja-JP" dirty="0"/>
              <a:t>Memory is allocated when its instances/variables are created.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sym typeface="Wingdings" panose="05000000000000000000" pitchFamily="2" charset="2"/>
              </a:rPr>
              <a:t>Hence </a:t>
            </a:r>
            <a:r>
              <a:rPr lang="en-US" altLang="ja-JP" dirty="0" err="1">
                <a:solidFill>
                  <a:srgbClr val="0000B0"/>
                </a:solidFill>
                <a:sym typeface="Wingdings" panose="05000000000000000000" pitchFamily="2" charset="2"/>
              </a:rPr>
              <a:t>struct</a:t>
            </a:r>
            <a:r>
              <a:rPr lang="en-US" altLang="ja-JP" dirty="0">
                <a:sym typeface="Wingdings" panose="05000000000000000000" pitchFamily="2" charset="2"/>
              </a:rPr>
              <a:t> stand alone is a template… and it cannot be initialized. You need to declare a variable of type </a:t>
            </a:r>
            <a:r>
              <a:rPr lang="en-US" altLang="ja-JP" dirty="0" err="1">
                <a:solidFill>
                  <a:srgbClr val="0000B0"/>
                </a:solidFill>
                <a:sym typeface="Wingdings" panose="05000000000000000000" pitchFamily="2" charset="2"/>
              </a:rPr>
              <a:t>struct</a:t>
            </a:r>
            <a:r>
              <a:rPr lang="en-US" altLang="ja-JP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sym typeface="Wingdings" panose="05000000000000000000" pitchFamily="2" charset="2"/>
              </a:rPr>
              <a:t>No arithmetic or logical operation is possible on the </a:t>
            </a:r>
            <a:r>
              <a:rPr lang="en-US" altLang="ja-JP" dirty="0" err="1">
                <a:solidFill>
                  <a:srgbClr val="0000B0"/>
                </a:solidFill>
                <a:sym typeface="Wingdings" panose="05000000000000000000" pitchFamily="2" charset="2"/>
              </a:rPr>
              <a:t>struct</a:t>
            </a:r>
            <a:r>
              <a:rPr lang="en-US" altLang="ja-JP" dirty="0">
                <a:sym typeface="Wingdings" panose="05000000000000000000" pitchFamily="2" charset="2"/>
              </a:rPr>
              <a:t> variables unless defined by the operator overloading. Example: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en-US" altLang="ja-JP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EmployeeRecord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a, b;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ym typeface="Wingdings" panose="05000000000000000000" pitchFamily="2" charset="2"/>
              </a:rPr>
              <a:t>	Any expression like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== b </a:t>
            </a:r>
            <a:r>
              <a:rPr lang="en-US" altLang="ja-JP" dirty="0">
                <a:sym typeface="Wingdings" panose="05000000000000000000" pitchFamily="2" charset="2"/>
              </a:rPr>
              <a:t>or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+ b </a:t>
            </a:r>
            <a:r>
              <a:rPr lang="en-US" altLang="ja-JP" dirty="0">
                <a:sym typeface="Wingdings" panose="05000000000000000000" pitchFamily="2" charset="2"/>
              </a:rPr>
              <a:t>etc. is not possible.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ym typeface="Wingdings" panose="05000000000000000000" pitchFamily="2" charset="2"/>
              </a:rPr>
              <a:t>	But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a.age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b.age</a:t>
            </a:r>
            <a:r>
              <a:rPr lang="en-US" altLang="ja-JP" dirty="0">
                <a:sym typeface="Wingdings" panose="05000000000000000000" pitchFamily="2" charset="2"/>
              </a:rPr>
              <a:t> is possible as both of these are of type </a:t>
            </a:r>
            <a:r>
              <a:rPr lang="en-US" altLang="ja-JP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altLang="ja-JP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sym typeface="Wingdings" panose="05000000000000000000" pitchFamily="2" charset="2"/>
              </a:rPr>
              <a:t>Only assignment operation works. i.e.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b;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sym typeface="Wingdings" panose="05000000000000000000" pitchFamily="2" charset="2"/>
              </a:rPr>
              <a:t>Call-by-value, call-by-reference, return-with-value, return-with-reference, array-as-parameter – all works with a </a:t>
            </a:r>
            <a:r>
              <a:rPr lang="en-US" altLang="ja-JP" dirty="0" err="1">
                <a:solidFill>
                  <a:srgbClr val="0000B0"/>
                </a:solidFill>
                <a:sym typeface="Wingdings" panose="05000000000000000000" pitchFamily="2" charset="2"/>
              </a:rPr>
              <a:t>struct</a:t>
            </a:r>
            <a:r>
              <a:rPr lang="en-US" altLang="ja-JP" dirty="0">
                <a:sym typeface="Wingdings" panose="05000000000000000000" pitchFamily="2" charset="2"/>
              </a:rPr>
              <a:t> variable as same as the normal variable concept using function in C/C++.</a:t>
            </a:r>
          </a:p>
          <a:p>
            <a:pPr>
              <a:lnSpc>
                <a:spcPct val="90000"/>
              </a:lnSpc>
            </a:pPr>
            <a:endParaRPr lang="en-US" altLang="ja-JP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7395103" cy="498033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400" dirty="0"/>
              <a:t>As any number and type of variables declared inside a structure, another structure can also be declared/defined inside another structure.</a:t>
            </a:r>
            <a:r>
              <a:rPr lang="en-US" sz="3400" dirty="0">
                <a:cs typeface="Courier New" panose="02070309020205020404" pitchFamily="49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3100" dirty="0">
                <a:cs typeface="Courier New" panose="02070309020205020404" pitchFamily="49" charset="0"/>
              </a:rPr>
              <a:t>Example 1:</a:t>
            </a:r>
          </a:p>
          <a:p>
            <a:pPr lvl="1" algn="just">
              <a:lnSpc>
                <a:spcPct val="120000"/>
              </a:lnSpc>
            </a:pPr>
            <a:r>
              <a:rPr lang="en-US" sz="2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AppDate</a:t>
            </a:r>
            <a:r>
              <a:rPr lang="en-US" sz="2900" dirty="0">
                <a:cs typeface="Courier New" panose="02070309020205020404" pitchFamily="49" charset="0"/>
              </a:rPr>
              <a:t> and </a:t>
            </a:r>
            <a:r>
              <a:rPr lang="en-US" sz="2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AppTime</a:t>
            </a:r>
            <a:r>
              <a:rPr lang="en-US" sz="2900" dirty="0">
                <a:cs typeface="Courier New" panose="02070309020205020404" pitchFamily="49" charset="0"/>
              </a:rPr>
              <a:t> is defined inside the structure Appointment.</a:t>
            </a:r>
          </a:p>
          <a:p>
            <a:pPr lvl="1" algn="just">
              <a:lnSpc>
                <a:spcPct val="120000"/>
              </a:lnSpc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900" dirty="0">
                <a:cs typeface="Courier New" panose="02070309020205020404" pitchFamily="49" charset="0"/>
              </a:rPr>
              <a:t> is a variable for the structure </a:t>
            </a:r>
            <a:r>
              <a:rPr lang="en-US" sz="2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AppDate</a:t>
            </a:r>
            <a:r>
              <a:rPr lang="en-US" sz="2900" dirty="0">
                <a:cs typeface="Courier New" panose="02070309020205020404" pitchFamily="49" charset="0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  <a:r>
              <a:rPr lang="en-US" sz="2900" dirty="0">
                <a:cs typeface="Courier New" panose="02070309020205020404" pitchFamily="49" charset="0"/>
              </a:rPr>
              <a:t> is a variable for the structure </a:t>
            </a:r>
            <a:r>
              <a:rPr lang="en-US" sz="2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AppTime</a:t>
            </a:r>
            <a:r>
              <a:rPr lang="en-US" sz="2900" dirty="0">
                <a:cs typeface="Courier New" panose="02070309020205020404" pitchFamily="49" charset="0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2900" dirty="0">
                <a:cs typeface="Courier New" panose="02070309020205020404" pitchFamily="49" charset="0"/>
              </a:rPr>
              <a:t>Both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900" dirty="0">
                <a:cs typeface="Courier New" panose="02070309020205020404" pitchFamily="49" charset="0"/>
              </a:rPr>
              <a:t> and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  <a:r>
              <a:rPr lang="en-US" sz="2900" dirty="0">
                <a:cs typeface="Courier New" panose="02070309020205020404" pitchFamily="49" charset="0"/>
              </a:rPr>
              <a:t> is declared inside the structure </a:t>
            </a:r>
            <a:r>
              <a:rPr lang="en-US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Appointment</a:t>
            </a:r>
            <a:r>
              <a:rPr lang="en-US" sz="2900" dirty="0"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3100" dirty="0">
                <a:cs typeface="Courier New" panose="02070309020205020404" pitchFamily="49" charset="0"/>
              </a:rPr>
              <a:t>Example 2:</a:t>
            </a:r>
          </a:p>
          <a:p>
            <a:pPr lvl="1" algn="just">
              <a:lnSpc>
                <a:spcPct val="120000"/>
              </a:lnSpc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dob</a:t>
            </a:r>
            <a:r>
              <a:rPr lang="en-US" sz="2900" dirty="0">
                <a:cs typeface="Courier New" panose="02070309020205020404" pitchFamily="49" charset="0"/>
              </a:rPr>
              <a:t> is a variable for the structure </a:t>
            </a:r>
            <a:r>
              <a:rPr lang="en-US" sz="2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2900" dirty="0">
                <a:cs typeface="Courier New" panose="02070309020205020404" pitchFamily="49" charset="0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dob</a:t>
            </a:r>
            <a:r>
              <a:rPr lang="en-US" sz="2900" dirty="0">
                <a:cs typeface="Courier New" panose="02070309020205020404" pitchFamily="49" charset="0"/>
              </a:rPr>
              <a:t> is declared inside structure </a:t>
            </a:r>
            <a:r>
              <a:rPr lang="en-US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900" dirty="0">
                <a:cs typeface="Courier New" panose="02070309020205020404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799293" y="551329"/>
            <a:ext cx="4193923" cy="562563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Example 1: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Appointment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day, month, year;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minute, hour;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}tm;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venue[100];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Example 2: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day, month, year;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dob;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688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tailEnd type="triangl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5140</TotalTime>
  <Words>1416</Words>
  <Application>Microsoft Office PowerPoint</Application>
  <PresentationFormat>Widescreen</PresentationFormat>
  <Paragraphs>197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Book Antiqua</vt:lpstr>
      <vt:lpstr>Calibri</vt:lpstr>
      <vt:lpstr>Calibri Light</vt:lpstr>
      <vt:lpstr>Courier New</vt:lpstr>
      <vt:lpstr>Times New Roman</vt:lpstr>
      <vt:lpstr>Wingdings</vt:lpstr>
      <vt:lpstr>Wingdings 2</vt:lpstr>
      <vt:lpstr>1_Office Theme</vt:lpstr>
      <vt:lpstr>CSC 2105::Data Structure   Structure</vt:lpstr>
      <vt:lpstr>Structure</vt:lpstr>
      <vt:lpstr>Defining Structure in C/C++</vt:lpstr>
      <vt:lpstr>Declaring Variable of a Structure</vt:lpstr>
      <vt:lpstr>Declaring Variable of a Structure</vt:lpstr>
      <vt:lpstr>Accessing Structure Member</vt:lpstr>
      <vt:lpstr>Initializing Structure Variable</vt:lpstr>
      <vt:lpstr>More on Structure</vt:lpstr>
      <vt:lpstr>Nested Structure</vt:lpstr>
      <vt:lpstr>Self-Referential structure </vt:lpstr>
      <vt:lpstr>Self-Referential structure …</vt:lpstr>
      <vt:lpstr>Sample Structure Problems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2105::Data Structure  Introduction</dc:title>
  <dc:creator>gmmashiour</dc:creator>
  <cp:lastModifiedBy> </cp:lastModifiedBy>
  <cp:revision>665</cp:revision>
  <dcterms:created xsi:type="dcterms:W3CDTF">2015-01-16T09:30:36Z</dcterms:created>
  <dcterms:modified xsi:type="dcterms:W3CDTF">2018-09-30T02:24:23Z</dcterms:modified>
</cp:coreProperties>
</file>