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28"/>
  </p:notesMasterIdLst>
  <p:sldIdLst>
    <p:sldId id="258" r:id="rId2"/>
    <p:sldId id="278" r:id="rId3"/>
    <p:sldId id="279" r:id="rId4"/>
    <p:sldId id="280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81" r:id="rId16"/>
    <p:sldId id="294" r:id="rId17"/>
    <p:sldId id="295" r:id="rId18"/>
    <p:sldId id="296" r:id="rId19"/>
    <p:sldId id="297" r:id="rId20"/>
    <p:sldId id="298" r:id="rId21"/>
    <p:sldId id="299" r:id="rId22"/>
    <p:sldId id="301" r:id="rId23"/>
    <p:sldId id="300" r:id="rId24"/>
    <p:sldId id="302" r:id="rId25"/>
    <p:sldId id="303" r:id="rId26"/>
    <p:sldId id="30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B0"/>
    <a:srgbClr val="FF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1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Kishor Morol" userId="79dd9cda-b701-4e54-9d1d-ec89df7ac823" providerId="ADAL" clId="{FD941D38-067B-4E2E-BD46-C5A90BD10A2E}"/>
    <pc:docChg chg="custSel modSld">
      <pc:chgData name="Md. Kishor Morol" userId="79dd9cda-b701-4e54-9d1d-ec89df7ac823" providerId="ADAL" clId="{FD941D38-067B-4E2E-BD46-C5A90BD10A2E}" dt="2018-10-02T04:43:11.528" v="48" actId="478"/>
      <pc:docMkLst>
        <pc:docMk/>
      </pc:docMkLst>
      <pc:sldChg chg="modSp">
        <pc:chgData name="Md. Kishor Morol" userId="79dd9cda-b701-4e54-9d1d-ec89df7ac823" providerId="ADAL" clId="{FD941D38-067B-4E2E-BD46-C5A90BD10A2E}" dt="2018-10-02T04:39:14.439" v="25" actId="20577"/>
        <pc:sldMkLst>
          <pc:docMk/>
          <pc:sldMk cId="2560580110" sldId="258"/>
        </pc:sldMkLst>
        <pc:spChg chg="mod">
          <ac:chgData name="Md. Kishor Morol" userId="79dd9cda-b701-4e54-9d1d-ec89df7ac823" providerId="ADAL" clId="{FD941D38-067B-4E2E-BD46-C5A90BD10A2E}" dt="2018-10-02T04:39:14.439" v="25" actId="20577"/>
          <ac:spMkLst>
            <pc:docMk/>
            <pc:sldMk cId="2560580110" sldId="258"/>
            <ac:spMk id="5" creationId="{00000000-0000-0000-0000-000000000000}"/>
          </ac:spMkLst>
        </pc:spChg>
      </pc:sldChg>
      <pc:sldChg chg="delSp">
        <pc:chgData name="Md. Kishor Morol" userId="79dd9cda-b701-4e54-9d1d-ec89df7ac823" providerId="ADAL" clId="{FD941D38-067B-4E2E-BD46-C5A90BD10A2E}" dt="2018-10-02T04:39:22.294" v="26" actId="478"/>
        <pc:sldMkLst>
          <pc:docMk/>
          <pc:sldMk cId="2967790293" sldId="278"/>
        </pc:sldMkLst>
        <pc:spChg chg="del">
          <ac:chgData name="Md. Kishor Morol" userId="79dd9cda-b701-4e54-9d1d-ec89df7ac823" providerId="ADAL" clId="{FD941D38-067B-4E2E-BD46-C5A90BD10A2E}" dt="2018-10-02T04:39:22.294" v="26" actId="478"/>
          <ac:spMkLst>
            <pc:docMk/>
            <pc:sldMk cId="2967790293" sldId="278"/>
            <ac:spMk id="4" creationId="{00000000-0000-0000-0000-000000000000}"/>
          </ac:spMkLst>
        </pc:spChg>
      </pc:sldChg>
      <pc:sldChg chg="delSp">
        <pc:chgData name="Md. Kishor Morol" userId="79dd9cda-b701-4e54-9d1d-ec89df7ac823" providerId="ADAL" clId="{FD941D38-067B-4E2E-BD46-C5A90BD10A2E}" dt="2018-10-02T04:40:16.155" v="27" actId="478"/>
        <pc:sldMkLst>
          <pc:docMk/>
          <pc:sldMk cId="3944878195" sldId="279"/>
        </pc:sldMkLst>
        <pc:spChg chg="del">
          <ac:chgData name="Md. Kishor Morol" userId="79dd9cda-b701-4e54-9d1d-ec89df7ac823" providerId="ADAL" clId="{FD941D38-067B-4E2E-BD46-C5A90BD10A2E}" dt="2018-10-02T04:40:16.155" v="27" actId="478"/>
          <ac:spMkLst>
            <pc:docMk/>
            <pc:sldMk cId="3944878195" sldId="279"/>
            <ac:spMk id="4" creationId="{00000000-0000-0000-0000-000000000000}"/>
          </ac:spMkLst>
        </pc:spChg>
      </pc:sldChg>
      <pc:sldChg chg="delSp">
        <pc:chgData name="Md. Kishor Morol" userId="79dd9cda-b701-4e54-9d1d-ec89df7ac823" providerId="ADAL" clId="{FD941D38-067B-4E2E-BD46-C5A90BD10A2E}" dt="2018-10-02T04:40:29.157" v="28" actId="478"/>
        <pc:sldMkLst>
          <pc:docMk/>
          <pc:sldMk cId="3285675075" sldId="280"/>
        </pc:sldMkLst>
        <pc:spChg chg="del">
          <ac:chgData name="Md. Kishor Morol" userId="79dd9cda-b701-4e54-9d1d-ec89df7ac823" providerId="ADAL" clId="{FD941D38-067B-4E2E-BD46-C5A90BD10A2E}" dt="2018-10-02T04:40:29.157" v="28" actId="478"/>
          <ac:spMkLst>
            <pc:docMk/>
            <pc:sldMk cId="3285675075" sldId="280"/>
            <ac:spMk id="4" creationId="{00000000-0000-0000-0000-000000000000}"/>
          </ac:spMkLst>
        </pc:spChg>
      </pc:sldChg>
      <pc:sldChg chg="delSp">
        <pc:chgData name="Md. Kishor Morol" userId="79dd9cda-b701-4e54-9d1d-ec89df7ac823" providerId="ADAL" clId="{FD941D38-067B-4E2E-BD46-C5A90BD10A2E}" dt="2018-10-02T04:42:00.902" v="39" actId="478"/>
        <pc:sldMkLst>
          <pc:docMk/>
          <pc:sldMk cId="4013086730" sldId="281"/>
        </pc:sldMkLst>
        <pc:spChg chg="del">
          <ac:chgData name="Md. Kishor Morol" userId="79dd9cda-b701-4e54-9d1d-ec89df7ac823" providerId="ADAL" clId="{FD941D38-067B-4E2E-BD46-C5A90BD10A2E}" dt="2018-10-02T04:42:00.902" v="39" actId="478"/>
          <ac:spMkLst>
            <pc:docMk/>
            <pc:sldMk cId="4013086730" sldId="281"/>
            <ac:spMk id="4" creationId="{00000000-0000-0000-0000-000000000000}"/>
          </ac:spMkLst>
        </pc:spChg>
      </pc:sldChg>
      <pc:sldChg chg="delSp">
        <pc:chgData name="Md. Kishor Morol" userId="79dd9cda-b701-4e54-9d1d-ec89df7ac823" providerId="ADAL" clId="{FD941D38-067B-4E2E-BD46-C5A90BD10A2E}" dt="2018-10-02T04:40:45.288" v="29" actId="478"/>
        <pc:sldMkLst>
          <pc:docMk/>
          <pc:sldMk cId="2726328784" sldId="283"/>
        </pc:sldMkLst>
        <pc:spChg chg="del">
          <ac:chgData name="Md. Kishor Morol" userId="79dd9cda-b701-4e54-9d1d-ec89df7ac823" providerId="ADAL" clId="{FD941D38-067B-4E2E-BD46-C5A90BD10A2E}" dt="2018-10-02T04:40:45.288" v="29" actId="478"/>
          <ac:spMkLst>
            <pc:docMk/>
            <pc:sldMk cId="2726328784" sldId="283"/>
            <ac:spMk id="4" creationId="{00000000-0000-0000-0000-000000000000}"/>
          </ac:spMkLst>
        </pc:spChg>
      </pc:sldChg>
      <pc:sldChg chg="delSp">
        <pc:chgData name="Md. Kishor Morol" userId="79dd9cda-b701-4e54-9d1d-ec89df7ac823" providerId="ADAL" clId="{FD941D38-067B-4E2E-BD46-C5A90BD10A2E}" dt="2018-10-02T04:40:51.868" v="30" actId="478"/>
        <pc:sldMkLst>
          <pc:docMk/>
          <pc:sldMk cId="990758467" sldId="284"/>
        </pc:sldMkLst>
        <pc:spChg chg="del">
          <ac:chgData name="Md. Kishor Morol" userId="79dd9cda-b701-4e54-9d1d-ec89df7ac823" providerId="ADAL" clId="{FD941D38-067B-4E2E-BD46-C5A90BD10A2E}" dt="2018-10-02T04:40:51.868" v="30" actId="478"/>
          <ac:spMkLst>
            <pc:docMk/>
            <pc:sldMk cId="990758467" sldId="284"/>
            <ac:spMk id="4" creationId="{00000000-0000-0000-0000-000000000000}"/>
          </ac:spMkLst>
        </pc:spChg>
      </pc:sldChg>
      <pc:sldChg chg="delSp">
        <pc:chgData name="Md. Kishor Morol" userId="79dd9cda-b701-4e54-9d1d-ec89df7ac823" providerId="ADAL" clId="{FD941D38-067B-4E2E-BD46-C5A90BD10A2E}" dt="2018-10-02T04:41:01.941" v="31" actId="478"/>
        <pc:sldMkLst>
          <pc:docMk/>
          <pc:sldMk cId="3500581804" sldId="285"/>
        </pc:sldMkLst>
        <pc:spChg chg="del">
          <ac:chgData name="Md. Kishor Morol" userId="79dd9cda-b701-4e54-9d1d-ec89df7ac823" providerId="ADAL" clId="{FD941D38-067B-4E2E-BD46-C5A90BD10A2E}" dt="2018-10-02T04:41:01.941" v="31" actId="478"/>
          <ac:spMkLst>
            <pc:docMk/>
            <pc:sldMk cId="3500581804" sldId="285"/>
            <ac:spMk id="4" creationId="{00000000-0000-0000-0000-000000000000}"/>
          </ac:spMkLst>
        </pc:spChg>
      </pc:sldChg>
      <pc:sldChg chg="delSp">
        <pc:chgData name="Md. Kishor Morol" userId="79dd9cda-b701-4e54-9d1d-ec89df7ac823" providerId="ADAL" clId="{FD941D38-067B-4E2E-BD46-C5A90BD10A2E}" dt="2018-10-02T04:41:06.587" v="32" actId="478"/>
        <pc:sldMkLst>
          <pc:docMk/>
          <pc:sldMk cId="3708462891" sldId="286"/>
        </pc:sldMkLst>
        <pc:spChg chg="del">
          <ac:chgData name="Md. Kishor Morol" userId="79dd9cda-b701-4e54-9d1d-ec89df7ac823" providerId="ADAL" clId="{FD941D38-067B-4E2E-BD46-C5A90BD10A2E}" dt="2018-10-02T04:41:06.587" v="32" actId="478"/>
          <ac:spMkLst>
            <pc:docMk/>
            <pc:sldMk cId="3708462891" sldId="286"/>
            <ac:spMk id="4" creationId="{00000000-0000-0000-0000-000000000000}"/>
          </ac:spMkLst>
        </pc:spChg>
      </pc:sldChg>
      <pc:sldChg chg="delSp">
        <pc:chgData name="Md. Kishor Morol" userId="79dd9cda-b701-4e54-9d1d-ec89df7ac823" providerId="ADAL" clId="{FD941D38-067B-4E2E-BD46-C5A90BD10A2E}" dt="2018-10-02T04:41:16.554" v="33" actId="478"/>
        <pc:sldMkLst>
          <pc:docMk/>
          <pc:sldMk cId="2462058116" sldId="287"/>
        </pc:sldMkLst>
        <pc:spChg chg="del">
          <ac:chgData name="Md. Kishor Morol" userId="79dd9cda-b701-4e54-9d1d-ec89df7ac823" providerId="ADAL" clId="{FD941D38-067B-4E2E-BD46-C5A90BD10A2E}" dt="2018-10-02T04:41:16.554" v="33" actId="478"/>
          <ac:spMkLst>
            <pc:docMk/>
            <pc:sldMk cId="2462058116" sldId="287"/>
            <ac:spMk id="4" creationId="{00000000-0000-0000-0000-000000000000}"/>
          </ac:spMkLst>
        </pc:spChg>
      </pc:sldChg>
      <pc:sldChg chg="delSp">
        <pc:chgData name="Md. Kishor Morol" userId="79dd9cda-b701-4e54-9d1d-ec89df7ac823" providerId="ADAL" clId="{FD941D38-067B-4E2E-BD46-C5A90BD10A2E}" dt="2018-10-02T04:41:23.335" v="34" actId="478"/>
        <pc:sldMkLst>
          <pc:docMk/>
          <pc:sldMk cId="1389918704" sldId="288"/>
        </pc:sldMkLst>
        <pc:spChg chg="del">
          <ac:chgData name="Md. Kishor Morol" userId="79dd9cda-b701-4e54-9d1d-ec89df7ac823" providerId="ADAL" clId="{FD941D38-067B-4E2E-BD46-C5A90BD10A2E}" dt="2018-10-02T04:41:23.335" v="34" actId="478"/>
          <ac:spMkLst>
            <pc:docMk/>
            <pc:sldMk cId="1389918704" sldId="288"/>
            <ac:spMk id="4" creationId="{00000000-0000-0000-0000-000000000000}"/>
          </ac:spMkLst>
        </pc:spChg>
      </pc:sldChg>
      <pc:sldChg chg="delSp">
        <pc:chgData name="Md. Kishor Morol" userId="79dd9cda-b701-4e54-9d1d-ec89df7ac823" providerId="ADAL" clId="{FD941D38-067B-4E2E-BD46-C5A90BD10A2E}" dt="2018-10-02T04:41:28.903" v="35" actId="478"/>
        <pc:sldMkLst>
          <pc:docMk/>
          <pc:sldMk cId="2420265544" sldId="289"/>
        </pc:sldMkLst>
        <pc:spChg chg="del">
          <ac:chgData name="Md. Kishor Morol" userId="79dd9cda-b701-4e54-9d1d-ec89df7ac823" providerId="ADAL" clId="{FD941D38-067B-4E2E-BD46-C5A90BD10A2E}" dt="2018-10-02T04:41:28.903" v="35" actId="478"/>
          <ac:spMkLst>
            <pc:docMk/>
            <pc:sldMk cId="2420265544" sldId="289"/>
            <ac:spMk id="4" creationId="{00000000-0000-0000-0000-000000000000}"/>
          </ac:spMkLst>
        </pc:spChg>
      </pc:sldChg>
      <pc:sldChg chg="delSp">
        <pc:chgData name="Md. Kishor Morol" userId="79dd9cda-b701-4e54-9d1d-ec89df7ac823" providerId="ADAL" clId="{FD941D38-067B-4E2E-BD46-C5A90BD10A2E}" dt="2018-10-02T04:41:35.541" v="36" actId="478"/>
        <pc:sldMkLst>
          <pc:docMk/>
          <pc:sldMk cId="3033401395" sldId="290"/>
        </pc:sldMkLst>
        <pc:spChg chg="del">
          <ac:chgData name="Md. Kishor Morol" userId="79dd9cda-b701-4e54-9d1d-ec89df7ac823" providerId="ADAL" clId="{FD941D38-067B-4E2E-BD46-C5A90BD10A2E}" dt="2018-10-02T04:41:35.541" v="36" actId="478"/>
          <ac:spMkLst>
            <pc:docMk/>
            <pc:sldMk cId="3033401395" sldId="290"/>
            <ac:spMk id="4" creationId="{00000000-0000-0000-0000-000000000000}"/>
          </ac:spMkLst>
        </pc:spChg>
      </pc:sldChg>
      <pc:sldChg chg="delSp">
        <pc:chgData name="Md. Kishor Morol" userId="79dd9cda-b701-4e54-9d1d-ec89df7ac823" providerId="ADAL" clId="{FD941D38-067B-4E2E-BD46-C5A90BD10A2E}" dt="2018-10-02T04:41:42.104" v="37" actId="478"/>
        <pc:sldMkLst>
          <pc:docMk/>
          <pc:sldMk cId="4177382246" sldId="291"/>
        </pc:sldMkLst>
        <pc:spChg chg="del">
          <ac:chgData name="Md. Kishor Morol" userId="79dd9cda-b701-4e54-9d1d-ec89df7ac823" providerId="ADAL" clId="{FD941D38-067B-4E2E-BD46-C5A90BD10A2E}" dt="2018-10-02T04:41:42.104" v="37" actId="478"/>
          <ac:spMkLst>
            <pc:docMk/>
            <pc:sldMk cId="4177382246" sldId="291"/>
            <ac:spMk id="4" creationId="{00000000-0000-0000-0000-000000000000}"/>
          </ac:spMkLst>
        </pc:spChg>
      </pc:sldChg>
      <pc:sldChg chg="delSp">
        <pc:chgData name="Md. Kishor Morol" userId="79dd9cda-b701-4e54-9d1d-ec89df7ac823" providerId="ADAL" clId="{FD941D38-067B-4E2E-BD46-C5A90BD10A2E}" dt="2018-10-02T04:41:56.268" v="38" actId="478"/>
        <pc:sldMkLst>
          <pc:docMk/>
          <pc:sldMk cId="3981149497" sldId="292"/>
        </pc:sldMkLst>
        <pc:spChg chg="del">
          <ac:chgData name="Md. Kishor Morol" userId="79dd9cda-b701-4e54-9d1d-ec89df7ac823" providerId="ADAL" clId="{FD941D38-067B-4E2E-BD46-C5A90BD10A2E}" dt="2018-10-02T04:41:56.268" v="38" actId="478"/>
          <ac:spMkLst>
            <pc:docMk/>
            <pc:sldMk cId="3981149497" sldId="292"/>
            <ac:spMk id="4" creationId="{00000000-0000-0000-0000-000000000000}"/>
          </ac:spMkLst>
        </pc:spChg>
      </pc:sldChg>
      <pc:sldChg chg="delSp">
        <pc:chgData name="Md. Kishor Morol" userId="79dd9cda-b701-4e54-9d1d-ec89df7ac823" providerId="ADAL" clId="{FD941D38-067B-4E2E-BD46-C5A90BD10A2E}" dt="2018-10-02T04:42:14.071" v="40" actId="478"/>
        <pc:sldMkLst>
          <pc:docMk/>
          <pc:sldMk cId="828419121" sldId="294"/>
        </pc:sldMkLst>
        <pc:spChg chg="del">
          <ac:chgData name="Md. Kishor Morol" userId="79dd9cda-b701-4e54-9d1d-ec89df7ac823" providerId="ADAL" clId="{FD941D38-067B-4E2E-BD46-C5A90BD10A2E}" dt="2018-10-02T04:42:14.071" v="40" actId="478"/>
          <ac:spMkLst>
            <pc:docMk/>
            <pc:sldMk cId="828419121" sldId="294"/>
            <ac:spMk id="4" creationId="{00000000-0000-0000-0000-000000000000}"/>
          </ac:spMkLst>
        </pc:spChg>
      </pc:sldChg>
      <pc:sldChg chg="delSp">
        <pc:chgData name="Md. Kishor Morol" userId="79dd9cda-b701-4e54-9d1d-ec89df7ac823" providerId="ADAL" clId="{FD941D38-067B-4E2E-BD46-C5A90BD10A2E}" dt="2018-10-02T04:42:19.206" v="41" actId="478"/>
        <pc:sldMkLst>
          <pc:docMk/>
          <pc:sldMk cId="2632921788" sldId="295"/>
        </pc:sldMkLst>
        <pc:spChg chg="del">
          <ac:chgData name="Md. Kishor Morol" userId="79dd9cda-b701-4e54-9d1d-ec89df7ac823" providerId="ADAL" clId="{FD941D38-067B-4E2E-BD46-C5A90BD10A2E}" dt="2018-10-02T04:42:19.206" v="41" actId="478"/>
          <ac:spMkLst>
            <pc:docMk/>
            <pc:sldMk cId="2632921788" sldId="295"/>
            <ac:spMk id="4" creationId="{00000000-0000-0000-0000-000000000000}"/>
          </ac:spMkLst>
        </pc:spChg>
      </pc:sldChg>
      <pc:sldChg chg="delSp">
        <pc:chgData name="Md. Kishor Morol" userId="79dd9cda-b701-4e54-9d1d-ec89df7ac823" providerId="ADAL" clId="{FD941D38-067B-4E2E-BD46-C5A90BD10A2E}" dt="2018-10-02T04:42:29.349" v="42" actId="478"/>
        <pc:sldMkLst>
          <pc:docMk/>
          <pc:sldMk cId="75886675" sldId="297"/>
        </pc:sldMkLst>
        <pc:spChg chg="del">
          <ac:chgData name="Md. Kishor Morol" userId="79dd9cda-b701-4e54-9d1d-ec89df7ac823" providerId="ADAL" clId="{FD941D38-067B-4E2E-BD46-C5A90BD10A2E}" dt="2018-10-02T04:42:29.349" v="42" actId="478"/>
          <ac:spMkLst>
            <pc:docMk/>
            <pc:sldMk cId="75886675" sldId="297"/>
            <ac:spMk id="4" creationId="{00000000-0000-0000-0000-000000000000}"/>
          </ac:spMkLst>
        </pc:spChg>
      </pc:sldChg>
      <pc:sldChg chg="delSp">
        <pc:chgData name="Md. Kishor Morol" userId="79dd9cda-b701-4e54-9d1d-ec89df7ac823" providerId="ADAL" clId="{FD941D38-067B-4E2E-BD46-C5A90BD10A2E}" dt="2018-10-02T04:42:35.103" v="43" actId="478"/>
        <pc:sldMkLst>
          <pc:docMk/>
          <pc:sldMk cId="1520538995" sldId="298"/>
        </pc:sldMkLst>
        <pc:spChg chg="del">
          <ac:chgData name="Md. Kishor Morol" userId="79dd9cda-b701-4e54-9d1d-ec89df7ac823" providerId="ADAL" clId="{FD941D38-067B-4E2E-BD46-C5A90BD10A2E}" dt="2018-10-02T04:42:35.103" v="43" actId="478"/>
          <ac:spMkLst>
            <pc:docMk/>
            <pc:sldMk cId="1520538995" sldId="298"/>
            <ac:spMk id="4" creationId="{00000000-0000-0000-0000-000000000000}"/>
          </ac:spMkLst>
        </pc:spChg>
      </pc:sldChg>
      <pc:sldChg chg="delSp">
        <pc:chgData name="Md. Kishor Morol" userId="79dd9cda-b701-4e54-9d1d-ec89df7ac823" providerId="ADAL" clId="{FD941D38-067B-4E2E-BD46-C5A90BD10A2E}" dt="2018-10-02T04:42:40.487" v="44" actId="478"/>
        <pc:sldMkLst>
          <pc:docMk/>
          <pc:sldMk cId="3530149873" sldId="299"/>
        </pc:sldMkLst>
        <pc:spChg chg="del">
          <ac:chgData name="Md. Kishor Morol" userId="79dd9cda-b701-4e54-9d1d-ec89df7ac823" providerId="ADAL" clId="{FD941D38-067B-4E2E-BD46-C5A90BD10A2E}" dt="2018-10-02T04:42:40.487" v="44" actId="478"/>
          <ac:spMkLst>
            <pc:docMk/>
            <pc:sldMk cId="3530149873" sldId="299"/>
            <ac:spMk id="4" creationId="{00000000-0000-0000-0000-000000000000}"/>
          </ac:spMkLst>
        </pc:spChg>
      </pc:sldChg>
      <pc:sldChg chg="delSp">
        <pc:chgData name="Md. Kishor Morol" userId="79dd9cda-b701-4e54-9d1d-ec89df7ac823" providerId="ADAL" clId="{FD941D38-067B-4E2E-BD46-C5A90BD10A2E}" dt="2018-10-02T04:42:55.545" v="46" actId="478"/>
        <pc:sldMkLst>
          <pc:docMk/>
          <pc:sldMk cId="2920967040" sldId="300"/>
        </pc:sldMkLst>
        <pc:spChg chg="del">
          <ac:chgData name="Md. Kishor Morol" userId="79dd9cda-b701-4e54-9d1d-ec89df7ac823" providerId="ADAL" clId="{FD941D38-067B-4E2E-BD46-C5A90BD10A2E}" dt="2018-10-02T04:42:55.545" v="46" actId="478"/>
          <ac:spMkLst>
            <pc:docMk/>
            <pc:sldMk cId="2920967040" sldId="300"/>
            <ac:spMk id="4" creationId="{00000000-0000-0000-0000-000000000000}"/>
          </ac:spMkLst>
        </pc:spChg>
      </pc:sldChg>
      <pc:sldChg chg="delSp">
        <pc:chgData name="Md. Kishor Morol" userId="79dd9cda-b701-4e54-9d1d-ec89df7ac823" providerId="ADAL" clId="{FD941D38-067B-4E2E-BD46-C5A90BD10A2E}" dt="2018-10-02T04:42:51.194" v="45" actId="478"/>
        <pc:sldMkLst>
          <pc:docMk/>
          <pc:sldMk cId="3807270790" sldId="301"/>
        </pc:sldMkLst>
        <pc:spChg chg="del">
          <ac:chgData name="Md. Kishor Morol" userId="79dd9cda-b701-4e54-9d1d-ec89df7ac823" providerId="ADAL" clId="{FD941D38-067B-4E2E-BD46-C5A90BD10A2E}" dt="2018-10-02T04:42:51.194" v="45" actId="478"/>
          <ac:spMkLst>
            <pc:docMk/>
            <pc:sldMk cId="3807270790" sldId="301"/>
            <ac:spMk id="4" creationId="{00000000-0000-0000-0000-000000000000}"/>
          </ac:spMkLst>
        </pc:spChg>
      </pc:sldChg>
      <pc:sldChg chg="delSp">
        <pc:chgData name="Md. Kishor Morol" userId="79dd9cda-b701-4e54-9d1d-ec89df7ac823" providerId="ADAL" clId="{FD941D38-067B-4E2E-BD46-C5A90BD10A2E}" dt="2018-10-02T04:43:00.015" v="47" actId="478"/>
        <pc:sldMkLst>
          <pc:docMk/>
          <pc:sldMk cId="1739862092" sldId="303"/>
        </pc:sldMkLst>
        <pc:spChg chg="del">
          <ac:chgData name="Md. Kishor Morol" userId="79dd9cda-b701-4e54-9d1d-ec89df7ac823" providerId="ADAL" clId="{FD941D38-067B-4E2E-BD46-C5A90BD10A2E}" dt="2018-10-02T04:43:00.015" v="47" actId="478"/>
          <ac:spMkLst>
            <pc:docMk/>
            <pc:sldMk cId="1739862092" sldId="303"/>
            <ac:spMk id="4" creationId="{00000000-0000-0000-0000-000000000000}"/>
          </ac:spMkLst>
        </pc:spChg>
      </pc:sldChg>
      <pc:sldChg chg="delSp">
        <pc:chgData name="Md. Kishor Morol" userId="79dd9cda-b701-4e54-9d1d-ec89df7ac823" providerId="ADAL" clId="{FD941D38-067B-4E2E-BD46-C5A90BD10A2E}" dt="2018-10-02T04:43:11.528" v="48" actId="478"/>
        <pc:sldMkLst>
          <pc:docMk/>
          <pc:sldMk cId="3238601049" sldId="304"/>
        </pc:sldMkLst>
        <pc:spChg chg="del">
          <ac:chgData name="Md. Kishor Morol" userId="79dd9cda-b701-4e54-9d1d-ec89df7ac823" providerId="ADAL" clId="{FD941D38-067B-4E2E-BD46-C5A90BD10A2E}" dt="2018-10-02T04:43:11.528" v="48" actId="478"/>
          <ac:spMkLst>
            <pc:docMk/>
            <pc:sldMk cId="3238601049" sldId="304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283C5-C346-4454-B58C-E383B7338B51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864E2-BD79-4C01-ADA9-D4ADEE919B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4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864E2-BD79-4C01-ADA9-D4ADEE919BF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65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82880"/>
            <a:ext cx="11643360" cy="3527730"/>
          </a:xfrm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Tx/>
              <a:buNone/>
              <a:tabLst/>
              <a:defRPr sz="6000" b="1">
                <a:latin typeface="Book Antiqua" panose="02040602050305030304" pitchFamily="18" charset="0"/>
              </a:defRPr>
            </a:lvl1pPr>
          </a:lstStyle>
          <a:p>
            <a:pPr algn="ctr"/>
            <a:r>
              <a:rPr lang="en-US" sz="5400" b="0" dirty="0"/>
              <a:t>Course Code: Title</a:t>
            </a:r>
            <a:br>
              <a:rPr lang="en-US" sz="5400" b="0" dirty="0"/>
            </a:br>
            <a:r>
              <a:rPr lang="en-US" dirty="0"/>
              <a:t>Chapter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756329"/>
            <a:ext cx="11643360" cy="2379041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Prepared by</a:t>
            </a:r>
          </a:p>
        </p:txBody>
      </p:sp>
    </p:spTree>
    <p:extLst>
      <p:ext uri="{BB962C8B-B14F-4D97-AF65-F5344CB8AC3E}">
        <p14:creationId xmlns:p14="http://schemas.microsoft.com/office/powerpoint/2010/main" val="626492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286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96875" lvl="0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862013" lvl="1" indent="-4048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1206500" lvl="2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ô"/>
              <a:tabLst>
                <a:tab pos="1258888" algn="l"/>
              </a:tabLst>
            </a:pPr>
            <a:r>
              <a:rPr lang="en-US" dirty="0"/>
              <a:t>Third level</a:t>
            </a:r>
          </a:p>
          <a:p>
            <a:pPr marL="1655763" lvl="3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2120900" lvl="4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Mushfiqur</a:t>
            </a:r>
            <a:r>
              <a:rPr lang="en-US" dirty="0"/>
              <a:t> Rahman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Stack &amp; Queue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7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3830" y="119270"/>
            <a:ext cx="2628900" cy="62232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330" y="119270"/>
            <a:ext cx="9332843" cy="6223276"/>
          </a:xfrm>
        </p:spPr>
        <p:txBody>
          <a:bodyPr vert="eaVert"/>
          <a:lstStyle>
            <a:lvl1pPr marL="2286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96875" lvl="0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862013" lvl="1" indent="-4048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1206500" lvl="2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ô"/>
              <a:tabLst>
                <a:tab pos="1258888" algn="l"/>
              </a:tabLst>
            </a:pPr>
            <a:r>
              <a:rPr lang="en-US" dirty="0"/>
              <a:t>Third level</a:t>
            </a:r>
          </a:p>
          <a:p>
            <a:pPr marL="1655763" lvl="3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2120900" lvl="4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330" y="6358421"/>
            <a:ext cx="2743200" cy="365125"/>
          </a:xfrm>
        </p:spPr>
        <p:txBody>
          <a:bodyPr/>
          <a:lstStyle/>
          <a:p>
            <a:r>
              <a:rPr lang="en-US" dirty="0" err="1"/>
              <a:t>Mushfiqur</a:t>
            </a:r>
            <a:r>
              <a:rPr lang="en-US" dirty="0"/>
              <a:t> Rahman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8421"/>
            <a:ext cx="4114800" cy="365125"/>
          </a:xfrm>
        </p:spPr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Stack &amp; Queue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94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Mushfiqur</a:t>
            </a:r>
            <a:r>
              <a:rPr lang="en-US" dirty="0"/>
              <a:t> Rahman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Stack &amp; Queue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59024" y="172278"/>
            <a:ext cx="11873949" cy="6210024"/>
          </a:xfrm>
        </p:spPr>
        <p:txBody>
          <a:bodyPr/>
          <a:lstStyle>
            <a:lvl1pPr marL="228600" indent="-228600">
              <a:defRPr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63550" lvl="0" indent="-4635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862013" lvl="1" indent="-4048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1206500" lvl="2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ô"/>
              <a:tabLst>
                <a:tab pos="1258888" algn="l"/>
              </a:tabLst>
            </a:pPr>
            <a:r>
              <a:rPr lang="en-US" dirty="0"/>
              <a:t>Third level</a:t>
            </a:r>
          </a:p>
          <a:p>
            <a:pPr marL="1655763" lvl="3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2120900" lvl="4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391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98425"/>
            <a:ext cx="11976100" cy="866775"/>
          </a:xfrm>
        </p:spPr>
        <p:txBody>
          <a:bodyPr/>
          <a:lstStyle>
            <a:lvl1pPr>
              <a:defRPr b="1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063624"/>
            <a:ext cx="11976100" cy="5172075"/>
          </a:xfrm>
        </p:spPr>
        <p:txBody>
          <a:bodyPr/>
          <a:lstStyle>
            <a:lvl1pPr marL="396875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õ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5338" indent="-338138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¯"/>
              <a:defRPr/>
            </a:lvl2pPr>
            <a:lvl3pPr marL="1258888" indent="-344488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ô"/>
              <a:defRPr/>
            </a:lvl3pPr>
            <a:lvl4pPr marL="1655763" indent="-284163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ò"/>
              <a:defRPr/>
            </a:lvl4pPr>
            <a:lvl5pPr marL="2120900" indent="-292100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900" y="6356350"/>
            <a:ext cx="2203726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 err="1"/>
              <a:t>Mushfiqur</a:t>
            </a:r>
            <a:r>
              <a:rPr lang="en-US" dirty="0"/>
              <a:t> Rahman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6000" y="6356350"/>
            <a:ext cx="3073400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8500" y="6356350"/>
            <a:ext cx="5016500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Stack &amp; Queue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01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82880"/>
            <a:ext cx="11643360" cy="3527730"/>
          </a:xfrm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Tx/>
              <a:buNone/>
              <a:tabLst/>
              <a:defRPr sz="6000" b="1">
                <a:latin typeface="Book Antiqua" panose="02040602050305030304" pitchFamily="18" charset="0"/>
              </a:defRPr>
            </a:lvl1pPr>
          </a:lstStyle>
          <a:p>
            <a:pPr algn="ctr"/>
            <a:r>
              <a:rPr lang="en-US" sz="5400" b="0" dirty="0"/>
              <a:t>Course Code: Title</a:t>
            </a:r>
            <a:br>
              <a:rPr lang="en-US" sz="5400" b="0" dirty="0"/>
            </a:br>
            <a:r>
              <a:rPr lang="en-US" dirty="0"/>
              <a:t>Chapter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756329"/>
            <a:ext cx="11643360" cy="2379041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Prepared by</a:t>
            </a:r>
          </a:p>
        </p:txBody>
      </p:sp>
    </p:spTree>
    <p:extLst>
      <p:ext uri="{BB962C8B-B14F-4D97-AF65-F5344CB8AC3E}">
        <p14:creationId xmlns:p14="http://schemas.microsoft.com/office/powerpoint/2010/main" val="110724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91" y="179595"/>
            <a:ext cx="11817625" cy="880580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591" y="1196629"/>
            <a:ext cx="5801139" cy="4980333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õ"/>
              <a:defRPr/>
            </a:lvl1pPr>
            <a:lvl2pPr marL="685800" indent="-228600">
              <a:buFont typeface="Wingdings" panose="05000000000000000000" pitchFamily="2" charset="2"/>
              <a:buChar char="¯"/>
              <a:defRPr/>
            </a:lvl2pPr>
            <a:lvl3pPr marL="1143000" indent="-228600">
              <a:buFont typeface="Wingdings 2" panose="05020102010507070707" pitchFamily="18" charset="2"/>
              <a:buChar char="ô"/>
              <a:defRPr/>
            </a:lvl3pPr>
            <a:lvl4pPr marL="1600200" indent="-228600">
              <a:buFont typeface="Wingdings 2" panose="05020102010507070707" pitchFamily="18" charset="2"/>
              <a:buChar char="ò"/>
              <a:defRPr/>
            </a:lvl4pPr>
            <a:lvl5pPr marL="2057400" indent="-228600"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9497" y="1196630"/>
            <a:ext cx="5923720" cy="498033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õ"/>
              <a:defRPr/>
            </a:lvl1pPr>
            <a:lvl2pPr marL="685800" indent="-228600">
              <a:buFont typeface="Wingdings" panose="05000000000000000000" pitchFamily="2" charset="2"/>
              <a:buChar char="¯"/>
              <a:defRPr/>
            </a:lvl2pPr>
            <a:lvl3pPr marL="1143000" indent="-228600">
              <a:buFont typeface="Wingdings 2" panose="05020102010507070707" pitchFamily="18" charset="2"/>
              <a:buChar char="ô"/>
              <a:defRPr/>
            </a:lvl3pPr>
            <a:lvl4pPr marL="1600200" indent="-228600">
              <a:buFont typeface="Wingdings 2" panose="05020102010507070707" pitchFamily="18" charset="2"/>
              <a:buChar char="ò"/>
              <a:defRPr/>
            </a:lvl4pPr>
            <a:lvl5pPr marL="2057400" indent="-228600"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5591" y="6373468"/>
            <a:ext cx="2743200" cy="365125"/>
          </a:xfrm>
        </p:spPr>
        <p:txBody>
          <a:bodyPr/>
          <a:lstStyle/>
          <a:p>
            <a:r>
              <a:rPr lang="en-US" dirty="0" err="1"/>
              <a:t>Mushfiqur</a:t>
            </a:r>
            <a:r>
              <a:rPr lang="en-US" dirty="0"/>
              <a:t> Rahman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50016" y="6364909"/>
            <a:ext cx="2743200" cy="365125"/>
          </a:xfrm>
        </p:spPr>
        <p:txBody>
          <a:bodyPr/>
          <a:lstStyle/>
          <a:p>
            <a:r>
              <a:rPr lang="en-US" dirty="0"/>
              <a:t>Stack &amp; Queue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2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79" y="175661"/>
            <a:ext cx="11816038" cy="858009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9" y="1158737"/>
            <a:ext cx="5839308" cy="823912"/>
          </a:xfrm>
        </p:spPr>
        <p:txBody>
          <a:bodyPr anchor="b"/>
          <a:lstStyle>
            <a:lvl1pPr marL="0" indent="0">
              <a:buNone/>
              <a:defRPr sz="2400" b="1">
                <a:latin typeface="Book Antiqua" panose="020406020503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7179" y="1982649"/>
            <a:ext cx="5839308" cy="4207014"/>
          </a:xfrm>
        </p:spPr>
        <p:txBody>
          <a:bodyPr/>
          <a:lstStyle>
            <a:lvl1pPr marL="396875" indent="-396875">
              <a:buFont typeface="Wingdings 2" panose="05020102010507070707" pitchFamily="18" charset="2"/>
              <a:buChar char="õ"/>
              <a:defRPr/>
            </a:lvl1pPr>
            <a:lvl2pPr marL="795338" indent="-338138">
              <a:buFont typeface="Wingdings" panose="05000000000000000000" pitchFamily="2" charset="2"/>
              <a:buChar char="¯"/>
              <a:defRPr/>
            </a:lvl2pPr>
            <a:lvl3pPr marL="1206500" indent="-344488">
              <a:buFont typeface="Wingdings 2" panose="05020102010507070707" pitchFamily="18" charset="2"/>
              <a:buChar char="ô"/>
              <a:defRPr/>
            </a:lvl3pPr>
            <a:lvl4pPr marL="1655763" indent="-344488">
              <a:buFont typeface="Wingdings 2" panose="05020102010507070707" pitchFamily="18" charset="2"/>
              <a:buChar char="ò"/>
              <a:defRPr/>
            </a:lvl4pPr>
            <a:lvl5pPr marL="2120900" indent="-344488"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2261" y="1158737"/>
            <a:ext cx="5830956" cy="823912"/>
          </a:xfrm>
        </p:spPr>
        <p:txBody>
          <a:bodyPr anchor="b"/>
          <a:lstStyle>
            <a:lvl1pPr marL="0" indent="0">
              <a:buNone/>
              <a:defRPr sz="2400" b="1">
                <a:latin typeface="Book Antiqua" panose="020406020503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2261" y="1982649"/>
            <a:ext cx="5830956" cy="4207014"/>
          </a:xfrm>
        </p:spPr>
        <p:txBody>
          <a:bodyPr/>
          <a:lstStyle>
            <a:lvl1pPr marL="396875" indent="-396875">
              <a:buFont typeface="Wingdings 2" panose="05020102010507070707" pitchFamily="18" charset="2"/>
              <a:buChar char="õ"/>
              <a:defRPr/>
            </a:lvl1pPr>
            <a:lvl2pPr marL="795338" indent="-338138">
              <a:buFont typeface="Wingdings" panose="05000000000000000000" pitchFamily="2" charset="2"/>
              <a:buChar char="¯"/>
              <a:defRPr/>
            </a:lvl2pPr>
            <a:lvl3pPr marL="1206500" indent="-292100">
              <a:buFont typeface="Wingdings 2" panose="05020102010507070707" pitchFamily="18" charset="2"/>
              <a:buChar char="ô"/>
              <a:defRPr/>
            </a:lvl3pPr>
            <a:lvl4pPr marL="1655763" indent="-344488">
              <a:buFont typeface="Wingdings 2" panose="05020102010507070707" pitchFamily="18" charset="2"/>
              <a:buChar char="ò"/>
              <a:defRPr/>
            </a:lvl4pPr>
            <a:lvl5pPr marL="2120900" indent="-344488"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98783" y="6360216"/>
            <a:ext cx="2743200" cy="365125"/>
          </a:xfrm>
        </p:spPr>
        <p:txBody>
          <a:bodyPr/>
          <a:lstStyle/>
          <a:p>
            <a:r>
              <a:rPr lang="en-US" dirty="0" err="1"/>
              <a:t>Mushfiqur</a:t>
            </a:r>
            <a:r>
              <a:rPr lang="en-US" dirty="0"/>
              <a:t> Rahman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250017" y="6351657"/>
            <a:ext cx="2743200" cy="365125"/>
          </a:xfrm>
        </p:spPr>
        <p:txBody>
          <a:bodyPr/>
          <a:lstStyle/>
          <a:p>
            <a:r>
              <a:rPr lang="en-US" dirty="0"/>
              <a:t>Stack &amp; Queue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8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82" y="219351"/>
            <a:ext cx="11794435" cy="854075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98782" y="6378161"/>
            <a:ext cx="2743200" cy="365125"/>
          </a:xfrm>
        </p:spPr>
        <p:txBody>
          <a:bodyPr/>
          <a:lstStyle/>
          <a:p>
            <a:r>
              <a:rPr lang="en-US" dirty="0" err="1"/>
              <a:t>Mushfiqur</a:t>
            </a:r>
            <a:r>
              <a:rPr lang="en-US" dirty="0"/>
              <a:t> Rahman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50017" y="6356350"/>
            <a:ext cx="2743200" cy="365125"/>
          </a:xfrm>
        </p:spPr>
        <p:txBody>
          <a:bodyPr/>
          <a:lstStyle/>
          <a:p>
            <a:r>
              <a:rPr lang="en-US" dirty="0"/>
              <a:t>Stack &amp; Queue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2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Mushfiqur</a:t>
            </a:r>
            <a:r>
              <a:rPr lang="en-US" dirty="0"/>
              <a:t> Rahman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Stack &amp; Queue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6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30" y="18732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87324"/>
            <a:ext cx="8034130" cy="6181725"/>
          </a:xfrm>
        </p:spPr>
        <p:txBody>
          <a:bodyPr/>
          <a:lstStyle>
            <a:lvl1pPr marL="463550" indent="-463550">
              <a:buFont typeface="Wingdings 2" panose="05020102010507070707" pitchFamily="18" charset="2"/>
              <a:buChar char="õ"/>
              <a:defRPr sz="3200"/>
            </a:lvl1pPr>
            <a:lvl2pPr marL="862013" indent="-404813">
              <a:buFont typeface="Wingdings" panose="05000000000000000000" pitchFamily="2" charset="2"/>
              <a:buChar char="¯"/>
              <a:defRPr sz="2800"/>
            </a:lvl2pPr>
            <a:lvl3pPr marL="1206500" indent="-344488">
              <a:buFont typeface="Wingdings 2" panose="05020102010507070707" pitchFamily="18" charset="2"/>
              <a:buChar char="ô"/>
              <a:tabLst>
                <a:tab pos="1258888" algn="l"/>
              </a:tabLst>
              <a:defRPr sz="2400"/>
            </a:lvl3pPr>
            <a:lvl4pPr marL="1655763" indent="-344488">
              <a:buFont typeface="Wingdings 2" panose="05020102010507070707" pitchFamily="18" charset="2"/>
              <a:buChar char="ò"/>
              <a:defRPr sz="2000"/>
            </a:lvl4pPr>
            <a:lvl5pPr marL="2120900" indent="-344488">
              <a:buFont typeface="Wingdings 2" panose="05020102010507070707" pitchFamily="18" charset="2"/>
              <a:buChar char="ñ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330" y="1787524"/>
            <a:ext cx="3932237" cy="4581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330" y="6398177"/>
            <a:ext cx="2743200" cy="365125"/>
          </a:xfrm>
        </p:spPr>
        <p:txBody>
          <a:bodyPr/>
          <a:lstStyle/>
          <a:p>
            <a:r>
              <a:rPr lang="en-US" dirty="0" err="1"/>
              <a:t>Mushfiqur</a:t>
            </a:r>
            <a:r>
              <a:rPr lang="en-US" dirty="0"/>
              <a:t> Rahman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98177"/>
            <a:ext cx="4114800" cy="365125"/>
          </a:xfrm>
        </p:spPr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95554"/>
            <a:ext cx="3462130" cy="365125"/>
          </a:xfrm>
        </p:spPr>
        <p:txBody>
          <a:bodyPr/>
          <a:lstStyle/>
          <a:p>
            <a:r>
              <a:rPr lang="en-US" dirty="0"/>
              <a:t>Stack &amp; Queue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49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63" y="195263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8600" y="195263"/>
            <a:ext cx="8034130" cy="617378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363" y="1835218"/>
            <a:ext cx="3932237" cy="453383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330" y="6398177"/>
            <a:ext cx="2743200" cy="365125"/>
          </a:xfrm>
        </p:spPr>
        <p:txBody>
          <a:bodyPr/>
          <a:lstStyle/>
          <a:p>
            <a:r>
              <a:rPr lang="en-US" dirty="0" err="1"/>
              <a:t>Mushfiqur</a:t>
            </a:r>
            <a:r>
              <a:rPr lang="en-US" dirty="0"/>
              <a:t> Rahman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98177"/>
            <a:ext cx="4114800" cy="365125"/>
          </a:xfrm>
        </p:spPr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95554"/>
            <a:ext cx="3462130" cy="365125"/>
          </a:xfrm>
        </p:spPr>
        <p:txBody>
          <a:bodyPr/>
          <a:lstStyle/>
          <a:p>
            <a:r>
              <a:rPr lang="en-US" dirty="0"/>
              <a:t>Stack &amp; Queue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4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330" y="113335"/>
            <a:ext cx="11963400" cy="81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330" y="954157"/>
            <a:ext cx="11963400" cy="5402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96875" lvl="0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795338" lvl="1" indent="-33813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1258888" lvl="2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ô"/>
            </a:pPr>
            <a:r>
              <a:rPr lang="en-US" dirty="0"/>
              <a:t>Third level</a:t>
            </a:r>
          </a:p>
          <a:p>
            <a:pPr marL="1655763" lvl="3" indent="-284163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2120900" lvl="4" indent="-292100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330" y="63849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Mushfiqur</a:t>
            </a:r>
            <a:r>
              <a:rPr lang="en-US" dirty="0"/>
              <a:t> Rahman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849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 2015: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82302"/>
            <a:ext cx="3462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Stack &amp; Queue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29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cap="small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CSC 2105: Data Structure</a:t>
            </a:r>
            <a:br>
              <a:rPr lang="en-US" dirty="0"/>
            </a:br>
            <a:r>
              <a:rPr lang="en-US" dirty="0"/>
              <a:t>Queue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solidFill>
                  <a:schemeClr val="tx1"/>
                </a:solidFill>
                <a:cs typeface="Times New Roman" panose="02020603050405020304" pitchFamily="18" charset="0"/>
              </a:rPr>
              <a:t>Md. Kishor Morol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Lecturer, Department of Computer Science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 Faculty of Science &amp; Information Technology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American International University-Bangladesh (AIUB)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kishor@aiub.edu</a:t>
            </a:r>
          </a:p>
        </p:txBody>
      </p:sp>
    </p:spTree>
    <p:extLst>
      <p:ext uri="{BB962C8B-B14F-4D97-AF65-F5344CB8AC3E}">
        <p14:creationId xmlns:p14="http://schemas.microsoft.com/office/powerpoint/2010/main" val="2560580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- Operation</a:t>
            </a:r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>
          <a:xfrm>
            <a:off x="4038600" y="184232"/>
            <a:ext cx="7739734" cy="618481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Initialize( ) </a:t>
            </a:r>
            <a:r>
              <a:rPr lang="en-US" sz="2400" dirty="0">
                <a:sym typeface="Wingdings" panose="05000000000000000000" pitchFamily="2" charset="2"/>
              </a:rPr>
              <a:t> front=rear=-1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( 3 ) </a:t>
            </a:r>
            <a:r>
              <a:rPr lang="en-US" sz="2400" dirty="0">
                <a:sym typeface="Wingdings" panose="05000000000000000000" pitchFamily="2" charset="2"/>
              </a:rPr>
              <a:t> front=rear=0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( 6 )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( 2 )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( 5 )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( 9 ) </a:t>
            </a:r>
            <a:r>
              <a:rPr lang="en-US" sz="2400" dirty="0">
                <a:sym typeface="Wingdings" panose="05000000000000000000" pitchFamily="2" charset="2"/>
              </a:rPr>
              <a:t> Queue Full, (rear==(MaxSize-1))</a:t>
            </a:r>
          </a:p>
          <a:p>
            <a:r>
              <a:rPr lang="en-US" sz="24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2400" b="1" dirty="0">
                <a:solidFill>
                  <a:srgbClr val="0000B0"/>
                </a:solidFill>
                <a:sym typeface="Wingdings" panose="05000000000000000000" pitchFamily="2" charset="2"/>
              </a:rPr>
              <a:t>()  3</a:t>
            </a:r>
            <a:endParaRPr lang="en-US" sz="24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/>
              <a:t> (add element to back i.e. at the rear)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/>
              <a:t> (remove element from the front)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dirty="0"/>
              <a:t> (retrieve value of element from front)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dirty="0"/>
              <a:t> (print all the values of queue from front to rear)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9680832" y="896906"/>
          <a:ext cx="260803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107534" y="2156039"/>
            <a:ext cx="7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11491928" y="1644407"/>
            <a:ext cx="1" cy="51163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684460" y="1265812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196088" y="1265031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707716" y="1265031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251996" y="1264250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364694" y="881744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953261" y="42277"/>
            <a:ext cx="9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0451041" y="370112"/>
            <a:ext cx="1" cy="511632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10050" y="1275075"/>
            <a:ext cx="90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813564" y="1459741"/>
            <a:ext cx="870896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918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- Operation</a:t>
            </a:r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>
          <a:xfrm>
            <a:off x="4038600" y="184232"/>
            <a:ext cx="7739734" cy="618481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Initialize( ) </a:t>
            </a:r>
            <a:r>
              <a:rPr lang="en-US" sz="2400" dirty="0">
                <a:sym typeface="Wingdings" panose="05000000000000000000" pitchFamily="2" charset="2"/>
              </a:rPr>
              <a:t> front=rear=-1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( 3 ) </a:t>
            </a:r>
            <a:r>
              <a:rPr lang="en-US" sz="2400" dirty="0">
                <a:sym typeface="Wingdings" panose="05000000000000000000" pitchFamily="2" charset="2"/>
              </a:rPr>
              <a:t> front=rear=0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( 6 )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( 2 )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( 5 )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( 9 ) </a:t>
            </a:r>
            <a:r>
              <a:rPr lang="en-US" sz="2400" dirty="0">
                <a:sym typeface="Wingdings" panose="05000000000000000000" pitchFamily="2" charset="2"/>
              </a:rPr>
              <a:t> Queue Full, (rear==(MaxSize-1))</a:t>
            </a:r>
          </a:p>
          <a:p>
            <a:r>
              <a:rPr lang="en-US" sz="2400" dirty="0" err="1">
                <a:sym typeface="Wingdings" panose="05000000000000000000" pitchFamily="2" charset="2"/>
              </a:rPr>
              <a:t>DeQueue</a:t>
            </a:r>
            <a:r>
              <a:rPr lang="en-US" sz="2400" dirty="0">
                <a:sym typeface="Wingdings" panose="05000000000000000000" pitchFamily="2" charset="2"/>
              </a:rPr>
              <a:t>()  3</a:t>
            </a:r>
          </a:p>
          <a:p>
            <a:r>
              <a:rPr lang="en-US" sz="24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2400" b="1" dirty="0">
                <a:solidFill>
                  <a:srgbClr val="0000B0"/>
                </a:solidFill>
                <a:sym typeface="Wingdings" panose="05000000000000000000" pitchFamily="2" charset="2"/>
              </a:rPr>
              <a:t>()  6</a:t>
            </a:r>
            <a:endParaRPr lang="en-US" sz="24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/>
              <a:t> (add element to back i.e. at the rear)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/>
              <a:t> (remove element from the front)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dirty="0"/>
              <a:t> (retrieve value of element from front)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dirty="0"/>
              <a:t> (print all the values of queue from front to rear)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113788"/>
              </p:ext>
            </p:extLst>
          </p:nvPr>
        </p:nvGraphicFramePr>
        <p:xfrm>
          <a:off x="9680832" y="896906"/>
          <a:ext cx="260803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107534" y="2156039"/>
            <a:ext cx="7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11491928" y="1644407"/>
            <a:ext cx="1" cy="51163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684460" y="1265812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196088" y="1265031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707716" y="1265031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251996" y="1264250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364694" y="881744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0463107" y="41496"/>
            <a:ext cx="9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0960887" y="369331"/>
            <a:ext cx="1" cy="511632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10050" y="1275075"/>
            <a:ext cx="90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813564" y="1459741"/>
            <a:ext cx="870896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265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- Operation</a:t>
            </a:r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>
          <a:xfrm>
            <a:off x="4038600" y="184232"/>
            <a:ext cx="7739734" cy="618481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Initialize( ) </a:t>
            </a:r>
            <a:r>
              <a:rPr lang="en-US" sz="2400" dirty="0">
                <a:sym typeface="Wingdings" panose="05000000000000000000" pitchFamily="2" charset="2"/>
              </a:rPr>
              <a:t> front=rear=-1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( 3 ) </a:t>
            </a:r>
            <a:r>
              <a:rPr lang="en-US" sz="2400" dirty="0">
                <a:sym typeface="Wingdings" panose="05000000000000000000" pitchFamily="2" charset="2"/>
              </a:rPr>
              <a:t> front=rear=0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( 6 )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( 2 )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( 5 )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( 9 ) </a:t>
            </a:r>
            <a:r>
              <a:rPr lang="en-US" sz="2400" dirty="0">
                <a:sym typeface="Wingdings" panose="05000000000000000000" pitchFamily="2" charset="2"/>
              </a:rPr>
              <a:t> Queue Full, (rear==(MaxSize-1))</a:t>
            </a:r>
          </a:p>
          <a:p>
            <a:r>
              <a:rPr lang="en-US" sz="2400" dirty="0" err="1">
                <a:sym typeface="Wingdings" panose="05000000000000000000" pitchFamily="2" charset="2"/>
              </a:rPr>
              <a:t>DeQueue</a:t>
            </a:r>
            <a:r>
              <a:rPr lang="en-US" sz="2400" dirty="0">
                <a:sym typeface="Wingdings" panose="05000000000000000000" pitchFamily="2" charset="2"/>
              </a:rPr>
              <a:t>()  3</a:t>
            </a:r>
          </a:p>
          <a:p>
            <a:r>
              <a:rPr lang="en-US" sz="2400" dirty="0" err="1">
                <a:sym typeface="Wingdings" panose="05000000000000000000" pitchFamily="2" charset="2"/>
              </a:rPr>
              <a:t>DeQueue</a:t>
            </a:r>
            <a:r>
              <a:rPr lang="en-US" sz="2400" dirty="0">
                <a:sym typeface="Wingdings" panose="05000000000000000000" pitchFamily="2" charset="2"/>
              </a:rPr>
              <a:t>()  6</a:t>
            </a:r>
          </a:p>
          <a:p>
            <a:r>
              <a:rPr lang="en-US" sz="24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2400" b="1" dirty="0">
                <a:solidFill>
                  <a:srgbClr val="0000B0"/>
                </a:solidFill>
                <a:sym typeface="Wingdings" panose="05000000000000000000" pitchFamily="2" charset="2"/>
              </a:rPr>
              <a:t>()  2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/>
              <a:t> (add element to back i.e. at the rear)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/>
              <a:t> (remove element from the front)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dirty="0"/>
              <a:t> (retrieve value of element from front)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dirty="0"/>
              <a:t> (print all the values of queue from front to rear)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9680832" y="896906"/>
          <a:ext cx="260803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107534" y="2156039"/>
            <a:ext cx="7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11491928" y="1644407"/>
            <a:ext cx="1" cy="51163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684460" y="1265812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196088" y="1265031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707716" y="1265031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251996" y="1264250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364694" y="881744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1026811" y="33031"/>
            <a:ext cx="9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1524591" y="360866"/>
            <a:ext cx="1" cy="511632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10050" y="1275075"/>
            <a:ext cx="90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813564" y="1459741"/>
            <a:ext cx="870896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401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- Operation</a:t>
            </a:r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>
          <a:xfrm>
            <a:off x="4038600" y="184232"/>
            <a:ext cx="7739734" cy="618481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Initialize( ) </a:t>
            </a:r>
            <a:r>
              <a:rPr lang="en-US" sz="2400" dirty="0">
                <a:sym typeface="Wingdings" panose="05000000000000000000" pitchFamily="2" charset="2"/>
              </a:rPr>
              <a:t> front=rear=-1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( 3 ) </a:t>
            </a:r>
            <a:r>
              <a:rPr lang="en-US" sz="2400" dirty="0">
                <a:sym typeface="Wingdings" panose="05000000000000000000" pitchFamily="2" charset="2"/>
              </a:rPr>
              <a:t> front=rear=0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( 6 )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( 2 )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( 5 )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( 9 ) </a:t>
            </a:r>
            <a:r>
              <a:rPr lang="en-US" sz="2400" dirty="0">
                <a:sym typeface="Wingdings" panose="05000000000000000000" pitchFamily="2" charset="2"/>
              </a:rPr>
              <a:t> Queue Full, (rear==(MaxSize-1))</a:t>
            </a:r>
          </a:p>
          <a:p>
            <a:r>
              <a:rPr lang="en-US" sz="2400" dirty="0" err="1">
                <a:sym typeface="Wingdings" panose="05000000000000000000" pitchFamily="2" charset="2"/>
              </a:rPr>
              <a:t>DeQueue</a:t>
            </a:r>
            <a:r>
              <a:rPr lang="en-US" sz="2400" dirty="0">
                <a:sym typeface="Wingdings" panose="05000000000000000000" pitchFamily="2" charset="2"/>
              </a:rPr>
              <a:t>()  3</a:t>
            </a:r>
          </a:p>
          <a:p>
            <a:r>
              <a:rPr lang="en-US" sz="2400" dirty="0" err="1">
                <a:sym typeface="Wingdings" panose="05000000000000000000" pitchFamily="2" charset="2"/>
              </a:rPr>
              <a:t>DeQueue</a:t>
            </a:r>
            <a:r>
              <a:rPr lang="en-US" sz="2400" dirty="0">
                <a:sym typeface="Wingdings" panose="05000000000000000000" pitchFamily="2" charset="2"/>
              </a:rPr>
              <a:t>()  6</a:t>
            </a:r>
          </a:p>
          <a:p>
            <a:r>
              <a:rPr lang="en-US" sz="2400" dirty="0" err="1">
                <a:sym typeface="Wingdings" panose="05000000000000000000" pitchFamily="2" charset="2"/>
              </a:rPr>
              <a:t>DeQueue</a:t>
            </a:r>
            <a:r>
              <a:rPr lang="en-US" sz="2400" dirty="0">
                <a:sym typeface="Wingdings" panose="05000000000000000000" pitchFamily="2" charset="2"/>
              </a:rPr>
              <a:t>()  2</a:t>
            </a:r>
          </a:p>
          <a:p>
            <a:r>
              <a:rPr lang="en-US" sz="24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2400" b="1" dirty="0">
                <a:solidFill>
                  <a:srgbClr val="0000B0"/>
                </a:solidFill>
                <a:sym typeface="Wingdings" panose="05000000000000000000" pitchFamily="2" charset="2"/>
              </a:rPr>
              <a:t>()  5, front=rear=-1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/>
              <a:t> (add element to back i.e. at the rear)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/>
              <a:t> (remove element from the front)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dirty="0"/>
              <a:t> (retrieve value of element from front)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dirty="0"/>
              <a:t> (print all the values of queue from front to rear)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9680832" y="896906"/>
          <a:ext cx="260803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100684" y="2278113"/>
            <a:ext cx="7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9485078" y="1766481"/>
            <a:ext cx="1" cy="51163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684460" y="1265812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196088" y="1265031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707716" y="1265031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251996" y="1264250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364694" y="881744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019961" y="155105"/>
            <a:ext cx="9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9517741" y="482940"/>
            <a:ext cx="1" cy="511632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10050" y="1275075"/>
            <a:ext cx="90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813564" y="1459741"/>
            <a:ext cx="870896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382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- Operation</a:t>
            </a:r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>
          <a:xfrm>
            <a:off x="4038600" y="184231"/>
            <a:ext cx="7739734" cy="6461267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Initialize( ) </a:t>
            </a:r>
            <a:r>
              <a:rPr lang="en-US" sz="2400" dirty="0">
                <a:sym typeface="Wingdings" panose="05000000000000000000" pitchFamily="2" charset="2"/>
              </a:rPr>
              <a:t> front=rear=-1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( 3 ) </a:t>
            </a:r>
            <a:r>
              <a:rPr lang="en-US" sz="2400" dirty="0">
                <a:sym typeface="Wingdings" panose="05000000000000000000" pitchFamily="2" charset="2"/>
              </a:rPr>
              <a:t> front=rear=0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( 6 )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( 2 )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( 5 )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( 9 ) </a:t>
            </a:r>
            <a:r>
              <a:rPr lang="en-US" sz="2400" dirty="0">
                <a:sym typeface="Wingdings" panose="05000000000000000000" pitchFamily="2" charset="2"/>
              </a:rPr>
              <a:t> Queue Full, (rear==(MaxSize-1))</a:t>
            </a:r>
          </a:p>
          <a:p>
            <a:r>
              <a:rPr lang="en-US" sz="2400" dirty="0" err="1">
                <a:sym typeface="Wingdings" panose="05000000000000000000" pitchFamily="2" charset="2"/>
              </a:rPr>
              <a:t>DeQueue</a:t>
            </a:r>
            <a:r>
              <a:rPr lang="en-US" sz="2400" dirty="0">
                <a:sym typeface="Wingdings" panose="05000000000000000000" pitchFamily="2" charset="2"/>
              </a:rPr>
              <a:t>()  3</a:t>
            </a:r>
          </a:p>
          <a:p>
            <a:r>
              <a:rPr lang="en-US" sz="2400" dirty="0" err="1">
                <a:sym typeface="Wingdings" panose="05000000000000000000" pitchFamily="2" charset="2"/>
              </a:rPr>
              <a:t>DeQueue</a:t>
            </a:r>
            <a:r>
              <a:rPr lang="en-US" sz="2400" dirty="0">
                <a:sym typeface="Wingdings" panose="05000000000000000000" pitchFamily="2" charset="2"/>
              </a:rPr>
              <a:t>()  6</a:t>
            </a:r>
          </a:p>
          <a:p>
            <a:r>
              <a:rPr lang="en-US" sz="2400" dirty="0" err="1">
                <a:sym typeface="Wingdings" panose="05000000000000000000" pitchFamily="2" charset="2"/>
              </a:rPr>
              <a:t>DeQueue</a:t>
            </a:r>
            <a:r>
              <a:rPr lang="en-US" sz="2400" dirty="0">
                <a:sym typeface="Wingdings" panose="05000000000000000000" pitchFamily="2" charset="2"/>
              </a:rPr>
              <a:t>()  2</a:t>
            </a:r>
          </a:p>
          <a:p>
            <a:r>
              <a:rPr lang="en-US" sz="2400" dirty="0" err="1">
                <a:sym typeface="Wingdings" panose="05000000000000000000" pitchFamily="2" charset="2"/>
              </a:rPr>
              <a:t>DeQueue</a:t>
            </a:r>
            <a:r>
              <a:rPr lang="en-US" sz="2400" dirty="0">
                <a:sym typeface="Wingdings" panose="05000000000000000000" pitchFamily="2" charset="2"/>
              </a:rPr>
              <a:t>()  5, front=rear=-1</a:t>
            </a:r>
          </a:p>
          <a:p>
            <a:r>
              <a:rPr lang="en-US" sz="24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2400" b="1" dirty="0">
                <a:solidFill>
                  <a:srgbClr val="0000B0"/>
                </a:solidFill>
                <a:sym typeface="Wingdings" panose="05000000000000000000" pitchFamily="2" charset="2"/>
              </a:rPr>
              <a:t>()  Queue Empty, (front==-1) &amp;&amp; (rear==-1)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/>
              <a:t> (add element to back i.e. at the rear)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/>
              <a:t> (remove element from the front)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dirty="0"/>
              <a:t> (retrieve value of element from front)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dirty="0"/>
              <a:t> (print all the values of queue from front to rear)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9680832" y="896906"/>
          <a:ext cx="260803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100684" y="2278113"/>
            <a:ext cx="7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9485078" y="1766481"/>
            <a:ext cx="1" cy="51163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684460" y="1265812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196088" y="1265031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707716" y="1265031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251996" y="1264250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364694" y="881744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019961" y="155105"/>
            <a:ext cx="9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9517741" y="482940"/>
            <a:ext cx="1" cy="511632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10050" y="1275075"/>
            <a:ext cx="90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813564" y="1459741"/>
            <a:ext cx="870896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149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Queue - Operation</a:t>
            </a:r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>
          <a:xfrm>
            <a:off x="4038600" y="184232"/>
            <a:ext cx="7739734" cy="618481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00B0"/>
                </a:solidFill>
              </a:rPr>
              <a:t>Initialize( ) </a:t>
            </a:r>
            <a:r>
              <a:rPr lang="en-US" sz="2400" b="1" dirty="0">
                <a:solidFill>
                  <a:srgbClr val="0000B0"/>
                </a:solidFill>
                <a:sym typeface="Wingdings" panose="05000000000000000000" pitchFamily="2" charset="2"/>
              </a:rPr>
              <a:t> front=rear=-1;</a:t>
            </a:r>
            <a:endParaRPr lang="en-US" sz="24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/>
              <a:t> (add element to back i.e. at the rear)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/>
              <a:t> (remove element from the front)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dirty="0"/>
              <a:t> (retrieve value of element from front)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dirty="0"/>
              <a:t> (print all the values of queue from front to rear)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128430"/>
              </p:ext>
            </p:extLst>
          </p:nvPr>
        </p:nvGraphicFramePr>
        <p:xfrm>
          <a:off x="9085982" y="991822"/>
          <a:ext cx="260803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487494" y="2274343"/>
            <a:ext cx="7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871888" y="1762711"/>
            <a:ext cx="1" cy="51163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089610" y="1360728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601238" y="1359947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112866" y="1359947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657146" y="1359166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364694" y="881744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374109" y="184227"/>
            <a:ext cx="9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8871889" y="512062"/>
            <a:ext cx="1" cy="511632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315200" y="1369991"/>
            <a:ext cx="90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218714" y="1554657"/>
            <a:ext cx="870896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090455" y="1371629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086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Queue - Operation</a:t>
            </a:r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>
          <a:xfrm>
            <a:off x="4038600" y="184232"/>
            <a:ext cx="7739734" cy="618481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Initialize( ) </a:t>
            </a:r>
            <a:r>
              <a:rPr lang="en-US" sz="2400" dirty="0">
                <a:sym typeface="Wingdings" panose="05000000000000000000" pitchFamily="2" charset="2"/>
              </a:rPr>
              <a:t> front=rear=-1;</a:t>
            </a:r>
          </a:p>
          <a:p>
            <a:r>
              <a:rPr lang="en-US" sz="2400" b="1" dirty="0" err="1">
                <a:solidFill>
                  <a:srgbClr val="0000B0"/>
                </a:solidFill>
              </a:rPr>
              <a:t>EnQueue</a:t>
            </a:r>
            <a:r>
              <a:rPr lang="en-US" sz="2400" b="1" dirty="0">
                <a:solidFill>
                  <a:srgbClr val="0000B0"/>
                </a:solidFill>
              </a:rPr>
              <a:t>( 3 )</a:t>
            </a:r>
            <a:r>
              <a:rPr lang="en-US" sz="2400" b="1" dirty="0">
                <a:solidFill>
                  <a:srgbClr val="0000B0"/>
                </a:solidFill>
                <a:sym typeface="Wingdings" panose="05000000000000000000" pitchFamily="2" charset="2"/>
              </a:rPr>
              <a:t>  front=rear=0;</a:t>
            </a:r>
            <a:endParaRPr lang="en-US" sz="24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/>
              <a:t> (add element to back i.e. at the rear)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/>
              <a:t> (remove element from the front)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dirty="0"/>
              <a:t> (retrieve value of element from front)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dirty="0"/>
              <a:t> (print all the values of queue from front to rear)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008544"/>
              </p:ext>
            </p:extLst>
          </p:nvPr>
        </p:nvGraphicFramePr>
        <p:xfrm>
          <a:off x="9085982" y="991822"/>
          <a:ext cx="260803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959026" y="2274348"/>
            <a:ext cx="7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9343420" y="1762716"/>
            <a:ext cx="1" cy="51163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089610" y="1360728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601238" y="1359947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112866" y="1359947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657146" y="1359166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364694" y="881744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845641" y="184232"/>
            <a:ext cx="9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9343421" y="512067"/>
            <a:ext cx="1" cy="511632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315200" y="1369991"/>
            <a:ext cx="90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218714" y="1554657"/>
            <a:ext cx="870896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090455" y="1371629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419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Queue - Operation</a:t>
            </a:r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>
          <a:xfrm>
            <a:off x="4038600" y="184232"/>
            <a:ext cx="7739734" cy="618481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Initialize( ) </a:t>
            </a:r>
            <a:r>
              <a:rPr lang="en-US" sz="2400" dirty="0">
                <a:sym typeface="Wingdings" panose="05000000000000000000" pitchFamily="2" charset="2"/>
              </a:rPr>
              <a:t> front=rear=-1;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( 3 )</a:t>
            </a:r>
            <a:r>
              <a:rPr lang="en-US" sz="2400" dirty="0">
                <a:sym typeface="Wingdings" panose="05000000000000000000" pitchFamily="2" charset="2"/>
              </a:rPr>
              <a:t>  front=rear=0;</a:t>
            </a:r>
          </a:p>
          <a:p>
            <a:r>
              <a:rPr lang="en-US" sz="2400" b="1" dirty="0" err="1">
                <a:solidFill>
                  <a:srgbClr val="0000B0"/>
                </a:solidFill>
              </a:rPr>
              <a:t>EnQueue</a:t>
            </a:r>
            <a:r>
              <a:rPr lang="en-US" sz="2400" b="1" dirty="0">
                <a:solidFill>
                  <a:srgbClr val="0000B0"/>
                </a:solidFill>
              </a:rPr>
              <a:t>( 6 ) </a:t>
            </a:r>
            <a:r>
              <a:rPr lang="en-US" sz="2400" b="1" dirty="0">
                <a:solidFill>
                  <a:srgbClr val="0000B0"/>
                </a:solidFill>
                <a:sym typeface="Wingdings" panose="05000000000000000000" pitchFamily="2" charset="2"/>
              </a:rPr>
              <a:t> rear = (rear + 1)%</a:t>
            </a:r>
            <a:r>
              <a:rPr lang="en-US" sz="24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2400" b="1" dirty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  <a:endParaRPr lang="en-US" sz="24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/>
              <a:t> (add element to back i.e. at the rear)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/>
              <a:t> (remove element from the front)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dirty="0"/>
              <a:t> (retrieve value of element from front)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dirty="0"/>
              <a:t> (print all the values of queue from front to rear)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665519"/>
              </p:ext>
            </p:extLst>
          </p:nvPr>
        </p:nvGraphicFramePr>
        <p:xfrm>
          <a:off x="9085982" y="991822"/>
          <a:ext cx="260803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499939" y="2263494"/>
            <a:ext cx="7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9884333" y="1751862"/>
            <a:ext cx="1" cy="51163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089610" y="1360728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601238" y="1359947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112866" y="1359947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657146" y="1359166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364694" y="881744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845641" y="184232"/>
            <a:ext cx="9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9343421" y="512067"/>
            <a:ext cx="1" cy="511632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315200" y="1369991"/>
            <a:ext cx="90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218714" y="1554657"/>
            <a:ext cx="870896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090455" y="1371629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921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Queue - Operation</a:t>
            </a:r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>
          <a:xfrm>
            <a:off x="4038600" y="184232"/>
            <a:ext cx="7739734" cy="618481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Initialize( ) </a:t>
            </a:r>
            <a:r>
              <a:rPr lang="en-US" sz="2400" dirty="0">
                <a:sym typeface="Wingdings" panose="05000000000000000000" pitchFamily="2" charset="2"/>
              </a:rPr>
              <a:t> front=rear=-1;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( 3 )</a:t>
            </a:r>
            <a:r>
              <a:rPr lang="en-US" sz="2400" dirty="0">
                <a:sym typeface="Wingdings" panose="05000000000000000000" pitchFamily="2" charset="2"/>
              </a:rPr>
              <a:t>  front=rear=0;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( 6 ) </a:t>
            </a:r>
            <a:r>
              <a:rPr lang="en-US" sz="2400" dirty="0">
                <a:sym typeface="Wingdings" panose="05000000000000000000" pitchFamily="2" charset="2"/>
              </a:rPr>
              <a:t> rear = 1;</a:t>
            </a:r>
            <a:endParaRPr lang="en-US" sz="2400" dirty="0"/>
          </a:p>
          <a:p>
            <a:r>
              <a:rPr lang="en-US" sz="2400" b="1" dirty="0" err="1">
                <a:solidFill>
                  <a:srgbClr val="0000B0"/>
                </a:solidFill>
              </a:rPr>
              <a:t>EnQueue</a:t>
            </a:r>
            <a:r>
              <a:rPr lang="en-US" sz="2400" b="1" dirty="0">
                <a:solidFill>
                  <a:srgbClr val="0000B0"/>
                </a:solidFill>
              </a:rPr>
              <a:t>( 2 ) </a:t>
            </a:r>
            <a:r>
              <a:rPr lang="en-US" sz="2400" b="1" dirty="0">
                <a:solidFill>
                  <a:srgbClr val="0000B0"/>
                </a:solidFill>
                <a:sym typeface="Wingdings" panose="05000000000000000000" pitchFamily="2" charset="2"/>
              </a:rPr>
              <a:t> rear = (rear + 1)%</a:t>
            </a:r>
            <a:r>
              <a:rPr lang="en-US" sz="24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2400" b="1" dirty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  <a:endParaRPr lang="en-US" sz="24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/>
              <a:t> (add element to back i.e. at the rear)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/>
              <a:t> (remove element from the front)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dirty="0"/>
              <a:t> (retrieve value of element from front)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dirty="0"/>
              <a:t> (print all the values of queue from front to rear)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Mushfiqur</a:t>
            </a:r>
            <a:r>
              <a:rPr lang="en-US" dirty="0"/>
              <a:t> Rahman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238385"/>
              </p:ext>
            </p:extLst>
          </p:nvPr>
        </p:nvGraphicFramePr>
        <p:xfrm>
          <a:off x="9085982" y="991822"/>
          <a:ext cx="260803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942824" y="2250955"/>
            <a:ext cx="7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10327218" y="1739323"/>
            <a:ext cx="1" cy="51163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089610" y="1360728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601238" y="1359947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112866" y="1359947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657146" y="1359166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364694" y="881744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845641" y="184232"/>
            <a:ext cx="9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9343421" y="512067"/>
            <a:ext cx="1" cy="511632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315200" y="1369991"/>
            <a:ext cx="90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218714" y="1554657"/>
            <a:ext cx="870896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090455" y="1371629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646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Queue - Operation</a:t>
            </a:r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>
          <a:xfrm>
            <a:off x="4038600" y="184232"/>
            <a:ext cx="7739734" cy="618481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Initialize( ) </a:t>
            </a:r>
            <a:r>
              <a:rPr lang="en-US" sz="2400" dirty="0">
                <a:sym typeface="Wingdings" panose="05000000000000000000" pitchFamily="2" charset="2"/>
              </a:rPr>
              <a:t> front=rear=-1;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( 3 )</a:t>
            </a:r>
            <a:r>
              <a:rPr lang="en-US" sz="2400" dirty="0">
                <a:sym typeface="Wingdings" panose="05000000000000000000" pitchFamily="2" charset="2"/>
              </a:rPr>
              <a:t>  front=rear=0;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( 6 ) </a:t>
            </a:r>
            <a:r>
              <a:rPr lang="en-US" sz="2400" dirty="0">
                <a:sym typeface="Wingdings" panose="05000000000000000000" pitchFamily="2" charset="2"/>
              </a:rPr>
              <a:t> rear = 1;</a:t>
            </a:r>
            <a:endParaRPr lang="en-US" sz="2400" dirty="0"/>
          </a:p>
          <a:p>
            <a:r>
              <a:rPr lang="en-US" sz="2400" dirty="0" err="1"/>
              <a:t>EnQueue</a:t>
            </a:r>
            <a:r>
              <a:rPr lang="en-US" sz="2400" dirty="0"/>
              <a:t>( 2 ) </a:t>
            </a:r>
            <a:r>
              <a:rPr lang="en-US" sz="2400" dirty="0">
                <a:sym typeface="Wingdings" panose="05000000000000000000" pitchFamily="2" charset="2"/>
              </a:rPr>
              <a:t> rear = 2;</a:t>
            </a:r>
            <a:endParaRPr lang="en-US" sz="2400" dirty="0"/>
          </a:p>
          <a:p>
            <a:r>
              <a:rPr lang="en-US" sz="24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2400" b="1" dirty="0">
                <a:solidFill>
                  <a:srgbClr val="0000B0"/>
                </a:solidFill>
                <a:sym typeface="Wingdings" panose="05000000000000000000" pitchFamily="2" charset="2"/>
              </a:rPr>
              <a:t>( )  3, front = (front+1)%</a:t>
            </a:r>
            <a:r>
              <a:rPr lang="en-US" sz="24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2400" b="1" dirty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/>
              <a:t> (add element to back i.e. at the rear)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/>
              <a:t> (remove element from the front)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dirty="0"/>
              <a:t> (retrieve value of element from front)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dirty="0"/>
              <a:t> (print all the values of queue from front to rear)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410324"/>
              </p:ext>
            </p:extLst>
          </p:nvPr>
        </p:nvGraphicFramePr>
        <p:xfrm>
          <a:off x="9085982" y="991822"/>
          <a:ext cx="260803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942824" y="2250955"/>
            <a:ext cx="7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10327218" y="1739323"/>
            <a:ext cx="1" cy="51163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089610" y="1360728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601238" y="1359947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112866" y="1359947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657146" y="1359166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364694" y="881744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396984" y="184232"/>
            <a:ext cx="9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9894764" y="512067"/>
            <a:ext cx="1" cy="511632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315200" y="1369991"/>
            <a:ext cx="90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218714" y="1554657"/>
            <a:ext cx="870896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090455" y="1371629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8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queue is a waiting line – seen in daily life</a:t>
            </a:r>
          </a:p>
          <a:p>
            <a:r>
              <a:rPr lang="en-US" dirty="0"/>
              <a:t>A line of people waiting for a bank teller</a:t>
            </a:r>
          </a:p>
          <a:p>
            <a:r>
              <a:rPr lang="en-US" dirty="0"/>
              <a:t>A line of cars at a toll both</a:t>
            </a:r>
          </a:p>
          <a:p>
            <a:r>
              <a:rPr lang="en-US" dirty="0"/>
              <a:t>Queue data structure is like a container with both end opening. </a:t>
            </a:r>
          </a:p>
          <a:p>
            <a:pPr lvl="1"/>
            <a:r>
              <a:rPr lang="en-US" dirty="0"/>
              <a:t>An end called </a:t>
            </a:r>
            <a:r>
              <a:rPr lang="en-US" b="1" dirty="0">
                <a:solidFill>
                  <a:srgbClr val="7030A0"/>
                </a:solidFill>
              </a:rPr>
              <a:t>rear</a:t>
            </a:r>
          </a:p>
          <a:p>
            <a:pPr lvl="1"/>
            <a:r>
              <a:rPr lang="en-US" dirty="0"/>
              <a:t>Another end is  </a:t>
            </a:r>
            <a:r>
              <a:rPr lang="en-US" b="1" dirty="0">
                <a:solidFill>
                  <a:srgbClr val="7030A0"/>
                </a:solidFill>
              </a:rPr>
              <a:t>front</a:t>
            </a:r>
          </a:p>
          <a:p>
            <a:r>
              <a:rPr lang="en-US" dirty="0"/>
              <a:t>This mechanism is called First-In-First-Out (FIFO). </a:t>
            </a:r>
          </a:p>
          <a:p>
            <a:r>
              <a:rPr lang="en-US" dirty="0"/>
              <a:t>Some of the applications are : </a:t>
            </a:r>
          </a:p>
          <a:p>
            <a:pPr lvl="1"/>
            <a:r>
              <a:rPr lang="en-US" dirty="0"/>
              <a:t>Device queue, printer queue, keystroke queue, etc.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90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Queue - Operation</a:t>
            </a:r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>
          <a:xfrm>
            <a:off x="4038600" y="184232"/>
            <a:ext cx="7739734" cy="618481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Initialize( ) </a:t>
            </a:r>
            <a:r>
              <a:rPr lang="en-US" sz="2400" dirty="0">
                <a:sym typeface="Wingdings" panose="05000000000000000000" pitchFamily="2" charset="2"/>
              </a:rPr>
              <a:t> front=rear=-1;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( 3 )</a:t>
            </a:r>
            <a:r>
              <a:rPr lang="en-US" sz="2400" dirty="0">
                <a:sym typeface="Wingdings" panose="05000000000000000000" pitchFamily="2" charset="2"/>
              </a:rPr>
              <a:t>  front=rear=0;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( 6 ) </a:t>
            </a:r>
            <a:r>
              <a:rPr lang="en-US" sz="2400" dirty="0">
                <a:sym typeface="Wingdings" panose="05000000000000000000" pitchFamily="2" charset="2"/>
              </a:rPr>
              <a:t> rear = 1;</a:t>
            </a:r>
            <a:endParaRPr lang="en-US" sz="2400" dirty="0"/>
          </a:p>
          <a:p>
            <a:r>
              <a:rPr lang="en-US" sz="2400" dirty="0" err="1"/>
              <a:t>EnQueue</a:t>
            </a:r>
            <a:r>
              <a:rPr lang="en-US" sz="2400" dirty="0"/>
              <a:t>( 2 ) </a:t>
            </a:r>
            <a:r>
              <a:rPr lang="en-US" sz="2400" dirty="0">
                <a:sym typeface="Wingdings" panose="05000000000000000000" pitchFamily="2" charset="2"/>
              </a:rPr>
              <a:t> rear = 2;</a:t>
            </a:r>
            <a:endParaRPr lang="en-US" sz="2400" dirty="0"/>
          </a:p>
          <a:p>
            <a:r>
              <a:rPr lang="en-US" sz="2400" dirty="0" err="1">
                <a:sym typeface="Wingdings" panose="05000000000000000000" pitchFamily="2" charset="2"/>
              </a:rPr>
              <a:t>DeQueue</a:t>
            </a:r>
            <a:r>
              <a:rPr lang="en-US" sz="2400" dirty="0">
                <a:sym typeface="Wingdings" panose="05000000000000000000" pitchFamily="2" charset="2"/>
              </a:rPr>
              <a:t>( )  3, front = 1;</a:t>
            </a:r>
          </a:p>
          <a:p>
            <a:r>
              <a:rPr lang="en-US" sz="24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2400" b="1" dirty="0">
                <a:solidFill>
                  <a:srgbClr val="0000B0"/>
                </a:solidFill>
                <a:sym typeface="Wingdings" panose="05000000000000000000" pitchFamily="2" charset="2"/>
              </a:rPr>
              <a:t>( )  6, front = (front+1)%</a:t>
            </a:r>
            <a:r>
              <a:rPr lang="en-US" sz="24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2400" b="1" dirty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/>
              <a:t> (add element to back i.e. at the rear)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/>
              <a:t> (remove element from the front)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dirty="0"/>
              <a:t> (retrieve value of element from front)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dirty="0"/>
              <a:t> (print all the values of queue from front to rear)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46358"/>
              </p:ext>
            </p:extLst>
          </p:nvPr>
        </p:nvGraphicFramePr>
        <p:xfrm>
          <a:off x="9085982" y="991822"/>
          <a:ext cx="260803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942824" y="2250955"/>
            <a:ext cx="7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10327218" y="1739323"/>
            <a:ext cx="1" cy="51163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089610" y="1360728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601238" y="1359947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112866" y="1359947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657146" y="1359166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364694" y="881744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862101" y="125531"/>
            <a:ext cx="9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0359881" y="453366"/>
            <a:ext cx="1" cy="511632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315200" y="1369991"/>
            <a:ext cx="90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218714" y="1554657"/>
            <a:ext cx="870896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090455" y="1371629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538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Queue - Operation</a:t>
            </a:r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>
          <a:xfrm>
            <a:off x="4038600" y="184232"/>
            <a:ext cx="7739734" cy="618481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Initialize( ) </a:t>
            </a:r>
            <a:r>
              <a:rPr lang="en-US" sz="2400" dirty="0">
                <a:sym typeface="Wingdings" panose="05000000000000000000" pitchFamily="2" charset="2"/>
              </a:rPr>
              <a:t> front=rear=-1;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( 3 )</a:t>
            </a:r>
            <a:r>
              <a:rPr lang="en-US" sz="2400" dirty="0">
                <a:sym typeface="Wingdings" panose="05000000000000000000" pitchFamily="2" charset="2"/>
              </a:rPr>
              <a:t>  front=rear=0;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( 6 ) </a:t>
            </a:r>
            <a:r>
              <a:rPr lang="en-US" sz="2400" dirty="0">
                <a:sym typeface="Wingdings" panose="05000000000000000000" pitchFamily="2" charset="2"/>
              </a:rPr>
              <a:t> rear = 1;</a:t>
            </a:r>
            <a:endParaRPr lang="en-US" sz="2400" dirty="0"/>
          </a:p>
          <a:p>
            <a:r>
              <a:rPr lang="en-US" sz="2400" dirty="0" err="1"/>
              <a:t>EnQueue</a:t>
            </a:r>
            <a:r>
              <a:rPr lang="en-US" sz="2400" dirty="0"/>
              <a:t>( 2 ) </a:t>
            </a:r>
            <a:r>
              <a:rPr lang="en-US" sz="2400" dirty="0">
                <a:sym typeface="Wingdings" panose="05000000000000000000" pitchFamily="2" charset="2"/>
              </a:rPr>
              <a:t> rear = 2;</a:t>
            </a:r>
            <a:endParaRPr lang="en-US" sz="2400" dirty="0"/>
          </a:p>
          <a:p>
            <a:r>
              <a:rPr lang="en-US" sz="2400" dirty="0" err="1">
                <a:sym typeface="Wingdings" panose="05000000000000000000" pitchFamily="2" charset="2"/>
              </a:rPr>
              <a:t>DeQueue</a:t>
            </a:r>
            <a:r>
              <a:rPr lang="en-US" sz="2400" dirty="0">
                <a:sym typeface="Wingdings" panose="05000000000000000000" pitchFamily="2" charset="2"/>
              </a:rPr>
              <a:t>( )  3, front = 1;</a:t>
            </a:r>
          </a:p>
          <a:p>
            <a:r>
              <a:rPr lang="en-US" sz="2400" dirty="0" err="1">
                <a:sym typeface="Wingdings" panose="05000000000000000000" pitchFamily="2" charset="2"/>
              </a:rPr>
              <a:t>DeQueue</a:t>
            </a:r>
            <a:r>
              <a:rPr lang="en-US" sz="2400" dirty="0">
                <a:sym typeface="Wingdings" panose="05000000000000000000" pitchFamily="2" charset="2"/>
              </a:rPr>
              <a:t>( )  6, front = 2;</a:t>
            </a:r>
          </a:p>
          <a:p>
            <a:r>
              <a:rPr lang="en-US" sz="2400" b="1" dirty="0" err="1">
                <a:solidFill>
                  <a:srgbClr val="0000B0"/>
                </a:solidFill>
              </a:rPr>
              <a:t>EnQueue</a:t>
            </a:r>
            <a:r>
              <a:rPr lang="en-US" sz="2400" b="1" dirty="0">
                <a:solidFill>
                  <a:srgbClr val="0000B0"/>
                </a:solidFill>
              </a:rPr>
              <a:t>( 5 ) </a:t>
            </a:r>
            <a:r>
              <a:rPr lang="en-US" sz="2400" b="1" dirty="0">
                <a:solidFill>
                  <a:srgbClr val="0000B0"/>
                </a:solidFill>
                <a:sym typeface="Wingdings" panose="05000000000000000000" pitchFamily="2" charset="2"/>
              </a:rPr>
              <a:t> rear = (rear + 1)%</a:t>
            </a:r>
            <a:r>
              <a:rPr lang="en-US" sz="24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2400" b="1" dirty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/>
              <a:t> (add element to back i.e. at the rear)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/>
              <a:t> (remove element from the front)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dirty="0"/>
              <a:t> (retrieve value of element from front)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dirty="0"/>
              <a:t> (print all the values of queue from front to rear)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012906"/>
              </p:ext>
            </p:extLst>
          </p:nvPr>
        </p:nvGraphicFramePr>
        <p:xfrm>
          <a:off x="9085982" y="991822"/>
          <a:ext cx="260803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472134" y="2240130"/>
            <a:ext cx="7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10856528" y="1728498"/>
            <a:ext cx="1" cy="51163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089610" y="1360728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601238" y="1359947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112866" y="1359947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657146" y="1359166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364694" y="881744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862101" y="125531"/>
            <a:ext cx="9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0359881" y="453366"/>
            <a:ext cx="1" cy="511632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315200" y="1369991"/>
            <a:ext cx="90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218714" y="1554657"/>
            <a:ext cx="870896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090455" y="1371629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149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Queue - Operation</a:t>
            </a:r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>
          <a:xfrm>
            <a:off x="4038600" y="184232"/>
            <a:ext cx="7739734" cy="618481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Initialize( ) </a:t>
            </a:r>
            <a:r>
              <a:rPr lang="en-US" sz="2400" dirty="0">
                <a:sym typeface="Wingdings" panose="05000000000000000000" pitchFamily="2" charset="2"/>
              </a:rPr>
              <a:t> front=rear=-1;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( 3 )</a:t>
            </a:r>
            <a:r>
              <a:rPr lang="en-US" sz="2400" dirty="0">
                <a:sym typeface="Wingdings" panose="05000000000000000000" pitchFamily="2" charset="2"/>
              </a:rPr>
              <a:t>  front=rear=0;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( 6 ) </a:t>
            </a:r>
            <a:r>
              <a:rPr lang="en-US" sz="2400" dirty="0">
                <a:sym typeface="Wingdings" panose="05000000000000000000" pitchFamily="2" charset="2"/>
              </a:rPr>
              <a:t> rear = 1;</a:t>
            </a:r>
            <a:endParaRPr lang="en-US" sz="2400" dirty="0"/>
          </a:p>
          <a:p>
            <a:r>
              <a:rPr lang="en-US" sz="2400" dirty="0" err="1"/>
              <a:t>EnQueue</a:t>
            </a:r>
            <a:r>
              <a:rPr lang="en-US" sz="2400" dirty="0"/>
              <a:t>( 2 ) </a:t>
            </a:r>
            <a:r>
              <a:rPr lang="en-US" sz="2400" dirty="0">
                <a:sym typeface="Wingdings" panose="05000000000000000000" pitchFamily="2" charset="2"/>
              </a:rPr>
              <a:t> rear = 2;</a:t>
            </a:r>
            <a:endParaRPr lang="en-US" sz="2400" dirty="0"/>
          </a:p>
          <a:p>
            <a:r>
              <a:rPr lang="en-US" sz="2400" dirty="0" err="1">
                <a:sym typeface="Wingdings" panose="05000000000000000000" pitchFamily="2" charset="2"/>
              </a:rPr>
              <a:t>DeQueue</a:t>
            </a:r>
            <a:r>
              <a:rPr lang="en-US" sz="2400" dirty="0">
                <a:sym typeface="Wingdings" panose="05000000000000000000" pitchFamily="2" charset="2"/>
              </a:rPr>
              <a:t>( )  3, front = 1;</a:t>
            </a:r>
          </a:p>
          <a:p>
            <a:r>
              <a:rPr lang="en-US" sz="2400" dirty="0" err="1">
                <a:sym typeface="Wingdings" panose="05000000000000000000" pitchFamily="2" charset="2"/>
              </a:rPr>
              <a:t>DeQueue</a:t>
            </a:r>
            <a:r>
              <a:rPr lang="en-US" sz="2400" dirty="0">
                <a:sym typeface="Wingdings" panose="05000000000000000000" pitchFamily="2" charset="2"/>
              </a:rPr>
              <a:t>( )  6, front = 2;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( 5 ) </a:t>
            </a:r>
            <a:r>
              <a:rPr lang="en-US" sz="2400" dirty="0">
                <a:sym typeface="Wingdings" panose="05000000000000000000" pitchFamily="2" charset="2"/>
              </a:rPr>
              <a:t> rear = 3;</a:t>
            </a:r>
            <a:endParaRPr lang="en-US" sz="2400" dirty="0"/>
          </a:p>
          <a:p>
            <a:r>
              <a:rPr lang="en-US" sz="2400" b="1" dirty="0" err="1">
                <a:solidFill>
                  <a:srgbClr val="0000B0"/>
                </a:solidFill>
              </a:rPr>
              <a:t>EnQueue</a:t>
            </a:r>
            <a:r>
              <a:rPr lang="en-US" sz="2400" b="1" dirty="0">
                <a:solidFill>
                  <a:srgbClr val="0000B0"/>
                </a:solidFill>
              </a:rPr>
              <a:t>( 9 ) </a:t>
            </a:r>
            <a:r>
              <a:rPr lang="en-US" sz="2400" b="1" dirty="0">
                <a:solidFill>
                  <a:srgbClr val="0000B0"/>
                </a:solidFill>
                <a:sym typeface="Wingdings" panose="05000000000000000000" pitchFamily="2" charset="2"/>
              </a:rPr>
              <a:t> rear = (rear + 1)%</a:t>
            </a:r>
            <a:r>
              <a:rPr lang="en-US" sz="24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2400" b="1" dirty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/>
              <a:t> (add element to back i.e. at the rear)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/>
              <a:t> (remove element from the front)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dirty="0"/>
              <a:t> (retrieve value of element from front)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dirty="0"/>
              <a:t> (print all the values of queue from front to rear)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9085982" y="991822"/>
          <a:ext cx="260803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978185" y="2279097"/>
            <a:ext cx="7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9362579" y="1767465"/>
            <a:ext cx="1" cy="51163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089610" y="1360728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601238" y="1359947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112866" y="1359947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657146" y="1359166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364694" y="881744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862101" y="125531"/>
            <a:ext cx="9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0359881" y="453366"/>
            <a:ext cx="1" cy="511632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315200" y="1369991"/>
            <a:ext cx="90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218714" y="1554657"/>
            <a:ext cx="870896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090455" y="1371629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270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Queue - Operation</a:t>
            </a:r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>
          <a:xfrm>
            <a:off x="4038600" y="184232"/>
            <a:ext cx="7739734" cy="618481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Initialize( ) </a:t>
            </a:r>
            <a:r>
              <a:rPr lang="en-US" sz="2400" dirty="0">
                <a:sym typeface="Wingdings" panose="05000000000000000000" pitchFamily="2" charset="2"/>
              </a:rPr>
              <a:t> front=rear=-1;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( 3 )</a:t>
            </a:r>
            <a:r>
              <a:rPr lang="en-US" sz="2400" dirty="0">
                <a:sym typeface="Wingdings" panose="05000000000000000000" pitchFamily="2" charset="2"/>
              </a:rPr>
              <a:t>  front=rear=0;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( 6 ) </a:t>
            </a:r>
            <a:r>
              <a:rPr lang="en-US" sz="2400" dirty="0">
                <a:sym typeface="Wingdings" panose="05000000000000000000" pitchFamily="2" charset="2"/>
              </a:rPr>
              <a:t> rear = 1;</a:t>
            </a:r>
            <a:endParaRPr lang="en-US" sz="2400" dirty="0"/>
          </a:p>
          <a:p>
            <a:r>
              <a:rPr lang="en-US" sz="2400" dirty="0" err="1"/>
              <a:t>EnQueue</a:t>
            </a:r>
            <a:r>
              <a:rPr lang="en-US" sz="2400" dirty="0"/>
              <a:t>( 2 ) </a:t>
            </a:r>
            <a:r>
              <a:rPr lang="en-US" sz="2400" dirty="0">
                <a:sym typeface="Wingdings" panose="05000000000000000000" pitchFamily="2" charset="2"/>
              </a:rPr>
              <a:t> rear = 2;</a:t>
            </a:r>
            <a:endParaRPr lang="en-US" sz="2400" dirty="0"/>
          </a:p>
          <a:p>
            <a:r>
              <a:rPr lang="en-US" sz="2400" dirty="0" err="1">
                <a:sym typeface="Wingdings" panose="05000000000000000000" pitchFamily="2" charset="2"/>
              </a:rPr>
              <a:t>DeQueue</a:t>
            </a:r>
            <a:r>
              <a:rPr lang="en-US" sz="2400" dirty="0">
                <a:sym typeface="Wingdings" panose="05000000000000000000" pitchFamily="2" charset="2"/>
              </a:rPr>
              <a:t>( )  3, front = 1;</a:t>
            </a:r>
          </a:p>
          <a:p>
            <a:r>
              <a:rPr lang="en-US" sz="2400" dirty="0" err="1">
                <a:sym typeface="Wingdings" panose="05000000000000000000" pitchFamily="2" charset="2"/>
              </a:rPr>
              <a:t>DeQueue</a:t>
            </a:r>
            <a:r>
              <a:rPr lang="en-US" sz="2400" dirty="0">
                <a:sym typeface="Wingdings" panose="05000000000000000000" pitchFamily="2" charset="2"/>
              </a:rPr>
              <a:t>( )  6, front = 2;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( 5 ) </a:t>
            </a:r>
            <a:r>
              <a:rPr lang="en-US" sz="2400" dirty="0">
                <a:sym typeface="Wingdings" panose="05000000000000000000" pitchFamily="2" charset="2"/>
              </a:rPr>
              <a:t> rear = 3;</a:t>
            </a:r>
            <a:endParaRPr lang="en-US" sz="2400" dirty="0"/>
          </a:p>
          <a:p>
            <a:r>
              <a:rPr lang="en-US" sz="2400" dirty="0" err="1"/>
              <a:t>EnQueue</a:t>
            </a:r>
            <a:r>
              <a:rPr lang="en-US" sz="2400" dirty="0"/>
              <a:t>( 9 ) </a:t>
            </a:r>
            <a:r>
              <a:rPr lang="en-US" sz="2400" dirty="0">
                <a:sym typeface="Wingdings" panose="05000000000000000000" pitchFamily="2" charset="2"/>
              </a:rPr>
              <a:t> rear = 0;</a:t>
            </a:r>
          </a:p>
          <a:p>
            <a:r>
              <a:rPr lang="en-US" sz="24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2400" b="1" dirty="0">
                <a:solidFill>
                  <a:srgbClr val="0000B0"/>
                </a:solidFill>
                <a:sym typeface="Wingdings" panose="05000000000000000000" pitchFamily="2" charset="2"/>
              </a:rPr>
              <a:t>( )  2, front = (front+1)%</a:t>
            </a:r>
            <a:r>
              <a:rPr lang="en-US" sz="24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2400" b="1" dirty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/>
              <a:t> (add element to back i.e. at the rear)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/>
              <a:t> (remove element from the front)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dirty="0"/>
              <a:t> (retrieve value of element from front)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dirty="0"/>
              <a:t> (print all the values of queue from front to rear)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349087"/>
              </p:ext>
            </p:extLst>
          </p:nvPr>
        </p:nvGraphicFramePr>
        <p:xfrm>
          <a:off x="9085982" y="991822"/>
          <a:ext cx="260803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9089610" y="1360728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601238" y="1359947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112866" y="1359947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657146" y="1359166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364694" y="881744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0391411" y="129278"/>
            <a:ext cx="9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0889191" y="457113"/>
            <a:ext cx="1" cy="511632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315200" y="1369991"/>
            <a:ext cx="90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218714" y="1554657"/>
            <a:ext cx="870896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090455" y="1371629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78185" y="2279097"/>
            <a:ext cx="7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23" name="Straight Arrow Connector 22"/>
          <p:cNvCxnSpPr>
            <a:stCxn id="22" idx="0"/>
          </p:cNvCxnSpPr>
          <p:nvPr/>
        </p:nvCxnSpPr>
        <p:spPr>
          <a:xfrm flipV="1">
            <a:off x="9362579" y="1767465"/>
            <a:ext cx="1" cy="51163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967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Queue - Operation</a:t>
            </a:r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>
          <a:xfrm>
            <a:off x="4038600" y="184231"/>
            <a:ext cx="7739734" cy="6576447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Initialize( ) </a:t>
            </a:r>
            <a:r>
              <a:rPr lang="en-US" sz="2400" dirty="0">
                <a:sym typeface="Wingdings" panose="05000000000000000000" pitchFamily="2" charset="2"/>
              </a:rPr>
              <a:t> front=rear=-1;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( 3 )</a:t>
            </a:r>
            <a:r>
              <a:rPr lang="en-US" sz="2400" dirty="0">
                <a:sym typeface="Wingdings" panose="05000000000000000000" pitchFamily="2" charset="2"/>
              </a:rPr>
              <a:t>  front=rear=0;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( 6 ) </a:t>
            </a:r>
            <a:r>
              <a:rPr lang="en-US" sz="2400" dirty="0">
                <a:sym typeface="Wingdings" panose="05000000000000000000" pitchFamily="2" charset="2"/>
              </a:rPr>
              <a:t> rear = 1;</a:t>
            </a:r>
            <a:endParaRPr lang="en-US" sz="2400" dirty="0"/>
          </a:p>
          <a:p>
            <a:r>
              <a:rPr lang="en-US" sz="2400" dirty="0" err="1"/>
              <a:t>EnQueue</a:t>
            </a:r>
            <a:r>
              <a:rPr lang="en-US" sz="2400" dirty="0"/>
              <a:t>( 2 ) </a:t>
            </a:r>
            <a:r>
              <a:rPr lang="en-US" sz="2400" dirty="0">
                <a:sym typeface="Wingdings" panose="05000000000000000000" pitchFamily="2" charset="2"/>
              </a:rPr>
              <a:t> rear = 2;</a:t>
            </a:r>
            <a:endParaRPr lang="en-US" sz="2400" dirty="0"/>
          </a:p>
          <a:p>
            <a:r>
              <a:rPr lang="en-US" sz="2400" dirty="0" err="1">
                <a:sym typeface="Wingdings" panose="05000000000000000000" pitchFamily="2" charset="2"/>
              </a:rPr>
              <a:t>DeQueue</a:t>
            </a:r>
            <a:r>
              <a:rPr lang="en-US" sz="2400" dirty="0">
                <a:sym typeface="Wingdings" panose="05000000000000000000" pitchFamily="2" charset="2"/>
              </a:rPr>
              <a:t>( )  3, front = 1;</a:t>
            </a:r>
          </a:p>
          <a:p>
            <a:r>
              <a:rPr lang="en-US" sz="2400" dirty="0" err="1">
                <a:sym typeface="Wingdings" panose="05000000000000000000" pitchFamily="2" charset="2"/>
              </a:rPr>
              <a:t>DeQueue</a:t>
            </a:r>
            <a:r>
              <a:rPr lang="en-US" sz="2400" dirty="0">
                <a:sym typeface="Wingdings" panose="05000000000000000000" pitchFamily="2" charset="2"/>
              </a:rPr>
              <a:t>( )  6, front = 2;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( 5 ) </a:t>
            </a:r>
            <a:r>
              <a:rPr lang="en-US" sz="2400" dirty="0">
                <a:sym typeface="Wingdings" panose="05000000000000000000" pitchFamily="2" charset="2"/>
              </a:rPr>
              <a:t> rear = 3;</a:t>
            </a:r>
            <a:endParaRPr lang="en-US" sz="2400" dirty="0"/>
          </a:p>
          <a:p>
            <a:r>
              <a:rPr lang="en-US" sz="2400" dirty="0" err="1"/>
              <a:t>EnQueue</a:t>
            </a:r>
            <a:r>
              <a:rPr lang="en-US" sz="2400" dirty="0"/>
              <a:t>( 9 ) </a:t>
            </a:r>
            <a:r>
              <a:rPr lang="en-US" sz="2400" dirty="0">
                <a:sym typeface="Wingdings" panose="05000000000000000000" pitchFamily="2" charset="2"/>
              </a:rPr>
              <a:t> rear = 0;</a:t>
            </a:r>
          </a:p>
          <a:p>
            <a:r>
              <a:rPr lang="en-US" sz="2400" dirty="0" err="1">
                <a:sym typeface="Wingdings" panose="05000000000000000000" pitchFamily="2" charset="2"/>
              </a:rPr>
              <a:t>DeQueue</a:t>
            </a:r>
            <a:r>
              <a:rPr lang="en-US" sz="2400" dirty="0">
                <a:sym typeface="Wingdings" panose="05000000000000000000" pitchFamily="2" charset="2"/>
              </a:rPr>
              <a:t>( )  2, front = 3;</a:t>
            </a:r>
          </a:p>
          <a:p>
            <a:r>
              <a:rPr lang="en-US" sz="24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2400" b="1" dirty="0">
                <a:solidFill>
                  <a:srgbClr val="0000B0"/>
                </a:solidFill>
                <a:sym typeface="Wingdings" panose="05000000000000000000" pitchFamily="2" charset="2"/>
              </a:rPr>
              <a:t>( )  5, front = (front+1)%</a:t>
            </a:r>
            <a:r>
              <a:rPr lang="en-US" sz="24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2400" b="1" dirty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/>
              <a:t> (add element to back i.e. at the rear)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/>
              <a:t> (remove element from the front)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dirty="0"/>
              <a:t> (retrieve value of element from front)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dirty="0"/>
              <a:t> (print all the values of queue from front to rear)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Mushfiqur</a:t>
            </a:r>
            <a:r>
              <a:rPr lang="en-US" dirty="0"/>
              <a:t> Rahman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134675"/>
              </p:ext>
            </p:extLst>
          </p:nvPr>
        </p:nvGraphicFramePr>
        <p:xfrm>
          <a:off x="9085982" y="991822"/>
          <a:ext cx="260803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9089610" y="1360728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601238" y="1359947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112866" y="1359947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657146" y="1359166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364694" y="881744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823057" y="163798"/>
            <a:ext cx="9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9320837" y="491633"/>
            <a:ext cx="1" cy="511632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315200" y="1369991"/>
            <a:ext cx="90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218714" y="1554657"/>
            <a:ext cx="870896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090455" y="1371629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78185" y="2279097"/>
            <a:ext cx="7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23" name="Straight Arrow Connector 22"/>
          <p:cNvCxnSpPr>
            <a:stCxn id="22" idx="0"/>
          </p:cNvCxnSpPr>
          <p:nvPr/>
        </p:nvCxnSpPr>
        <p:spPr>
          <a:xfrm flipV="1">
            <a:off x="9362579" y="1767465"/>
            <a:ext cx="1" cy="51163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723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Queue - Operation</a:t>
            </a:r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>
          <a:xfrm>
            <a:off x="4038600" y="184231"/>
            <a:ext cx="7739734" cy="6576447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Initialize( ) </a:t>
            </a:r>
            <a:r>
              <a:rPr lang="en-US" sz="2400" dirty="0">
                <a:sym typeface="Wingdings" panose="05000000000000000000" pitchFamily="2" charset="2"/>
              </a:rPr>
              <a:t> front=rear=-1;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( 3 )</a:t>
            </a:r>
            <a:r>
              <a:rPr lang="en-US" sz="2400" dirty="0">
                <a:sym typeface="Wingdings" panose="05000000000000000000" pitchFamily="2" charset="2"/>
              </a:rPr>
              <a:t>  front=rear=0;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( 6 ) </a:t>
            </a:r>
            <a:r>
              <a:rPr lang="en-US" sz="2400" dirty="0">
                <a:sym typeface="Wingdings" panose="05000000000000000000" pitchFamily="2" charset="2"/>
              </a:rPr>
              <a:t> rear = 1;</a:t>
            </a:r>
            <a:endParaRPr lang="en-US" sz="2400" dirty="0"/>
          </a:p>
          <a:p>
            <a:r>
              <a:rPr lang="en-US" sz="2400" dirty="0" err="1"/>
              <a:t>EnQueue</a:t>
            </a:r>
            <a:r>
              <a:rPr lang="en-US" sz="2400" dirty="0"/>
              <a:t>( 2 ) </a:t>
            </a:r>
            <a:r>
              <a:rPr lang="en-US" sz="2400" dirty="0">
                <a:sym typeface="Wingdings" panose="05000000000000000000" pitchFamily="2" charset="2"/>
              </a:rPr>
              <a:t> rear = 2;</a:t>
            </a:r>
            <a:endParaRPr lang="en-US" sz="2400" dirty="0"/>
          </a:p>
          <a:p>
            <a:r>
              <a:rPr lang="en-US" sz="2400" dirty="0" err="1">
                <a:sym typeface="Wingdings" panose="05000000000000000000" pitchFamily="2" charset="2"/>
              </a:rPr>
              <a:t>DeQueue</a:t>
            </a:r>
            <a:r>
              <a:rPr lang="en-US" sz="2400" dirty="0">
                <a:sym typeface="Wingdings" panose="05000000000000000000" pitchFamily="2" charset="2"/>
              </a:rPr>
              <a:t>( )  3, front = 1;</a:t>
            </a:r>
          </a:p>
          <a:p>
            <a:r>
              <a:rPr lang="en-US" sz="2400" dirty="0" err="1">
                <a:sym typeface="Wingdings" panose="05000000000000000000" pitchFamily="2" charset="2"/>
              </a:rPr>
              <a:t>DeQueue</a:t>
            </a:r>
            <a:r>
              <a:rPr lang="en-US" sz="2400" dirty="0">
                <a:sym typeface="Wingdings" panose="05000000000000000000" pitchFamily="2" charset="2"/>
              </a:rPr>
              <a:t>( )  6, front = 2;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( 5 ) </a:t>
            </a:r>
            <a:r>
              <a:rPr lang="en-US" sz="2400" dirty="0">
                <a:sym typeface="Wingdings" panose="05000000000000000000" pitchFamily="2" charset="2"/>
              </a:rPr>
              <a:t> rear = 3;</a:t>
            </a:r>
            <a:endParaRPr lang="en-US" sz="2400" dirty="0"/>
          </a:p>
          <a:p>
            <a:r>
              <a:rPr lang="en-US" sz="2400" dirty="0" err="1"/>
              <a:t>EnQueue</a:t>
            </a:r>
            <a:r>
              <a:rPr lang="en-US" sz="2400" dirty="0"/>
              <a:t>( 9 ) </a:t>
            </a:r>
            <a:r>
              <a:rPr lang="en-US" sz="2400" dirty="0">
                <a:sym typeface="Wingdings" panose="05000000000000000000" pitchFamily="2" charset="2"/>
              </a:rPr>
              <a:t> rear = 0;</a:t>
            </a:r>
          </a:p>
          <a:p>
            <a:r>
              <a:rPr lang="en-US" sz="2400" dirty="0" err="1">
                <a:sym typeface="Wingdings" panose="05000000000000000000" pitchFamily="2" charset="2"/>
              </a:rPr>
              <a:t>DeQueue</a:t>
            </a:r>
            <a:r>
              <a:rPr lang="en-US" sz="2400" dirty="0">
                <a:sym typeface="Wingdings" panose="05000000000000000000" pitchFamily="2" charset="2"/>
              </a:rPr>
              <a:t>( )  2, front = 3;</a:t>
            </a:r>
          </a:p>
          <a:p>
            <a:r>
              <a:rPr lang="en-US" sz="2400" dirty="0" err="1">
                <a:sym typeface="Wingdings" panose="05000000000000000000" pitchFamily="2" charset="2"/>
              </a:rPr>
              <a:t>DeQueue</a:t>
            </a:r>
            <a:r>
              <a:rPr lang="en-US" sz="2400" dirty="0">
                <a:sym typeface="Wingdings" panose="05000000000000000000" pitchFamily="2" charset="2"/>
              </a:rPr>
              <a:t>( )  5, front = 0;</a:t>
            </a:r>
          </a:p>
          <a:p>
            <a:r>
              <a:rPr lang="en-US" sz="24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2400" b="1" dirty="0">
                <a:solidFill>
                  <a:srgbClr val="0000B0"/>
                </a:solidFill>
                <a:sym typeface="Wingdings" panose="05000000000000000000" pitchFamily="2" charset="2"/>
              </a:rPr>
              <a:t>( )  9, front=rear=-1;</a:t>
            </a:r>
          </a:p>
          <a:p>
            <a:endParaRPr lang="en-US" sz="2400" dirty="0">
              <a:sym typeface="Wingdings" panose="05000000000000000000" pitchFamily="2" charset="2"/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/>
              <a:t> (add element to back i.e. at the rear)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/>
              <a:t> (remove element from the front)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dirty="0"/>
              <a:t> (retrieve value of element from front)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dirty="0"/>
              <a:t> (print all the values of queue from front to rear)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 2015: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812654"/>
              </p:ext>
            </p:extLst>
          </p:nvPr>
        </p:nvGraphicFramePr>
        <p:xfrm>
          <a:off x="9085982" y="991822"/>
          <a:ext cx="260803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9089610" y="1360728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601238" y="1359947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112866" y="1359947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657146" y="1359166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364694" y="881744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340363" y="281035"/>
            <a:ext cx="9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8838143" y="608870"/>
            <a:ext cx="1" cy="511632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315200" y="1369991"/>
            <a:ext cx="90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218714" y="1554657"/>
            <a:ext cx="870896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090455" y="1371629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95491" y="2396334"/>
            <a:ext cx="7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23" name="Straight Arrow Connector 22"/>
          <p:cNvCxnSpPr>
            <a:stCxn id="22" idx="0"/>
          </p:cNvCxnSpPr>
          <p:nvPr/>
        </p:nvCxnSpPr>
        <p:spPr>
          <a:xfrm flipV="1">
            <a:off x="8879885" y="1884702"/>
            <a:ext cx="1" cy="51163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862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Queue - Operation</a:t>
            </a:r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>
          <a:xfrm>
            <a:off x="4038600" y="184232"/>
            <a:ext cx="7739734" cy="618481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  <a:endParaRPr lang="en-US" sz="2400" b="1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000" dirty="0"/>
              <a:t>Initialize( ) </a:t>
            </a:r>
            <a:r>
              <a:rPr lang="en-US" sz="2000" dirty="0">
                <a:sym typeface="Wingdings" panose="05000000000000000000" pitchFamily="2" charset="2"/>
              </a:rPr>
              <a:t> front=rear=-1;</a:t>
            </a:r>
          </a:p>
          <a:p>
            <a:r>
              <a:rPr lang="en-US" sz="2000" dirty="0" err="1"/>
              <a:t>EnQueue</a:t>
            </a:r>
            <a:r>
              <a:rPr lang="en-US" sz="2000" dirty="0"/>
              <a:t>( 3 )</a:t>
            </a:r>
            <a:r>
              <a:rPr lang="en-US" sz="2000" dirty="0">
                <a:sym typeface="Wingdings" panose="05000000000000000000" pitchFamily="2" charset="2"/>
              </a:rPr>
              <a:t>  front=rear=0;</a:t>
            </a:r>
          </a:p>
          <a:p>
            <a:r>
              <a:rPr lang="en-US" sz="2000" dirty="0" err="1"/>
              <a:t>EnQueue</a:t>
            </a:r>
            <a:r>
              <a:rPr lang="en-US" sz="2000" dirty="0"/>
              <a:t>( 6 ) </a:t>
            </a:r>
            <a:r>
              <a:rPr lang="en-US" sz="2000" dirty="0">
                <a:sym typeface="Wingdings" panose="05000000000000000000" pitchFamily="2" charset="2"/>
              </a:rPr>
              <a:t> rear = 1;</a:t>
            </a:r>
            <a:endParaRPr lang="en-US" sz="2000" dirty="0"/>
          </a:p>
          <a:p>
            <a:r>
              <a:rPr lang="en-US" sz="2000" dirty="0" err="1"/>
              <a:t>EnQueue</a:t>
            </a:r>
            <a:r>
              <a:rPr lang="en-US" sz="2000" dirty="0"/>
              <a:t>( 2 ) </a:t>
            </a:r>
            <a:r>
              <a:rPr lang="en-US" sz="2000" dirty="0">
                <a:sym typeface="Wingdings" panose="05000000000000000000" pitchFamily="2" charset="2"/>
              </a:rPr>
              <a:t> rear = 2;</a:t>
            </a:r>
            <a:endParaRPr lang="en-US" sz="2000" dirty="0"/>
          </a:p>
          <a:p>
            <a:r>
              <a:rPr lang="en-US" sz="2000" dirty="0" err="1">
                <a:sym typeface="Wingdings" panose="05000000000000000000" pitchFamily="2" charset="2"/>
              </a:rPr>
              <a:t>DeQueue</a:t>
            </a:r>
            <a:r>
              <a:rPr lang="en-US" sz="2000" dirty="0">
                <a:sym typeface="Wingdings" panose="05000000000000000000" pitchFamily="2" charset="2"/>
              </a:rPr>
              <a:t>( )  3, front = 1;</a:t>
            </a:r>
          </a:p>
          <a:p>
            <a:r>
              <a:rPr lang="en-US" sz="2000" dirty="0" err="1">
                <a:sym typeface="Wingdings" panose="05000000000000000000" pitchFamily="2" charset="2"/>
              </a:rPr>
              <a:t>DeQueue</a:t>
            </a:r>
            <a:r>
              <a:rPr lang="en-US" sz="2000" dirty="0">
                <a:sym typeface="Wingdings" panose="05000000000000000000" pitchFamily="2" charset="2"/>
              </a:rPr>
              <a:t>( )  6, front = 2;</a:t>
            </a:r>
          </a:p>
          <a:p>
            <a:r>
              <a:rPr lang="en-US" sz="2000" dirty="0" err="1"/>
              <a:t>EnQueue</a:t>
            </a:r>
            <a:r>
              <a:rPr lang="en-US" sz="2000" dirty="0"/>
              <a:t>( 5 ) </a:t>
            </a:r>
            <a:r>
              <a:rPr lang="en-US" sz="2000" dirty="0">
                <a:sym typeface="Wingdings" panose="05000000000000000000" pitchFamily="2" charset="2"/>
              </a:rPr>
              <a:t> rear = 3;</a:t>
            </a:r>
            <a:endParaRPr lang="en-US" sz="2000" dirty="0"/>
          </a:p>
          <a:p>
            <a:r>
              <a:rPr lang="en-US" sz="2000" dirty="0" err="1"/>
              <a:t>EnQueue</a:t>
            </a:r>
            <a:r>
              <a:rPr lang="en-US" sz="2000" dirty="0"/>
              <a:t>( 9 ) </a:t>
            </a:r>
            <a:r>
              <a:rPr lang="en-US" sz="2000" dirty="0">
                <a:sym typeface="Wingdings" panose="05000000000000000000" pitchFamily="2" charset="2"/>
              </a:rPr>
              <a:t> rear = 0;</a:t>
            </a:r>
          </a:p>
          <a:p>
            <a:r>
              <a:rPr lang="en-US" sz="2000" dirty="0" err="1">
                <a:sym typeface="Wingdings" panose="05000000000000000000" pitchFamily="2" charset="2"/>
              </a:rPr>
              <a:t>DeQueue</a:t>
            </a:r>
            <a:r>
              <a:rPr lang="en-US" sz="2000" dirty="0">
                <a:sym typeface="Wingdings" panose="05000000000000000000" pitchFamily="2" charset="2"/>
              </a:rPr>
              <a:t>( )  2, front = 3;</a:t>
            </a:r>
          </a:p>
          <a:p>
            <a:r>
              <a:rPr lang="en-US" sz="2000" dirty="0" err="1">
                <a:sym typeface="Wingdings" panose="05000000000000000000" pitchFamily="2" charset="2"/>
              </a:rPr>
              <a:t>DeQueue</a:t>
            </a:r>
            <a:r>
              <a:rPr lang="en-US" sz="2000" dirty="0">
                <a:sym typeface="Wingdings" panose="05000000000000000000" pitchFamily="2" charset="2"/>
              </a:rPr>
              <a:t>( )  5, front = 0;</a:t>
            </a:r>
          </a:p>
          <a:p>
            <a:r>
              <a:rPr lang="en-US" sz="2000" dirty="0" err="1">
                <a:sym typeface="Wingdings" panose="05000000000000000000" pitchFamily="2" charset="2"/>
              </a:rPr>
              <a:t>DeQueue</a:t>
            </a:r>
            <a:r>
              <a:rPr lang="en-US" sz="2000" dirty="0">
                <a:sym typeface="Wingdings" panose="05000000000000000000" pitchFamily="2" charset="2"/>
              </a:rPr>
              <a:t>( )  9, front=rear=-1;</a:t>
            </a:r>
          </a:p>
          <a:p>
            <a:r>
              <a:rPr lang="en-US" sz="20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2000" b="1" dirty="0">
                <a:solidFill>
                  <a:srgbClr val="0000B0"/>
                </a:solidFill>
                <a:sym typeface="Wingdings" panose="05000000000000000000" pitchFamily="2" charset="2"/>
              </a:rPr>
              <a:t>( )  Queue Empty, (front==-1) &amp;&amp; (rear==-1);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/>
              <a:t> (add element to back i.e. at the rear)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/>
              <a:t> (remove element from the front)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dirty="0"/>
              <a:t> (retrieve value of element from front)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dirty="0"/>
              <a:t> (print all the values of queue from front to rear)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9085982" y="991822"/>
          <a:ext cx="260803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9089610" y="1360728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601238" y="1359947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112866" y="1359947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657146" y="1359166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364694" y="881744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340363" y="281035"/>
            <a:ext cx="9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8838143" y="608870"/>
            <a:ext cx="1" cy="511632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315200" y="1369991"/>
            <a:ext cx="90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218714" y="1554657"/>
            <a:ext cx="870896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090455" y="1371629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95491" y="2396334"/>
            <a:ext cx="7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23" name="Straight Arrow Connector 22"/>
          <p:cNvCxnSpPr>
            <a:stCxn id="22" idx="0"/>
          </p:cNvCxnSpPr>
          <p:nvPr/>
        </p:nvCxnSpPr>
        <p:spPr>
          <a:xfrm flipV="1">
            <a:off x="8879885" y="1884702"/>
            <a:ext cx="1" cy="51163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60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in Computer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queue is a sequence of data elements</a:t>
            </a:r>
          </a:p>
          <a:p>
            <a:r>
              <a:rPr lang="en-US" dirty="0"/>
              <a:t>In the sequence</a:t>
            </a:r>
          </a:p>
          <a:p>
            <a:pPr lvl="1"/>
            <a:r>
              <a:rPr lang="en-US" dirty="0"/>
              <a:t>Items can be added only at the </a:t>
            </a:r>
            <a:r>
              <a:rPr lang="en-US" b="1" dirty="0">
                <a:solidFill>
                  <a:srgbClr val="7030A0"/>
                </a:solidFill>
              </a:rPr>
              <a:t>rear</a:t>
            </a:r>
          </a:p>
          <a:p>
            <a:pPr lvl="1"/>
            <a:r>
              <a:rPr lang="en-US" dirty="0"/>
              <a:t>Items can be removed only at the other end, </a:t>
            </a:r>
            <a:r>
              <a:rPr lang="en-US" b="1" dirty="0">
                <a:solidFill>
                  <a:srgbClr val="7030A0"/>
                </a:solidFill>
              </a:rPr>
              <a:t>front</a:t>
            </a:r>
          </a:p>
          <a:p>
            <a:r>
              <a:rPr lang="en-US" dirty="0"/>
              <a:t>Basic operations</a:t>
            </a:r>
          </a:p>
          <a:p>
            <a:pPr lvl="1"/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/>
              <a:t> (add element to back i.e. at the rear)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/>
              <a:t> (remove element from the front)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dirty="0"/>
              <a:t>(retrieve value of element from front)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dirty="0"/>
              <a:t> (print all the values of queue from front to rear)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7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686701"/>
              </p:ext>
            </p:extLst>
          </p:nvPr>
        </p:nvGraphicFramePr>
        <p:xfrm>
          <a:off x="8011886" y="1404257"/>
          <a:ext cx="3080655" cy="371475"/>
        </p:xfrm>
        <a:graphic>
          <a:graphicData uri="http://schemas.openxmlformats.org/drawingml/2006/table">
            <a:tbl>
              <a:tblPr/>
              <a:tblGrid>
                <a:gridCol w="616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6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1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1</a:t>
                      </a:r>
                      <a:endParaRPr kumimoji="1" lang="ja-JP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</a:t>
                      </a:r>
                      <a:endParaRPr kumimoji="1" lang="ja-JP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3</a:t>
                      </a:r>
                      <a:endParaRPr kumimoji="1" lang="ja-JP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        </a:t>
                      </a:r>
                      <a:endParaRPr kumimoji="1" lang="ja-JP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977742" y="718457"/>
            <a:ext cx="881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front</a:t>
            </a:r>
          </a:p>
        </p:txBody>
      </p:sp>
      <p:cxnSp>
        <p:nvCxnSpPr>
          <p:cNvPr id="12" name="Elbow Connector 11"/>
          <p:cNvCxnSpPr>
            <a:endCxn id="7" idx="1"/>
          </p:cNvCxnSpPr>
          <p:nvPr/>
        </p:nvCxnSpPr>
        <p:spPr>
          <a:xfrm>
            <a:off x="7429499" y="1109561"/>
            <a:ext cx="582387" cy="480433"/>
          </a:xfrm>
          <a:prstGeom prst="bentConnector3">
            <a:avLst>
              <a:gd name="adj1" fmla="val -2336"/>
            </a:avLst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41421" y="2034709"/>
            <a:ext cx="881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rear</a:t>
            </a:r>
          </a:p>
        </p:txBody>
      </p:sp>
      <p:cxnSp>
        <p:nvCxnSpPr>
          <p:cNvPr id="17" name="Elbow Connector 16"/>
          <p:cNvCxnSpPr>
            <a:stCxn id="15" idx="1"/>
          </p:cNvCxnSpPr>
          <p:nvPr/>
        </p:nvCxnSpPr>
        <p:spPr>
          <a:xfrm rot="10800000">
            <a:off x="9569921" y="1838766"/>
            <a:ext cx="571500" cy="395999"/>
          </a:xfrm>
          <a:prstGeom prst="bentConnector3">
            <a:avLst>
              <a:gd name="adj1" fmla="val 99524"/>
            </a:avLst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87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- Operation</a:t>
            </a:r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>
          <a:xfrm>
            <a:off x="4038600" y="184232"/>
            <a:ext cx="7739734" cy="618481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b="1" dirty="0">
                <a:solidFill>
                  <a:srgbClr val="0000B0"/>
                </a:solidFill>
              </a:rPr>
              <a:t>Initialize( ) </a:t>
            </a:r>
            <a:r>
              <a:rPr lang="en-US" sz="2400" b="1" dirty="0">
                <a:solidFill>
                  <a:srgbClr val="0000B0"/>
                </a:solidFill>
                <a:sym typeface="Wingdings" panose="05000000000000000000" pitchFamily="2" charset="2"/>
              </a:rPr>
              <a:t> front=rear=-1</a:t>
            </a:r>
            <a:endParaRPr lang="en-US" sz="24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/>
              <a:t> (add element to back i.e. at the rear)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/>
              <a:t> (remove element from the front)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dirty="0"/>
              <a:t> (retrieve value of element from front)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dirty="0"/>
              <a:t> (print all the values of queue from front to rear)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687764"/>
              </p:ext>
            </p:extLst>
          </p:nvPr>
        </p:nvGraphicFramePr>
        <p:xfrm>
          <a:off x="9680832" y="896906"/>
          <a:ext cx="260803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912044" y="2263465"/>
            <a:ext cx="7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9296438" y="1751833"/>
            <a:ext cx="1" cy="51163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684460" y="1265812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196088" y="1265031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707716" y="1265031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251996" y="1264250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364694" y="881744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798659" y="173349"/>
            <a:ext cx="9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9296439" y="501184"/>
            <a:ext cx="1" cy="511632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10050" y="1275075"/>
            <a:ext cx="90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813564" y="1459741"/>
            <a:ext cx="870896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67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- Operation</a:t>
            </a:r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>
          <a:xfrm>
            <a:off x="4038600" y="184232"/>
            <a:ext cx="7739734" cy="618481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Initialize( ) </a:t>
            </a:r>
            <a:r>
              <a:rPr lang="en-US" sz="2400" dirty="0">
                <a:sym typeface="Wingdings" panose="05000000000000000000" pitchFamily="2" charset="2"/>
              </a:rPr>
              <a:t> front=rear=-1</a:t>
            </a:r>
          </a:p>
          <a:p>
            <a:r>
              <a:rPr lang="en-US" sz="2400" b="1" dirty="0" err="1">
                <a:solidFill>
                  <a:srgbClr val="0000B0"/>
                </a:solidFill>
              </a:rPr>
              <a:t>EnQueue</a:t>
            </a:r>
            <a:r>
              <a:rPr lang="en-US" sz="2400" b="1" dirty="0">
                <a:solidFill>
                  <a:srgbClr val="0000B0"/>
                </a:solidFill>
              </a:rPr>
              <a:t>( 3 ) </a:t>
            </a:r>
            <a:r>
              <a:rPr lang="en-US" sz="2400" b="1" dirty="0">
                <a:solidFill>
                  <a:srgbClr val="0000B0"/>
                </a:solidFill>
                <a:sym typeface="Wingdings" panose="05000000000000000000" pitchFamily="2" charset="2"/>
              </a:rPr>
              <a:t> front=rear=0</a:t>
            </a:r>
            <a:endParaRPr lang="en-US" sz="24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/>
              <a:t> (add element to back i.e. at the rear)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/>
              <a:t> (remove element from the front)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dirty="0"/>
              <a:t> (retrieve value of element from front)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dirty="0"/>
              <a:t> (print all the values of queue from front to rear)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9680832" y="896906"/>
          <a:ext cx="260803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560915" y="2172499"/>
            <a:ext cx="7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9945309" y="1660867"/>
            <a:ext cx="1" cy="51163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684460" y="1265812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196088" y="1265031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707716" y="1265031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251996" y="1264250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364694" y="881744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296438" y="155105"/>
            <a:ext cx="9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9794218" y="482940"/>
            <a:ext cx="1" cy="511632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10050" y="1275075"/>
            <a:ext cx="90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813564" y="1459741"/>
            <a:ext cx="870896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328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- Operation</a:t>
            </a:r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>
          <a:xfrm>
            <a:off x="4038600" y="184232"/>
            <a:ext cx="7739734" cy="618481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Initialize( ) </a:t>
            </a:r>
            <a:r>
              <a:rPr lang="en-US" sz="2400" dirty="0">
                <a:sym typeface="Wingdings" panose="05000000000000000000" pitchFamily="2" charset="2"/>
              </a:rPr>
              <a:t> front=rear=-1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( 3 ) </a:t>
            </a:r>
            <a:r>
              <a:rPr lang="en-US" sz="2400" dirty="0">
                <a:sym typeface="Wingdings" panose="05000000000000000000" pitchFamily="2" charset="2"/>
              </a:rPr>
              <a:t> front=rear=0</a:t>
            </a:r>
          </a:p>
          <a:p>
            <a:r>
              <a:rPr lang="en-US" sz="2400" b="1" dirty="0" err="1">
                <a:solidFill>
                  <a:srgbClr val="0000B0"/>
                </a:solidFill>
              </a:rPr>
              <a:t>EnQueue</a:t>
            </a:r>
            <a:r>
              <a:rPr lang="en-US" sz="2400" b="1" dirty="0">
                <a:solidFill>
                  <a:srgbClr val="0000B0"/>
                </a:solidFill>
              </a:rPr>
              <a:t>( 6 )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/>
              <a:t> (add element to back i.e. at the rear)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/>
              <a:t> (remove element from the front)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dirty="0"/>
              <a:t> (retrieve value of element from front)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dirty="0"/>
              <a:t> (print all the values of queue from front to rear)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9680832" y="896906"/>
          <a:ext cx="260803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076069" y="2172499"/>
            <a:ext cx="7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10460463" y="1660867"/>
            <a:ext cx="1" cy="51163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684460" y="1265812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196088" y="1265031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707716" y="1265031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251996" y="1264250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364694" y="881744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296438" y="155105"/>
            <a:ext cx="9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9794218" y="482940"/>
            <a:ext cx="1" cy="511632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10050" y="1275075"/>
            <a:ext cx="90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813564" y="1459741"/>
            <a:ext cx="870896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758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- Operation</a:t>
            </a:r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>
          <a:xfrm>
            <a:off x="4038600" y="184232"/>
            <a:ext cx="7739734" cy="618481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Initialize( ) </a:t>
            </a:r>
            <a:r>
              <a:rPr lang="en-US" sz="2400" dirty="0">
                <a:sym typeface="Wingdings" panose="05000000000000000000" pitchFamily="2" charset="2"/>
              </a:rPr>
              <a:t> front=rear=-1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( 3 ) </a:t>
            </a:r>
            <a:r>
              <a:rPr lang="en-US" sz="2400" dirty="0">
                <a:sym typeface="Wingdings" panose="05000000000000000000" pitchFamily="2" charset="2"/>
              </a:rPr>
              <a:t> front=rear=0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( 6 )</a:t>
            </a:r>
          </a:p>
          <a:p>
            <a:r>
              <a:rPr lang="en-US" sz="2400" b="1" dirty="0" err="1">
                <a:solidFill>
                  <a:srgbClr val="0000B0"/>
                </a:solidFill>
              </a:rPr>
              <a:t>EnQueue</a:t>
            </a:r>
            <a:r>
              <a:rPr lang="en-US" sz="2400" b="1" dirty="0">
                <a:solidFill>
                  <a:srgbClr val="0000B0"/>
                </a:solidFill>
              </a:rPr>
              <a:t>( 2 )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/>
              <a:t> (add element to back i.e. at the rear)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/>
              <a:t> (remove element from the front)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dirty="0"/>
              <a:t> (retrieve value of element from front)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dirty="0"/>
              <a:t> (print all the values of queue from front to rear)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9680832" y="896906"/>
          <a:ext cx="260803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595906" y="2156039"/>
            <a:ext cx="7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10980300" y="1644407"/>
            <a:ext cx="1" cy="51163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684460" y="1265812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196088" y="1265031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707716" y="1265031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251996" y="1264250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364694" y="881744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296438" y="155105"/>
            <a:ext cx="9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9794218" y="482940"/>
            <a:ext cx="1" cy="511632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10050" y="1275075"/>
            <a:ext cx="90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813564" y="1459741"/>
            <a:ext cx="870896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581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- Operation</a:t>
            </a:r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>
          <a:xfrm>
            <a:off x="4038600" y="184232"/>
            <a:ext cx="7739734" cy="618481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Initialize( ) </a:t>
            </a:r>
            <a:r>
              <a:rPr lang="en-US" sz="2400" dirty="0">
                <a:sym typeface="Wingdings" panose="05000000000000000000" pitchFamily="2" charset="2"/>
              </a:rPr>
              <a:t> front=rear=-1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( 3 ) </a:t>
            </a:r>
            <a:r>
              <a:rPr lang="en-US" sz="2400" dirty="0">
                <a:sym typeface="Wingdings" panose="05000000000000000000" pitchFamily="2" charset="2"/>
              </a:rPr>
              <a:t> front=rear=0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( 6 )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( 2 )</a:t>
            </a:r>
          </a:p>
          <a:p>
            <a:r>
              <a:rPr lang="en-US" sz="2400" b="1" dirty="0" err="1">
                <a:solidFill>
                  <a:srgbClr val="0000B0"/>
                </a:solidFill>
              </a:rPr>
              <a:t>EnQueue</a:t>
            </a:r>
            <a:r>
              <a:rPr lang="en-US" sz="2400" b="1" dirty="0">
                <a:solidFill>
                  <a:srgbClr val="0000B0"/>
                </a:solidFill>
              </a:rPr>
              <a:t>( 5 )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/>
              <a:t> (add element to back i.e. at the rear)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/>
              <a:t> (remove element from the front)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dirty="0"/>
              <a:t> (retrieve value of element from front)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dirty="0"/>
              <a:t> (print all the values of queue from front to rear)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9680832" y="896906"/>
          <a:ext cx="260803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107534" y="2156039"/>
            <a:ext cx="7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11491928" y="1644407"/>
            <a:ext cx="1" cy="51163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684460" y="1265812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196088" y="1265031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707716" y="1265031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251996" y="1264250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364694" y="881744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296438" y="155105"/>
            <a:ext cx="9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9794218" y="482940"/>
            <a:ext cx="1" cy="511632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10050" y="1275075"/>
            <a:ext cx="90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813564" y="1459741"/>
            <a:ext cx="870896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462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- Operation</a:t>
            </a:r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>
          <a:xfrm>
            <a:off x="4038600" y="184232"/>
            <a:ext cx="7739734" cy="618481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Initialize( ) </a:t>
            </a:r>
            <a:r>
              <a:rPr lang="en-US" sz="2400" dirty="0">
                <a:sym typeface="Wingdings" panose="05000000000000000000" pitchFamily="2" charset="2"/>
              </a:rPr>
              <a:t> front=rear=-1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( 3 ) </a:t>
            </a:r>
            <a:r>
              <a:rPr lang="en-US" sz="2400" dirty="0">
                <a:sym typeface="Wingdings" panose="05000000000000000000" pitchFamily="2" charset="2"/>
              </a:rPr>
              <a:t> front=rear=0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( 6 )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( 2 )</a:t>
            </a:r>
          </a:p>
          <a:p>
            <a:r>
              <a:rPr lang="en-US" sz="2400" dirty="0" err="1"/>
              <a:t>EnQueue</a:t>
            </a:r>
            <a:r>
              <a:rPr lang="en-US" sz="2400" dirty="0"/>
              <a:t>( 5 )</a:t>
            </a:r>
          </a:p>
          <a:p>
            <a:r>
              <a:rPr lang="en-US" sz="2400" b="1" dirty="0" err="1">
                <a:solidFill>
                  <a:srgbClr val="0000B0"/>
                </a:solidFill>
              </a:rPr>
              <a:t>EnQueue</a:t>
            </a:r>
            <a:r>
              <a:rPr lang="en-US" sz="2400" b="1" dirty="0">
                <a:solidFill>
                  <a:srgbClr val="0000B0"/>
                </a:solidFill>
              </a:rPr>
              <a:t>( 9 ) </a:t>
            </a:r>
            <a:r>
              <a:rPr lang="en-US" sz="2400" b="1" dirty="0">
                <a:solidFill>
                  <a:srgbClr val="0000B0"/>
                </a:solidFill>
                <a:sym typeface="Wingdings" panose="05000000000000000000" pitchFamily="2" charset="2"/>
              </a:rPr>
              <a:t> Queue Full, (rear==(MaxSize-1))</a:t>
            </a:r>
            <a:endParaRPr lang="en-US" sz="24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/>
              <a:t> (add element to back i.e. at the rear)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/>
              <a:t> (remove element from the front)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dirty="0"/>
              <a:t> (retrieve value of element from front)</a:t>
            </a:r>
          </a:p>
          <a:p>
            <a:pPr marL="285750" indent="-285750">
              <a:buFont typeface="Wingdings 2" panose="05020102010507070707" pitchFamily="18" charset="2"/>
              <a:buChar char="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dirty="0"/>
              <a:t> (print all the values of queue from front to rear)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4A983969-37C5-4618-A16D-59AABA52C744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9680832" y="896906"/>
          <a:ext cx="260803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107534" y="2156039"/>
            <a:ext cx="7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11491928" y="1644407"/>
            <a:ext cx="1" cy="51163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684460" y="1265812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196088" y="1265031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707716" y="1265031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251996" y="1264250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364694" y="881744"/>
            <a:ext cx="51162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296438" y="155105"/>
            <a:ext cx="9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9794218" y="482940"/>
            <a:ext cx="1" cy="511632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10050" y="1275075"/>
            <a:ext cx="90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813564" y="1459741"/>
            <a:ext cx="870896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05811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1750">
          <a:tailEnd type="triangle" w="lg" len="med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4526</TotalTime>
  <Words>3263</Words>
  <Application>Microsoft Office PowerPoint</Application>
  <PresentationFormat>Widescreen</PresentationFormat>
  <Paragraphs>693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MS PGothic</vt:lpstr>
      <vt:lpstr>Arial</vt:lpstr>
      <vt:lpstr>Book Antiqua</vt:lpstr>
      <vt:lpstr>Calibri</vt:lpstr>
      <vt:lpstr>Calibri Light</vt:lpstr>
      <vt:lpstr>Courier New</vt:lpstr>
      <vt:lpstr>Times New Roman</vt:lpstr>
      <vt:lpstr>Wingdings</vt:lpstr>
      <vt:lpstr>Wingdings 2</vt:lpstr>
      <vt:lpstr>1_Office Theme</vt:lpstr>
      <vt:lpstr>CSC 2105: Data Structure Queue</vt:lpstr>
      <vt:lpstr>Queue</vt:lpstr>
      <vt:lpstr>Queue in Computer Language</vt:lpstr>
      <vt:lpstr>Queue - Operation</vt:lpstr>
      <vt:lpstr>Queue - Operation</vt:lpstr>
      <vt:lpstr>Queue - Operation</vt:lpstr>
      <vt:lpstr>Queue - Operation</vt:lpstr>
      <vt:lpstr>Queue - Operation</vt:lpstr>
      <vt:lpstr>Queue - Operation</vt:lpstr>
      <vt:lpstr>Queue - Operation</vt:lpstr>
      <vt:lpstr>Queue - Operation</vt:lpstr>
      <vt:lpstr>Queue - Operation</vt:lpstr>
      <vt:lpstr>Queue - Operation</vt:lpstr>
      <vt:lpstr>Queue - Operation</vt:lpstr>
      <vt:lpstr>Circular Queue - Operation</vt:lpstr>
      <vt:lpstr>Circular Queue - Operation</vt:lpstr>
      <vt:lpstr>Circular Queue - Operation</vt:lpstr>
      <vt:lpstr>Circular Queue - Operation</vt:lpstr>
      <vt:lpstr>Circular Queue - Operation</vt:lpstr>
      <vt:lpstr>Circular Queue - Operation</vt:lpstr>
      <vt:lpstr>Circular Queue - Operation</vt:lpstr>
      <vt:lpstr>Circular Queue - Operation</vt:lpstr>
      <vt:lpstr>Circular Queue - Operation</vt:lpstr>
      <vt:lpstr>Circular Queue - Operation</vt:lpstr>
      <vt:lpstr>Circular Queue - Operation</vt:lpstr>
      <vt:lpstr>Circular Queue - Operation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2105::Data Structure  Introduction</dc:title>
  <dc:creator>gmmashiour</dc:creator>
  <cp:lastModifiedBy>Md. Kishor Morol</cp:lastModifiedBy>
  <cp:revision>697</cp:revision>
  <dcterms:created xsi:type="dcterms:W3CDTF">2015-01-16T09:30:36Z</dcterms:created>
  <dcterms:modified xsi:type="dcterms:W3CDTF">2018-10-02T04:45:19Z</dcterms:modified>
</cp:coreProperties>
</file>