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1"/>
  </p:notesMasterIdLst>
  <p:sldIdLst>
    <p:sldId id="258" r:id="rId2"/>
    <p:sldId id="259" r:id="rId3"/>
    <p:sldId id="272" r:id="rId4"/>
    <p:sldId id="263" r:id="rId5"/>
    <p:sldId id="265" r:id="rId6"/>
    <p:sldId id="262" r:id="rId7"/>
    <p:sldId id="274" r:id="rId8"/>
    <p:sldId id="26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0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9dd9cda-b701-4e54-9d1d-ec89df7ac823" providerId="ADAL" clId="{2C9BF36B-2D58-47DB-B19D-55672489E500}"/>
    <pc:docChg chg="custSel delSld modSld">
      <pc:chgData name=" " userId="79dd9cda-b701-4e54-9d1d-ec89df7ac823" providerId="ADAL" clId="{2C9BF36B-2D58-47DB-B19D-55672489E500}" dt="2018-10-06T12:41:33.509" v="38" actId="478"/>
      <pc:docMkLst>
        <pc:docMk/>
      </pc:docMkLst>
      <pc:sldChg chg="modSp">
        <pc:chgData name=" " userId="79dd9cda-b701-4e54-9d1d-ec89df7ac823" providerId="ADAL" clId="{2C9BF36B-2D58-47DB-B19D-55672489E500}" dt="2018-10-06T12:40:50.249" v="30" actId="20577"/>
        <pc:sldMkLst>
          <pc:docMk/>
          <pc:sldMk cId="2560580110" sldId="258"/>
        </pc:sldMkLst>
        <pc:spChg chg="mod">
          <ac:chgData name=" " userId="79dd9cda-b701-4e54-9d1d-ec89df7ac823" providerId="ADAL" clId="{2C9BF36B-2D58-47DB-B19D-55672489E500}" dt="2018-10-06T12:40:50.249" v="30" actId="20577"/>
          <ac:spMkLst>
            <pc:docMk/>
            <pc:sldMk cId="2560580110" sldId="258"/>
            <ac:spMk id="5" creationId="{00000000-0000-0000-0000-000000000000}"/>
          </ac:spMkLst>
        </pc:spChg>
      </pc:sldChg>
      <pc:sldChg chg="delSp">
        <pc:chgData name=" " userId="79dd9cda-b701-4e54-9d1d-ec89df7ac823" providerId="ADAL" clId="{2C9BF36B-2D58-47DB-B19D-55672489E500}" dt="2018-10-06T12:40:56.879" v="31" actId="478"/>
        <pc:sldMkLst>
          <pc:docMk/>
          <pc:sldMk cId="4244353993" sldId="259"/>
        </pc:sldMkLst>
        <pc:spChg chg="del">
          <ac:chgData name=" " userId="79dd9cda-b701-4e54-9d1d-ec89df7ac823" providerId="ADAL" clId="{2C9BF36B-2D58-47DB-B19D-55672489E500}" dt="2018-10-06T12:40:56.879" v="31" actId="478"/>
          <ac:spMkLst>
            <pc:docMk/>
            <pc:sldMk cId="4244353993" sldId="259"/>
            <ac:spMk id="4" creationId="{00000000-0000-0000-0000-000000000000}"/>
          </ac:spMkLst>
        </pc:spChg>
      </pc:sldChg>
      <pc:sldChg chg="delSp">
        <pc:chgData name=" " userId="79dd9cda-b701-4e54-9d1d-ec89df7ac823" providerId="ADAL" clId="{2C9BF36B-2D58-47DB-B19D-55672489E500}" dt="2018-10-06T12:41:17.178" v="35" actId="478"/>
        <pc:sldMkLst>
          <pc:docMk/>
          <pc:sldMk cId="2198993165" sldId="262"/>
        </pc:sldMkLst>
        <pc:spChg chg="del">
          <ac:chgData name=" " userId="79dd9cda-b701-4e54-9d1d-ec89df7ac823" providerId="ADAL" clId="{2C9BF36B-2D58-47DB-B19D-55672489E500}" dt="2018-10-06T12:41:17.178" v="35" actId="478"/>
          <ac:spMkLst>
            <pc:docMk/>
            <pc:sldMk cId="2198993165" sldId="262"/>
            <ac:spMk id="4" creationId="{00000000-0000-0000-0000-000000000000}"/>
          </ac:spMkLst>
        </pc:spChg>
      </pc:sldChg>
      <pc:sldChg chg="delSp">
        <pc:chgData name=" " userId="79dd9cda-b701-4e54-9d1d-ec89df7ac823" providerId="ADAL" clId="{2C9BF36B-2D58-47DB-B19D-55672489E500}" dt="2018-10-06T12:41:08.659" v="33" actId="478"/>
        <pc:sldMkLst>
          <pc:docMk/>
          <pc:sldMk cId="3729316548" sldId="263"/>
        </pc:sldMkLst>
        <pc:spChg chg="del">
          <ac:chgData name=" " userId="79dd9cda-b701-4e54-9d1d-ec89df7ac823" providerId="ADAL" clId="{2C9BF36B-2D58-47DB-B19D-55672489E500}" dt="2018-10-06T12:41:08.659" v="33" actId="478"/>
          <ac:spMkLst>
            <pc:docMk/>
            <pc:sldMk cId="3729316548" sldId="263"/>
            <ac:spMk id="4" creationId="{00000000-0000-0000-0000-000000000000}"/>
          </ac:spMkLst>
        </pc:spChg>
      </pc:sldChg>
      <pc:sldChg chg="delSp">
        <pc:chgData name=" " userId="79dd9cda-b701-4e54-9d1d-ec89df7ac823" providerId="ADAL" clId="{2C9BF36B-2D58-47DB-B19D-55672489E500}" dt="2018-10-06T12:41:13.070" v="34" actId="478"/>
        <pc:sldMkLst>
          <pc:docMk/>
          <pc:sldMk cId="313761950" sldId="265"/>
        </pc:sldMkLst>
        <pc:spChg chg="del">
          <ac:chgData name=" " userId="79dd9cda-b701-4e54-9d1d-ec89df7ac823" providerId="ADAL" clId="{2C9BF36B-2D58-47DB-B19D-55672489E500}" dt="2018-10-06T12:41:13.070" v="34" actId="478"/>
          <ac:spMkLst>
            <pc:docMk/>
            <pc:sldMk cId="313761950" sldId="265"/>
            <ac:spMk id="4" creationId="{00000000-0000-0000-0000-000000000000}"/>
          </ac:spMkLst>
        </pc:spChg>
      </pc:sldChg>
      <pc:sldChg chg="del">
        <pc:chgData name=" " userId="79dd9cda-b701-4e54-9d1d-ec89df7ac823" providerId="ADAL" clId="{2C9BF36B-2D58-47DB-B19D-55672489E500}" dt="2018-10-06T12:40:30.644" v="3" actId="2696"/>
        <pc:sldMkLst>
          <pc:docMk/>
          <pc:sldMk cId="3367325084" sldId="266"/>
        </pc:sldMkLst>
      </pc:sldChg>
      <pc:sldChg chg="delSp">
        <pc:chgData name=" " userId="79dd9cda-b701-4e54-9d1d-ec89df7ac823" providerId="ADAL" clId="{2C9BF36B-2D58-47DB-B19D-55672489E500}" dt="2018-10-06T12:41:29.892" v="37" actId="478"/>
        <pc:sldMkLst>
          <pc:docMk/>
          <pc:sldMk cId="1198377331" sldId="267"/>
        </pc:sldMkLst>
        <pc:spChg chg="del">
          <ac:chgData name=" " userId="79dd9cda-b701-4e54-9d1d-ec89df7ac823" providerId="ADAL" clId="{2C9BF36B-2D58-47DB-B19D-55672489E500}" dt="2018-10-06T12:41:29.892" v="37" actId="478"/>
          <ac:spMkLst>
            <pc:docMk/>
            <pc:sldMk cId="1198377331" sldId="267"/>
            <ac:spMk id="4" creationId="{00000000-0000-0000-0000-000000000000}"/>
          </ac:spMkLst>
        </pc:spChg>
      </pc:sldChg>
      <pc:sldChg chg="delSp">
        <pc:chgData name=" " userId="79dd9cda-b701-4e54-9d1d-ec89df7ac823" providerId="ADAL" clId="{2C9BF36B-2D58-47DB-B19D-55672489E500}" dt="2018-10-06T12:41:33.509" v="38" actId="478"/>
        <pc:sldMkLst>
          <pc:docMk/>
          <pc:sldMk cId="299900503" sldId="270"/>
        </pc:sldMkLst>
        <pc:spChg chg="del">
          <ac:chgData name=" " userId="79dd9cda-b701-4e54-9d1d-ec89df7ac823" providerId="ADAL" clId="{2C9BF36B-2D58-47DB-B19D-55672489E500}" dt="2018-10-06T12:41:33.509" v="38" actId="478"/>
          <ac:spMkLst>
            <pc:docMk/>
            <pc:sldMk cId="299900503" sldId="270"/>
            <ac:spMk id="4" creationId="{00000000-0000-0000-0000-000000000000}"/>
          </ac:spMkLst>
        </pc:spChg>
      </pc:sldChg>
      <pc:sldChg chg="del">
        <pc:chgData name=" " userId="79dd9cda-b701-4e54-9d1d-ec89df7ac823" providerId="ADAL" clId="{2C9BF36B-2D58-47DB-B19D-55672489E500}" dt="2018-10-06T12:40:30.071" v="2" actId="2696"/>
        <pc:sldMkLst>
          <pc:docMk/>
          <pc:sldMk cId="1220464462" sldId="271"/>
        </pc:sldMkLst>
      </pc:sldChg>
      <pc:sldChg chg="delSp">
        <pc:chgData name=" " userId="79dd9cda-b701-4e54-9d1d-ec89df7ac823" providerId="ADAL" clId="{2C9BF36B-2D58-47DB-B19D-55672489E500}" dt="2018-10-06T12:41:04.403" v="32" actId="478"/>
        <pc:sldMkLst>
          <pc:docMk/>
          <pc:sldMk cId="3890614231" sldId="272"/>
        </pc:sldMkLst>
        <pc:spChg chg="del">
          <ac:chgData name=" " userId="79dd9cda-b701-4e54-9d1d-ec89df7ac823" providerId="ADAL" clId="{2C9BF36B-2D58-47DB-B19D-55672489E500}" dt="2018-10-06T12:41:04.403" v="32" actId="478"/>
          <ac:spMkLst>
            <pc:docMk/>
            <pc:sldMk cId="3890614231" sldId="272"/>
            <ac:spMk id="4" creationId="{00000000-0000-0000-0000-000000000000}"/>
          </ac:spMkLst>
        </pc:spChg>
      </pc:sldChg>
      <pc:sldChg chg="delSp">
        <pc:chgData name=" " userId="79dd9cda-b701-4e54-9d1d-ec89df7ac823" providerId="ADAL" clId="{2C9BF36B-2D58-47DB-B19D-55672489E500}" dt="2018-10-06T12:41:25.227" v="36" actId="478"/>
        <pc:sldMkLst>
          <pc:docMk/>
          <pc:sldMk cId="843722381" sldId="274"/>
        </pc:sldMkLst>
        <pc:spChg chg="del">
          <ac:chgData name=" " userId="79dd9cda-b701-4e54-9d1d-ec89df7ac823" providerId="ADAL" clId="{2C9BF36B-2D58-47DB-B19D-55672489E500}" dt="2018-10-06T12:41:25.227" v="36" actId="478"/>
          <ac:spMkLst>
            <pc:docMk/>
            <pc:sldMk cId="843722381" sldId="274"/>
            <ac:spMk id="4" creationId="{00000000-0000-0000-0000-000000000000}"/>
          </ac:spMkLst>
        </pc:spChg>
      </pc:sldChg>
      <pc:sldChg chg="del">
        <pc:chgData name=" " userId="79dd9cda-b701-4e54-9d1d-ec89df7ac823" providerId="ADAL" clId="{2C9BF36B-2D58-47DB-B19D-55672489E500}" dt="2018-10-06T12:40:27.697" v="0" actId="2696"/>
        <pc:sldMkLst>
          <pc:docMk/>
          <pc:sldMk cId="71766446" sldId="275"/>
        </pc:sldMkLst>
      </pc:sldChg>
      <pc:sldChg chg="del">
        <pc:chgData name=" " userId="79dd9cda-b701-4e54-9d1d-ec89df7ac823" providerId="ADAL" clId="{2C9BF36B-2D58-47DB-B19D-55672489E500}" dt="2018-10-06T12:40:28.106" v="1" actId="2696"/>
        <pc:sldMkLst>
          <pc:docMk/>
          <pc:sldMk cId="2941450162" sldId="276"/>
        </pc:sldMkLst>
      </pc:sldChg>
      <pc:sldChg chg="del">
        <pc:chgData name=" " userId="79dd9cda-b701-4e54-9d1d-ec89df7ac823" providerId="ADAL" clId="{2C9BF36B-2D58-47DB-B19D-55672489E500}" dt="2018-10-06T12:40:31.672" v="4" actId="2696"/>
        <pc:sldMkLst>
          <pc:docMk/>
          <pc:sldMk cId="3549133825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83C5-C346-4454-B58C-E383B7338B51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64E2-BD79-4C01-ADA9-D4ADEE919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62649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7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0" y="6358421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1"/>
            <a:ext cx="4114800" cy="365125"/>
          </a:xfrm>
        </p:spPr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94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59024" y="172278"/>
            <a:ext cx="11873949" cy="6210024"/>
          </a:xfrm>
        </p:spPr>
        <p:txBody>
          <a:bodyPr/>
          <a:lstStyle>
            <a:lvl1pPr marL="228600" indent="-228600"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63550" lvl="0" indent="-4635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91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5338" indent="-33813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  <a:defRPr/>
            </a:lvl2pPr>
            <a:lvl3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  <a:defRPr/>
            </a:lvl3pPr>
            <a:lvl4pPr marL="1655763" indent="-284163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  <a:defRPr/>
            </a:lvl4pPr>
            <a:lvl5pPr marL="2120900" indent="-292100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726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1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11072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õ"/>
              <a:defRPr/>
            </a:lvl1pPr>
            <a:lvl2pPr marL="685800" indent="-228600">
              <a:buFont typeface="Wingdings" panose="05000000000000000000" pitchFamily="2" charset="2"/>
              <a:buChar char="¯"/>
              <a:defRPr/>
            </a:lvl2pPr>
            <a:lvl3pPr marL="1143000" indent="-228600">
              <a:buFont typeface="Wingdings 2" panose="05020102010507070707" pitchFamily="18" charset="2"/>
              <a:buChar char="ô"/>
              <a:defRPr/>
            </a:lvl3pPr>
            <a:lvl4pPr marL="1600200" indent="-228600">
              <a:buFont typeface="Wingdings 2" panose="05020102010507070707" pitchFamily="18" charset="2"/>
              <a:buChar char="ò"/>
              <a:defRPr/>
            </a:lvl4pPr>
            <a:lvl5pPr marL="2057400" indent="-228600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õ"/>
              <a:defRPr/>
            </a:lvl1pPr>
            <a:lvl2pPr marL="685800" indent="-228600">
              <a:buFont typeface="Wingdings" panose="05000000000000000000" pitchFamily="2" charset="2"/>
              <a:buChar char="¯"/>
              <a:defRPr/>
            </a:lvl2pPr>
            <a:lvl3pPr marL="1143000" indent="-228600">
              <a:buFont typeface="Wingdings 2" panose="05020102010507070707" pitchFamily="18" charset="2"/>
              <a:buChar char="ô"/>
              <a:defRPr/>
            </a:lvl3pPr>
            <a:lvl4pPr marL="1600200" indent="-228600">
              <a:buFont typeface="Wingdings 2" panose="05020102010507070707" pitchFamily="18" charset="2"/>
              <a:buChar char="ò"/>
              <a:defRPr/>
            </a:lvl4pPr>
            <a:lvl5pPr marL="2057400" indent="-228600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68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09"/>
            <a:ext cx="2743200" cy="365125"/>
          </a:xfrm>
        </p:spPr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b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buFont typeface="Wingdings 2" panose="05020102010507070707" pitchFamily="18" charset="2"/>
              <a:buChar char="õ"/>
              <a:defRPr/>
            </a:lvl1pPr>
            <a:lvl2pPr marL="795338" indent="-338138">
              <a:buFont typeface="Wingdings" panose="05000000000000000000" pitchFamily="2" charset="2"/>
              <a:buChar char="¯"/>
              <a:defRPr/>
            </a:lvl2pPr>
            <a:lvl3pPr marL="1206500" indent="-344488">
              <a:buFont typeface="Wingdings 2" panose="05020102010507070707" pitchFamily="18" charset="2"/>
              <a:buChar char="ô"/>
              <a:defRPr/>
            </a:lvl3pPr>
            <a:lvl4pPr marL="1655763" indent="-344488">
              <a:buFont typeface="Wingdings 2" panose="05020102010507070707" pitchFamily="18" charset="2"/>
              <a:buChar char="ò"/>
              <a:defRPr/>
            </a:lvl4pPr>
            <a:lvl5pPr marL="2120900" indent="-344488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 anchor="b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buFont typeface="Wingdings 2" panose="05020102010507070707" pitchFamily="18" charset="2"/>
              <a:buChar char="õ"/>
              <a:defRPr/>
            </a:lvl1pPr>
            <a:lvl2pPr marL="795338" indent="-338138">
              <a:buFont typeface="Wingdings" panose="05000000000000000000" pitchFamily="2" charset="2"/>
              <a:buChar char="¯"/>
              <a:defRPr/>
            </a:lvl2pPr>
            <a:lvl3pPr marL="1206500" indent="-292100">
              <a:buFont typeface="Wingdings 2" panose="05020102010507070707" pitchFamily="18" charset="2"/>
              <a:buChar char="ô"/>
              <a:defRPr/>
            </a:lvl3pPr>
            <a:lvl4pPr marL="1655763" indent="-344488">
              <a:buFont typeface="Wingdings 2" panose="05020102010507070707" pitchFamily="18" charset="2"/>
              <a:buChar char="ò"/>
              <a:defRPr/>
            </a:lvl4pPr>
            <a:lvl5pPr marL="2120900" indent="-344488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6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7"/>
            <a:ext cx="2743200" cy="365125"/>
          </a:xfrm>
        </p:spPr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2" y="6378161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0"/>
            <a:ext cx="2743200" cy="365125"/>
          </a:xfrm>
        </p:spPr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2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buFont typeface="Wingdings 2" panose="05020102010507070707" pitchFamily="18" charset="2"/>
              <a:buChar char="õ"/>
              <a:defRPr sz="3200"/>
            </a:lvl1pPr>
            <a:lvl2pPr marL="862013" indent="-404813">
              <a:buFont typeface="Wingdings" panose="05000000000000000000" pitchFamily="2" charset="2"/>
              <a:buChar char="¯"/>
              <a:defRPr sz="2800"/>
            </a:lvl2pPr>
            <a:lvl3pPr marL="1206500" indent="-344488"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655763" indent="-344488">
              <a:buFont typeface="Wingdings 2" panose="05020102010507070707" pitchFamily="18" charset="2"/>
              <a:buChar char="ò"/>
              <a:defRPr sz="2000"/>
            </a:lvl4pPr>
            <a:lvl5pPr marL="2120900" indent="-344488"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9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0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" y="954157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795338" lvl="1" indent="-33813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58888" lvl="2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655763" lvl="3" indent="-284163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292100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2"/>
            <a:ext cx="346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9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 2105: Data Structure</a:t>
            </a:r>
            <a:br>
              <a:rPr lang="en-US" dirty="0"/>
            </a:br>
            <a:r>
              <a:rPr lang="en-US" dirty="0"/>
              <a:t>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  <a:cs typeface="Times New Roman" panose="02020603050405020304" pitchFamily="18" charset="0"/>
              </a:rPr>
              <a:t>Md. Kishor Morol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Lecturer, Department of Computer Science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 Faculty of Science &amp; Information Technology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American International University-Bangladesh (AIUB)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kishor@aiub.edu</a:t>
            </a:r>
          </a:p>
        </p:txBody>
      </p:sp>
    </p:spTree>
    <p:extLst>
      <p:ext uri="{BB962C8B-B14F-4D97-AF65-F5344CB8AC3E}">
        <p14:creationId xmlns:p14="http://schemas.microsoft.com/office/powerpoint/2010/main" val="256058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or LIFO (last in, first out) is an abstract data type that serves as a collection of elements, with two principal operations:</a:t>
            </a:r>
          </a:p>
          <a:p>
            <a:pPr lvl="1"/>
            <a:r>
              <a:rPr lang="en-US" dirty="0"/>
              <a:t>push adds an element to the collection;</a:t>
            </a:r>
          </a:p>
          <a:p>
            <a:pPr lvl="1"/>
            <a:r>
              <a:rPr lang="en-US" dirty="0"/>
              <a:t>pop removes the last (top of the stack) element that was added.</a:t>
            </a:r>
          </a:p>
          <a:p>
            <a:r>
              <a:rPr lang="en-US" dirty="0"/>
              <a:t>Bounded capacity</a:t>
            </a:r>
          </a:p>
          <a:p>
            <a:pPr lvl="1"/>
            <a:r>
              <a:rPr lang="en-US" dirty="0"/>
              <a:t>If the stack is full and does not contain enough space to accept an entity to be pushed, the stack is then considered to be in an overflow state. </a:t>
            </a:r>
          </a:p>
          <a:p>
            <a:pPr lvl="1"/>
            <a:r>
              <a:rPr lang="en-US" dirty="0"/>
              <a:t>A pop either reveals previously concealed items or results in an empty stack – which means no items are present in stack to be removed.</a:t>
            </a:r>
          </a:p>
          <a:p>
            <a:r>
              <a:rPr lang="en-US" dirty="0"/>
              <a:t>Non-Bounded capacity</a:t>
            </a:r>
          </a:p>
          <a:p>
            <a:pPr lvl="1"/>
            <a:r>
              <a:rPr lang="en-US" dirty="0"/>
              <a:t>Dynamically allocate memory for stack. No overflow.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5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Top=0,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=100;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holds the elements; 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index of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always pointing to the first/top element of the stack.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</a:t>
            </a:r>
            <a:r>
              <a:rPr lang="en-US" sz="20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stack has no element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</a:t>
            </a:r>
            <a:r>
              <a:rPr lang="en-US" sz="20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stack full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20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the top of the stack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deletes top element from stack into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gives the top element 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the whole stack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061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9024" y="172278"/>
            <a:ext cx="11873949" cy="14010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returns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stack has no element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(Top == 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281066"/>
              </p:ext>
            </p:extLst>
          </p:nvPr>
        </p:nvGraphicFramePr>
        <p:xfrm>
          <a:off x="1828800" y="2543414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82880" y="5958840"/>
            <a:ext cx="1822176" cy="392982"/>
            <a:chOff x="159024" y="5989320"/>
            <a:chExt cx="1822176" cy="392982"/>
          </a:xfrm>
        </p:grpSpPr>
        <p:sp>
          <p:nvSpPr>
            <p:cNvPr id="7" name="Rectangle 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038600" y="2529840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72931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9024" y="172278"/>
            <a:ext cx="11873949" cy="13472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returns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stack full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Top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34296"/>
              </p:ext>
            </p:extLst>
          </p:nvPr>
        </p:nvGraphicFramePr>
        <p:xfrm>
          <a:off x="1828800" y="2543414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82880" y="2590800"/>
            <a:ext cx="1822176" cy="392982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038600" y="2529840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31376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9024" y="172277"/>
            <a:ext cx="11873949" cy="24364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inserts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the top of the stack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) { </a:t>
            </a: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is Full\n";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push element if there is space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9333"/>
              </p:ext>
            </p:extLst>
          </p:nvPr>
        </p:nvGraphicFramePr>
        <p:xfrm>
          <a:off x="1828800" y="2543414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82880" y="4526280"/>
            <a:ext cx="1822176" cy="392982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2346960" y="4469777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8600" y="2529840"/>
            <a:ext cx="5013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  <a:p>
            <a:r>
              <a:rPr lang="en-US" sz="2000" dirty="0"/>
              <a:t>There are 3 elements inside Stack</a:t>
            </a:r>
          </a:p>
          <a:p>
            <a:r>
              <a:rPr lang="en-US" sz="2000" dirty="0"/>
              <a:t>So next element will be pushed at index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2880" y="4015740"/>
            <a:ext cx="1822176" cy="392982"/>
            <a:chOff x="159024" y="5989320"/>
            <a:chExt cx="1822176" cy="392982"/>
          </a:xfrm>
        </p:grpSpPr>
        <p:sp>
          <p:nvSpPr>
            <p:cNvPr id="15" name="Rectangle 14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9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9024" y="172279"/>
            <a:ext cx="11873949" cy="20599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Pop(){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deletes top element from stack and puts it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) { </a:t>
            </a: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Top--;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37317"/>
              </p:ext>
            </p:extLst>
          </p:nvPr>
        </p:nvGraphicFramePr>
        <p:xfrm>
          <a:off x="1828800" y="2543414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82880" y="4526280"/>
            <a:ext cx="1822176" cy="392982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038600" y="2529840"/>
            <a:ext cx="5013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  <a:p>
            <a:r>
              <a:rPr lang="en-US" sz="2000" dirty="0"/>
              <a:t>There are 4 elements inside Stack</a:t>
            </a:r>
          </a:p>
          <a:p>
            <a:r>
              <a:rPr lang="en-US" sz="2000" dirty="0"/>
              <a:t>So element will be popped from index 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2880" y="4015740"/>
            <a:ext cx="1822176" cy="392982"/>
            <a:chOff x="159024" y="5989320"/>
            <a:chExt cx="1822176" cy="392982"/>
          </a:xfrm>
        </p:grpSpPr>
        <p:sp>
          <p:nvSpPr>
            <p:cNvPr id="14" name="Rectangle 1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346960" y="4469777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4372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9024" y="172279"/>
            <a:ext cx="11873949" cy="21137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gives the top element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Stack[ Top - 1 ];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2616"/>
              </p:ext>
            </p:extLst>
          </p:nvPr>
        </p:nvGraphicFramePr>
        <p:xfrm>
          <a:off x="1828800" y="2543414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38600" y="2529840"/>
            <a:ext cx="5013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  <a:p>
            <a:r>
              <a:rPr lang="en-US" sz="2000" dirty="0"/>
              <a:t>There are 4 elements inside Stack</a:t>
            </a:r>
          </a:p>
          <a:p>
            <a:r>
              <a:rPr lang="en-US" sz="2000" dirty="0"/>
              <a:t>So top element will be at index 3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2880" y="4015740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2346960" y="4469777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19837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9024" y="172279"/>
            <a:ext cx="11873949" cy="17372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Show(){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prints the whole stack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=Top-1;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) </a:t>
            </a: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Stack[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66116"/>
              </p:ext>
            </p:extLst>
          </p:nvPr>
        </p:nvGraphicFramePr>
        <p:xfrm>
          <a:off x="1828800" y="2543414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38600" y="2529840"/>
            <a:ext cx="5013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  <a:p>
            <a:r>
              <a:rPr lang="en-US" sz="2000" dirty="0"/>
              <a:t>There are 4 elements inside Stack</a:t>
            </a:r>
          </a:p>
          <a:p>
            <a:r>
              <a:rPr lang="en-US" sz="2000" dirty="0"/>
              <a:t>So element will be shown from index 3 down to index 0.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2880" y="4015740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2346960" y="4469777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99005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tailEnd type="triangl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5056</TotalTime>
  <Words>510</Words>
  <Application>Microsoft Office PowerPoint</Application>
  <PresentationFormat>Widescreen</PresentationFormat>
  <Paragraphs>164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Courier New</vt:lpstr>
      <vt:lpstr>Times New Roman</vt:lpstr>
      <vt:lpstr>Wingdings</vt:lpstr>
      <vt:lpstr>Wingdings 2</vt:lpstr>
      <vt:lpstr>1_Office Theme</vt:lpstr>
      <vt:lpstr>CSC 2105: Data Structure Stack</vt:lpstr>
      <vt:lpstr>Stack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2105::Data Structure  Introduction</dc:title>
  <dc:creator>gmmashiour</dc:creator>
  <cp:lastModifiedBy> </cp:lastModifiedBy>
  <cp:revision>663</cp:revision>
  <dcterms:created xsi:type="dcterms:W3CDTF">2015-01-16T09:30:36Z</dcterms:created>
  <dcterms:modified xsi:type="dcterms:W3CDTF">2018-10-06T12:41:42Z</dcterms:modified>
</cp:coreProperties>
</file>