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547B-32D0-4CB1-A89B-8B2B4C9EAD2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764E-9026-4B16-AB91-0090C1E94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Solution for the bachelors to find a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 that will basically find you a place to live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Features:</a:t>
            </a:r>
            <a:br>
              <a:rPr lang="en-US" dirty="0" smtClean="0"/>
            </a:br>
            <a:r>
              <a:rPr lang="en-US" dirty="0" smtClean="0"/>
              <a:t>Sign Up</a:t>
            </a:r>
            <a:br>
              <a:rPr lang="en-US" dirty="0" smtClean="0"/>
            </a:br>
            <a:r>
              <a:rPr lang="en-US" dirty="0" smtClean="0"/>
              <a:t>Log In</a:t>
            </a:r>
            <a:br>
              <a:rPr lang="en-US" dirty="0" smtClean="0"/>
            </a:br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Rating</a:t>
            </a:r>
          </a:p>
          <a:p>
            <a:r>
              <a:rPr lang="en-US" dirty="0" smtClean="0"/>
              <a:t>Members will be notified</a:t>
            </a:r>
          </a:p>
          <a:p>
            <a:r>
              <a:rPr lang="en-US" dirty="0" smtClean="0"/>
              <a:t>Videos and images of the place to be rented can be uploaded</a:t>
            </a:r>
          </a:p>
        </p:txBody>
      </p:sp>
    </p:spTree>
    <p:extLst>
      <p:ext uri="{BB962C8B-B14F-4D97-AF65-F5344CB8AC3E}">
        <p14:creationId xmlns:p14="http://schemas.microsoft.com/office/powerpoint/2010/main" val="14075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</a:p>
          <a:p>
            <a:r>
              <a:rPr lang="en-US" dirty="0" smtClean="0"/>
              <a:t>CSS 3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FIREBASE (Perhaps….)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2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Solution for the bachelors to find a home</vt:lpstr>
      <vt:lpstr>An app that will basically find you a place to live </vt:lpstr>
      <vt:lpstr>Features: Sign Up Log In Log out</vt:lpstr>
      <vt:lpstr>PowerPoint Presentation</vt:lpstr>
      <vt:lpstr>Tools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NSUIT-LAB</dc:creator>
  <cp:lastModifiedBy>NSUIT-LAB</cp:lastModifiedBy>
  <cp:revision>10</cp:revision>
  <dcterms:created xsi:type="dcterms:W3CDTF">2019-02-10T04:04:40Z</dcterms:created>
  <dcterms:modified xsi:type="dcterms:W3CDTF">2019-02-10T04:14:26Z</dcterms:modified>
</cp:coreProperties>
</file>