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629"/>
  </p:normalViewPr>
  <p:slideViewPr>
    <p:cSldViewPr snapToGrid="0" snapToObjects="1">
      <p:cViewPr varScale="1">
        <p:scale>
          <a:sx n="129" d="100"/>
          <a:sy n="129" d="100"/>
        </p:scale>
        <p:origin x="8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1C45C-597E-BA43-8300-37DACD641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C35573-63FF-EF4A-A9ED-B06615A5E6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7F68F-B9C1-2B4D-8696-2EBC98A91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C579-6A6C-1741-BCBD-41AD81573FA3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E3D34-B0AE-AD46-B293-42700F46D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148FC-8A76-614C-B372-A5616F9CB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AFAAA-2298-3A40-8262-C3A0B51A8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24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25F5D-5008-B548-AF34-E828315E5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154CA-BD7D-AC46-BD6D-3178A49EA9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07541-A4EC-D94C-B748-266D2675C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C579-6A6C-1741-BCBD-41AD81573FA3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130A3-169B-E342-838F-FE42504F2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B91B9-E040-BB45-9FB1-B24150970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AFAAA-2298-3A40-8262-C3A0B51A8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39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3E494E-BEEA-BF45-9B13-9ABB3C410B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8370ED-0287-F840-AB2F-1F0F8D45F7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EBE0C-C9EC-A344-9C84-6E1798EE5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C579-6A6C-1741-BCBD-41AD81573FA3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E8367-2E31-0B48-AC59-2A58381E4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F1AE8-858D-DE48-BE44-2F59B3644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AFAAA-2298-3A40-8262-C3A0B51A8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483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BA8AA-5410-1F4D-A429-AB86C9F88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BD132-B21E-A74D-A5F2-14F0F786A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6362C-4B98-2546-9FD2-C9D03E092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C579-6A6C-1741-BCBD-41AD81573FA3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9999C-D903-8140-8D7C-BD17BD6F5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07EE1-B92F-2B4D-87A8-285900AD6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AFAAA-2298-3A40-8262-C3A0B51A8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419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DFBAD-0589-FA43-B9A4-52AF5D08B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AFF9A-E40A-A24D-AC00-02D7B0B18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E894E-4F56-6341-A717-1525B1BE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C579-6A6C-1741-BCBD-41AD81573FA3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4AC89-A35A-704B-BFDD-8272BA6DD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272F8-488F-DC49-BF59-9510CABB7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AFAAA-2298-3A40-8262-C3A0B51A8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303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67917-895D-8B40-AFC4-5874E2306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50AF7-4DC8-A94C-B449-8CBEAA969F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623705-D82D-484E-A859-011F4A832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9C2F3D-9576-F040-BA8A-752CEFB98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C579-6A6C-1741-BCBD-41AD81573FA3}" type="datetimeFigureOut">
              <a:rPr lang="en-US" smtClean="0"/>
              <a:t>5/7/21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4699A-0E39-EF4C-AC8D-61529E497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A41190-43C9-894F-BC75-3ACB0F557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AFAAA-2298-3A40-8262-C3A0B51A8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455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740C2-9552-7746-8EE2-FA54D0B3D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C932D-A806-E447-A457-9015CF5DC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AEDE7F-3B35-614C-93DA-223D82C017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AF8443-82F3-3B4F-AACE-16DC71C208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FAA163-7825-BF48-BCE3-22EAD78F40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BF78E9-9C21-2B4E-A864-BFB1547A5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C579-6A6C-1741-BCBD-41AD81573FA3}" type="datetimeFigureOut">
              <a:rPr lang="en-US" smtClean="0"/>
              <a:t>5/7/21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9E6CBD-971D-6147-AC32-E07DE33CB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8B510F-51D8-7842-A8D1-3F14CD336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AFAAA-2298-3A40-8262-C3A0B51A8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29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25C3F-57FE-EC41-8B8C-3DEB223B5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58FCD2-9429-E347-A17E-B338C843C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C579-6A6C-1741-BCBD-41AD81573FA3}" type="datetimeFigureOut">
              <a:rPr lang="en-US" smtClean="0"/>
              <a:t>5/7/21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8EAD03-97DC-8A4A-8F54-A24C51F2C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FF3302-EC96-D240-B625-B411FAEA0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AFAAA-2298-3A40-8262-C3A0B51A8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08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0AC8AE-3916-AC40-81DD-57905A03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C579-6A6C-1741-BCBD-41AD81573FA3}" type="datetimeFigureOut">
              <a:rPr lang="en-US" smtClean="0"/>
              <a:t>5/7/21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E6B6AF-DB5B-1E49-BBE1-87818661E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DFFBF7-8187-E84A-B8A6-8E17B6575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AFAAA-2298-3A40-8262-C3A0B51A8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47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08A0A-F9A7-8847-9944-17D53B8FB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BA3D1-33E2-B14E-AD11-2AF28C918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DCC05C-7AD7-004A-B3F6-8B57A14A5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3D0390-9737-0346-A660-15405AB92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C579-6A6C-1741-BCBD-41AD81573FA3}" type="datetimeFigureOut">
              <a:rPr lang="en-US" smtClean="0"/>
              <a:t>5/7/21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D40C75-65F0-4C42-8083-91E70F798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36CA4B-8495-5A4A-B592-4244F2195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AFAAA-2298-3A40-8262-C3A0B51A8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2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B951C-2D11-634C-A0BB-20E9B74EC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6D6A3F-5B89-8A4A-A0B0-FCB949F4D2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D06A00-309E-D048-BE6E-407409661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F1059-1853-494C-B5F8-1B5DC9578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C579-6A6C-1741-BCBD-41AD81573FA3}" type="datetimeFigureOut">
              <a:rPr lang="en-US" smtClean="0"/>
              <a:t>5/7/21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37287-6AC2-BC44-A2EA-753A0AE80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0657B2-26CA-B34E-BFE5-C49A871FC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AFAAA-2298-3A40-8262-C3A0B51A8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18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38881A-C9E5-364B-A2B8-1C0EF46FD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B2D018-2E2E-A747-9501-D979E9ED9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0C6B2-996B-AC4B-8446-676CC06E93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EC579-6A6C-1741-BCBD-41AD81573FA3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3D235-93B0-B842-BE83-8B7A6707C5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4E2C8-AEA0-EA46-962E-FB4FE9F7B9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AFAAA-2298-3A40-8262-C3A0B51A8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974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42F9F-BAED-E546-B0D1-B117AD540B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COSC 6336 Statistical Methods in Data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97BAE3-1796-954C-90D4-2C67EA7BE5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Fettah Kiran</a:t>
            </a:r>
            <a:br>
              <a:rPr lang="en-US" dirty="0"/>
            </a:br>
            <a:r>
              <a:rPr lang="en-US" dirty="0"/>
              <a:t>Mohammad Imtiaz Nur</a:t>
            </a:r>
          </a:p>
        </p:txBody>
      </p:sp>
    </p:spTree>
    <p:extLst>
      <p:ext uri="{BB962C8B-B14F-4D97-AF65-F5344CB8AC3E}">
        <p14:creationId xmlns:p14="http://schemas.microsoft.com/office/powerpoint/2010/main" val="3465060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8A745BF9-3DEA-DD4C-BBD3-D3B7B467BA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8667" y="24415"/>
            <a:ext cx="5849661" cy="6190118"/>
          </a:xfrm>
          <a:prstGeom prst="rect">
            <a:avLst/>
          </a:prstGeom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5505E04-CDE5-B545-8242-6FAFD25AF365}"/>
              </a:ext>
            </a:extLst>
          </p:cNvPr>
          <p:cNvSpPr txBox="1"/>
          <p:nvPr/>
        </p:nvSpPr>
        <p:spPr>
          <a:xfrm>
            <a:off x="2176670" y="238539"/>
            <a:ext cx="437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S4</a:t>
            </a:r>
          </a:p>
        </p:txBody>
      </p:sp>
    </p:spTree>
    <p:extLst>
      <p:ext uri="{BB962C8B-B14F-4D97-AF65-F5344CB8AC3E}">
        <p14:creationId xmlns:p14="http://schemas.microsoft.com/office/powerpoint/2010/main" val="124583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FCD32637-9B06-3F42-8E16-6A9FF2DC60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9022" y="38946"/>
            <a:ext cx="6779701" cy="66102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E70C8E2-8C97-C440-81C2-FE91C1E24CDA}"/>
              </a:ext>
            </a:extLst>
          </p:cNvPr>
          <p:cNvSpPr txBox="1"/>
          <p:nvPr/>
        </p:nvSpPr>
        <p:spPr>
          <a:xfrm>
            <a:off x="2176670" y="238539"/>
            <a:ext cx="437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S5</a:t>
            </a:r>
          </a:p>
        </p:txBody>
      </p:sp>
    </p:spTree>
    <p:extLst>
      <p:ext uri="{BB962C8B-B14F-4D97-AF65-F5344CB8AC3E}">
        <p14:creationId xmlns:p14="http://schemas.microsoft.com/office/powerpoint/2010/main" val="1580100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hart&#10;&#10;Description automatically generated">
            <a:extLst>
              <a:ext uri="{FF2B5EF4-FFF2-40B4-BE49-F238E27FC236}">
                <a16:creationId xmlns:a16="http://schemas.microsoft.com/office/drawing/2014/main" id="{AB6D4FB2-12CA-9E4E-853E-31F6311451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9365" y="20706"/>
            <a:ext cx="5732227" cy="71652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84677B-9367-904D-B1A9-529A33F06BB4}"/>
              </a:ext>
            </a:extLst>
          </p:cNvPr>
          <p:cNvSpPr txBox="1"/>
          <p:nvPr/>
        </p:nvSpPr>
        <p:spPr>
          <a:xfrm>
            <a:off x="1908313" y="6490252"/>
            <a:ext cx="1759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2A</a:t>
            </a:r>
          </a:p>
        </p:txBody>
      </p:sp>
    </p:spTree>
    <p:extLst>
      <p:ext uri="{BB962C8B-B14F-4D97-AF65-F5344CB8AC3E}">
        <p14:creationId xmlns:p14="http://schemas.microsoft.com/office/powerpoint/2010/main" val="2657469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382B1914-565C-2642-A83A-C5FC88F24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185" y="166216"/>
            <a:ext cx="5089802" cy="63266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253779-6B20-724A-8DC4-F07D1ECEEFFC}"/>
              </a:ext>
            </a:extLst>
          </p:cNvPr>
          <p:cNvSpPr txBox="1"/>
          <p:nvPr/>
        </p:nvSpPr>
        <p:spPr>
          <a:xfrm>
            <a:off x="1908313" y="6490252"/>
            <a:ext cx="1759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2B</a:t>
            </a:r>
          </a:p>
        </p:txBody>
      </p:sp>
    </p:spTree>
    <p:extLst>
      <p:ext uri="{BB962C8B-B14F-4D97-AF65-F5344CB8AC3E}">
        <p14:creationId xmlns:p14="http://schemas.microsoft.com/office/powerpoint/2010/main" val="882747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alendar&#10;&#10;Description automatically generated">
            <a:extLst>
              <a:ext uri="{FF2B5EF4-FFF2-40B4-BE49-F238E27FC236}">
                <a16:creationId xmlns:a16="http://schemas.microsoft.com/office/drawing/2014/main" id="{4F635B70-3570-EA45-A4D3-A63E37B715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0993" y="372533"/>
            <a:ext cx="9230013" cy="570283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AB60C0-FD0C-D040-8A0B-1565F73DFB22}"/>
              </a:ext>
            </a:extLst>
          </p:cNvPr>
          <p:cNvSpPr txBox="1"/>
          <p:nvPr/>
        </p:nvSpPr>
        <p:spPr>
          <a:xfrm>
            <a:off x="1908313" y="6490252"/>
            <a:ext cx="1759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3A</a:t>
            </a:r>
          </a:p>
        </p:txBody>
      </p:sp>
    </p:spTree>
    <p:extLst>
      <p:ext uri="{BB962C8B-B14F-4D97-AF65-F5344CB8AC3E}">
        <p14:creationId xmlns:p14="http://schemas.microsoft.com/office/powerpoint/2010/main" val="1756606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70068481-9D7B-7242-A1EB-B89AC6EA7F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946" y="110190"/>
            <a:ext cx="11932107" cy="6389511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1BA375-DC64-CF40-A307-7348823584A2}"/>
              </a:ext>
            </a:extLst>
          </p:cNvPr>
          <p:cNvSpPr txBox="1"/>
          <p:nvPr/>
        </p:nvSpPr>
        <p:spPr>
          <a:xfrm>
            <a:off x="1967948" y="6397866"/>
            <a:ext cx="1759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3-B</a:t>
            </a:r>
          </a:p>
        </p:txBody>
      </p:sp>
    </p:spTree>
    <p:extLst>
      <p:ext uri="{BB962C8B-B14F-4D97-AF65-F5344CB8AC3E}">
        <p14:creationId xmlns:p14="http://schemas.microsoft.com/office/powerpoint/2010/main" val="1065355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8A044A44-5CC8-2C4D-AA32-DF9EE1C3AC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2550" y="0"/>
            <a:ext cx="9306899" cy="681730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8C3AFA-BBA5-0A49-99AC-03319ED6AD24}"/>
              </a:ext>
            </a:extLst>
          </p:cNvPr>
          <p:cNvSpPr txBox="1"/>
          <p:nvPr/>
        </p:nvSpPr>
        <p:spPr>
          <a:xfrm>
            <a:off x="1908313" y="6490252"/>
            <a:ext cx="1759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5</a:t>
            </a:r>
          </a:p>
        </p:txBody>
      </p:sp>
    </p:spTree>
    <p:extLst>
      <p:ext uri="{BB962C8B-B14F-4D97-AF65-F5344CB8AC3E}">
        <p14:creationId xmlns:p14="http://schemas.microsoft.com/office/powerpoint/2010/main" val="1183421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E45CC6E3-C766-C849-A37A-72C30086F9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5778" y="89922"/>
            <a:ext cx="6311991" cy="63278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687557D-11E2-F143-A3FC-5465160AA208}"/>
              </a:ext>
            </a:extLst>
          </p:cNvPr>
          <p:cNvSpPr txBox="1"/>
          <p:nvPr/>
        </p:nvSpPr>
        <p:spPr>
          <a:xfrm>
            <a:off x="2176670" y="238539"/>
            <a:ext cx="437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S1</a:t>
            </a:r>
          </a:p>
        </p:txBody>
      </p:sp>
    </p:spTree>
    <p:extLst>
      <p:ext uri="{BB962C8B-B14F-4D97-AF65-F5344CB8AC3E}">
        <p14:creationId xmlns:p14="http://schemas.microsoft.com/office/powerpoint/2010/main" val="2323906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A874E068-7E24-B942-8167-172489339E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8911" y="135468"/>
            <a:ext cx="5790310" cy="60790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CE29CC-05C9-E14B-ABB2-3562F4F516BB}"/>
              </a:ext>
            </a:extLst>
          </p:cNvPr>
          <p:cNvSpPr txBox="1"/>
          <p:nvPr/>
        </p:nvSpPr>
        <p:spPr>
          <a:xfrm>
            <a:off x="2176670" y="238539"/>
            <a:ext cx="437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S2</a:t>
            </a:r>
          </a:p>
        </p:txBody>
      </p:sp>
    </p:spTree>
    <p:extLst>
      <p:ext uri="{BB962C8B-B14F-4D97-AF65-F5344CB8AC3E}">
        <p14:creationId xmlns:p14="http://schemas.microsoft.com/office/powerpoint/2010/main" val="3163279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6723DD26-A9C9-3947-8397-796895C2DE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0735" y="45305"/>
            <a:ext cx="5953303" cy="6169227"/>
          </a:xfrm>
          <a:prstGeom prst="rect">
            <a:avLst/>
          </a:prstGeom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5D6FCD4-85C4-364D-BB0A-ED498AD72F54}"/>
              </a:ext>
            </a:extLst>
          </p:cNvPr>
          <p:cNvSpPr txBox="1"/>
          <p:nvPr/>
        </p:nvSpPr>
        <p:spPr>
          <a:xfrm>
            <a:off x="2176670" y="238539"/>
            <a:ext cx="437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S3</a:t>
            </a:r>
          </a:p>
        </p:txBody>
      </p:sp>
    </p:spTree>
    <p:extLst>
      <p:ext uri="{BB962C8B-B14F-4D97-AF65-F5344CB8AC3E}">
        <p14:creationId xmlns:p14="http://schemas.microsoft.com/office/powerpoint/2010/main" val="4267244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28</Words>
  <Application>Microsoft Macintosh PowerPoint</Application>
  <PresentationFormat>Widescreen</PresentationFormat>
  <Paragraphs>13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COSC 6336 Statistical Methods in Data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COSC 6336 Statistical Methods in Data Analytics</dc:title>
  <dc:creator>Fettah Kiran</dc:creator>
  <cp:lastModifiedBy>Fettah Kiran</cp:lastModifiedBy>
  <cp:revision>4</cp:revision>
  <dcterms:created xsi:type="dcterms:W3CDTF">2021-05-06T05:09:06Z</dcterms:created>
  <dcterms:modified xsi:type="dcterms:W3CDTF">2021-05-07T20:37:21Z</dcterms:modified>
</cp:coreProperties>
</file>