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CRYPTO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异或运算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……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护网杯</a:t>
            </a:r>
            <a:r>
              <a:rPr lang="en-US" altLang="zh-CN"/>
              <a:t>fez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080" y="131381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异或的运算的性质有：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1.交换律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2.结合律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3.对于任何数x，x^x=0，x^0=x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4.a^b=c,a^c=b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fez.log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51026a40ec1e8dbc84afe07fa1678629bd52dbbefc7037c2c38665401e066031b8120d687098b588f65aa09f974279bd3a8352adcd80</a:t>
            </a:r>
            <a:endParaRPr lang="zh-CN" altLang="en-US"/>
          </a:p>
          <a:p>
            <a:r>
              <a:rPr lang="zh-CN" altLang="en-US"/>
              <a:t>2ae39981788cf243a32ba7ba7c41b451d74f6b8941bb6222f92f011a1ffdffd8dff28487ba45dc0b88d3f249ec73aa660b13c2e71173</a:t>
            </a:r>
            <a:endParaRPr lang="zh-CN" altLang="en-US"/>
          </a:p>
          <a:p>
            <a:r>
              <a:rPr lang="zh-CN" altLang="en-US"/>
              <a:t>0c9be28d74519aa64d689d2de80063f51fdccc239fa6d6041f03240b098dd4437a72ae9933f36b49cbe314631b39881b0aff4af2dd5a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加密过程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altLang="en-US"/>
              <a:t>test 左边Lt 右边Rt  第一次：Rt+Lt^Rt^K1</a:t>
            </a:r>
            <a:endParaRPr lang="zh-CN" altLang="en-US"/>
          </a:p>
          <a:p>
            <a:r>
              <a:rPr lang="zh-CN" altLang="en-US"/>
              <a:t>                        Lt^Rt^K1+Lt^K1^K2</a:t>
            </a:r>
            <a:endParaRPr lang="zh-CN" altLang="en-US"/>
          </a:p>
          <a:p>
            <a:r>
              <a:rPr lang="zh-CN" altLang="en-US"/>
              <a:t>                        Lt^K1^K2+Rt^K2^K3</a:t>
            </a:r>
            <a:endParaRPr lang="zh-CN" altLang="en-US"/>
          </a:p>
          <a:p>
            <a:r>
              <a:rPr lang="zh-CN" altLang="en-US"/>
              <a:t>                        Rt^K2^K3+Rt^Lt^K1^K3^K4</a:t>
            </a:r>
            <a:endParaRPr lang="zh-CN" altLang="en-US"/>
          </a:p>
          <a:p>
            <a:r>
              <a:rPr lang="zh-CN" altLang="en-US"/>
              <a:t>                        Rt^Lt^K1^K3^K4+Lt^K1^K2^K4^K5</a:t>
            </a:r>
            <a:endParaRPr lang="zh-CN" altLang="en-US"/>
          </a:p>
          <a:p>
            <a:r>
              <a:rPr lang="zh-CN" altLang="en-US"/>
              <a:t>                        Lt^K1^K2^K4^K5+Rt^K2^K3^K5^K6</a:t>
            </a:r>
            <a:endParaRPr lang="zh-CN" altLang="en-US"/>
          </a:p>
          <a:p>
            <a:r>
              <a:rPr lang="zh-CN" altLang="en-US"/>
              <a:t>                        Rt^K2^K3^K5^K6+Rt^Lt^K1^K3^K4^K6^K7   fez(test,K)   test_K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m左边 Lm  右边Rm 第二次: Rm+Lm^Rm^K1</a:t>
            </a:r>
            <a:endParaRPr lang="zh-CN" altLang="en-US"/>
          </a:p>
          <a:p>
            <a:r>
              <a:rPr lang="zh-CN" altLang="en-US"/>
              <a:t>                        Lm^Rm^K1+Lm^K1^K2</a:t>
            </a:r>
            <a:endParaRPr lang="zh-CN" altLang="en-US"/>
          </a:p>
          <a:p>
            <a:r>
              <a:rPr lang="zh-CN" altLang="en-US"/>
              <a:t>                        Lm^K1^K2+Rm^K2^K3</a:t>
            </a:r>
            <a:endParaRPr lang="zh-CN" altLang="en-US"/>
          </a:p>
          <a:p>
            <a:r>
              <a:rPr lang="zh-CN" altLang="en-US"/>
              <a:t>                        Rm^K2^K3+Rm^Lm^K1^K3^K4</a:t>
            </a:r>
            <a:endParaRPr lang="zh-CN" altLang="en-US"/>
          </a:p>
          <a:p>
            <a:r>
              <a:rPr lang="zh-CN" altLang="en-US"/>
              <a:t>                        Rm^Lm^K1^K3^K4+Lm^K1^K2^K4^K5</a:t>
            </a:r>
            <a:endParaRPr lang="zh-CN" altLang="en-US"/>
          </a:p>
          <a:p>
            <a:r>
              <a:rPr lang="zh-CN" altLang="en-US"/>
              <a:t>                        Lm^K1^K2^K4^K5+Rm^K2^K3^K5^K6</a:t>
            </a:r>
            <a:endParaRPr lang="zh-CN" altLang="en-US"/>
          </a:p>
          <a:p>
            <a:r>
              <a:rPr lang="zh-CN" altLang="en-US"/>
              <a:t>                        Rm^K2^K3^K5^K6+Rm^Lm^K1^K3^K4^K6^K7   fez(m,K)  m_K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fez(test,K)	</a:t>
            </a:r>
            <a:r>
              <a:rPr lang="zh-CN" altLang="en-US">
                <a:sym typeface="+mn-ea"/>
              </a:rPr>
              <a:t>Rt^K2^K3^K5^K6+Rt^Lt^K1^K3^K4^K6^K7</a:t>
            </a:r>
            <a:r>
              <a:rPr lang="en-US" altLang="zh-CN">
                <a:sym typeface="+mn-ea"/>
              </a:rPr>
              <a:t>	test_K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fez(m,K)	</a:t>
            </a:r>
            <a:r>
              <a:rPr lang="zh-CN" altLang="en-US">
                <a:sym typeface="+mn-ea"/>
              </a:rPr>
              <a:t>Rm^K2^K3^K5^K6+Rm^Lm^K1^K3^K4^K6^K7   m_K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test_K</a:t>
            </a:r>
            <a:r>
              <a:rPr lang="zh-CN" altLang="en-US"/>
              <a:t>左边跟</a:t>
            </a:r>
            <a:r>
              <a:rPr lang="en-US" altLang="zh-CN"/>
              <a:t>m_K</a:t>
            </a:r>
            <a:r>
              <a:rPr lang="zh-CN" altLang="en-US"/>
              <a:t>左边异或消去所有</a:t>
            </a:r>
            <a:r>
              <a:rPr lang="en-US" altLang="zh-CN"/>
              <a:t>K		</a:t>
            </a:r>
            <a:r>
              <a:rPr lang="zh-CN" altLang="en-US"/>
              <a:t>得到</a:t>
            </a:r>
            <a:r>
              <a:rPr lang="en-US" altLang="zh-CN"/>
              <a:t>Rt</a:t>
            </a:r>
            <a:r>
              <a:rPr lang="en-US" altLang="zh-CN"/>
              <a:t>^Rm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test_K</a:t>
            </a:r>
            <a:r>
              <a:rPr lang="zh-CN" altLang="en-US"/>
              <a:t>右边跟</a:t>
            </a:r>
            <a:r>
              <a:rPr lang="en-US" altLang="zh-CN"/>
              <a:t>m_K</a:t>
            </a:r>
            <a:r>
              <a:rPr lang="zh-CN" altLang="en-US"/>
              <a:t>右边异或消去所有</a:t>
            </a:r>
            <a:r>
              <a:rPr lang="en-US" altLang="zh-CN"/>
              <a:t>K		</a:t>
            </a:r>
            <a:r>
              <a:rPr lang="zh-CN" altLang="en-US"/>
              <a:t>得到</a:t>
            </a:r>
            <a:r>
              <a:rPr lang="en-US" altLang="zh-CN"/>
              <a:t>Rt^Lt^Rm^Lm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演示</Application>
  <PresentationFormat>宽屏</PresentationFormat>
  <Paragraphs>50</Paragraphs>
  <Slides>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Imtinmin</cp:lastModifiedBy>
  <cp:revision>395</cp:revision>
  <dcterms:created xsi:type="dcterms:W3CDTF">2017-08-03T09:01:00Z</dcterms:created>
  <dcterms:modified xsi:type="dcterms:W3CDTF">2018-10-26T16:42:54Z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