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3899433"/>
            <a:ext cx="5910580" cy="455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641090">
              <a:lnSpc>
                <a:spcPct val="151200"/>
              </a:lnSpc>
              <a:spcBef>
                <a:spcPts val="100"/>
              </a:spcBef>
            </a:pPr>
            <a:r>
              <a:rPr dirty="0" sz="1600" spc="-10" b="1">
                <a:latin typeface="Calibri"/>
                <a:cs typeface="Calibri"/>
              </a:rPr>
              <a:t>Registration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no: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12201238 </a:t>
            </a:r>
            <a:r>
              <a:rPr dirty="0" sz="1600" b="1">
                <a:latin typeface="Calibri"/>
                <a:cs typeface="Calibri"/>
              </a:rPr>
              <a:t>Name: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Imtiyaz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Amad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Bhat. </a:t>
            </a:r>
            <a:r>
              <a:rPr dirty="0" sz="1600" b="1">
                <a:latin typeface="Calibri"/>
                <a:cs typeface="Calibri"/>
              </a:rPr>
              <a:t>Roll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no: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50.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85"/>
              </a:spcBef>
            </a:pPr>
            <a:r>
              <a:rPr dirty="0" sz="1600" b="1">
                <a:latin typeface="Calibri"/>
                <a:cs typeface="Calibri"/>
              </a:rPr>
              <a:t>CA3: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science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toolbox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practical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work.</a:t>
            </a:r>
            <a:endParaRPr sz="1600">
              <a:latin typeface="Calibri"/>
              <a:cs typeface="Calibri"/>
            </a:endParaRPr>
          </a:p>
          <a:p>
            <a:pPr algn="just" marL="469265" marR="181610" indent="-228600">
              <a:lnSpc>
                <a:spcPct val="11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start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with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3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.</a:t>
            </a:r>
            <a:r>
              <a:rPr dirty="0" sz="1600" spc="-20" b="1">
                <a:latin typeface="Calibri"/>
                <a:cs typeface="Calibri"/>
              </a:rPr>
              <a:t> Firstly,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download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dataset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known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heart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disease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failure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detection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dataset,</a:t>
            </a:r>
            <a:endParaRPr sz="1600">
              <a:latin typeface="Calibri"/>
              <a:cs typeface="Calibri"/>
            </a:endParaRPr>
          </a:p>
          <a:p>
            <a:pPr algn="just" marL="469265">
              <a:lnSpc>
                <a:spcPct val="100000"/>
              </a:lnSpc>
              <a:spcBef>
                <a:spcPts val="180"/>
              </a:spcBef>
            </a:pPr>
            <a:r>
              <a:rPr dirty="0" sz="1600" b="1">
                <a:latin typeface="Calibri"/>
                <a:cs typeface="Calibri"/>
              </a:rPr>
              <a:t>where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through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Machine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learning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models</a:t>
            </a:r>
            <a:endParaRPr sz="1600">
              <a:latin typeface="Calibri"/>
              <a:cs typeface="Calibri"/>
            </a:endParaRPr>
          </a:p>
          <a:p>
            <a:pPr algn="just" marL="469265" marR="114935">
              <a:lnSpc>
                <a:spcPct val="109700"/>
              </a:lnSpc>
              <a:spcBef>
                <a:spcPts val="5"/>
              </a:spcBef>
            </a:pPr>
            <a:r>
              <a:rPr dirty="0" sz="1600" b="1">
                <a:latin typeface="Calibri"/>
                <a:cs typeface="Calibri"/>
              </a:rPr>
              <a:t>like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Linear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multiple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Regression</a:t>
            </a:r>
            <a:r>
              <a:rPr dirty="0" sz="1600" spc="30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methods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.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This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Dataset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has </a:t>
            </a:r>
            <a:r>
              <a:rPr dirty="0" sz="1600" b="1">
                <a:latin typeface="Calibri"/>
                <a:cs typeface="Calibri"/>
              </a:rPr>
              <a:t>been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downloaded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from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Kaggle.com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website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where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will </a:t>
            </a:r>
            <a:r>
              <a:rPr dirty="0" sz="1600" b="1">
                <a:latin typeface="Calibri"/>
                <a:cs typeface="Calibri"/>
              </a:rPr>
              <a:t>be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able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download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analyze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with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help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469265" marR="5080">
              <a:lnSpc>
                <a:spcPct val="109700"/>
              </a:lnSpc>
              <a:spcBef>
                <a:spcPts val="5"/>
              </a:spcBef>
            </a:pPr>
            <a:r>
              <a:rPr dirty="0" sz="1600" b="1">
                <a:latin typeface="Calibri"/>
                <a:cs typeface="Calibri"/>
              </a:rPr>
              <a:t>python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libraries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which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can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through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Jupiter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notebook </a:t>
            </a:r>
            <a:r>
              <a:rPr dirty="0" sz="1600" b="1">
                <a:latin typeface="Calibri"/>
                <a:cs typeface="Calibri"/>
              </a:rPr>
              <a:t>server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or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goggle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colab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platforms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.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So,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go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through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the </a:t>
            </a:r>
            <a:r>
              <a:rPr dirty="0" sz="1600" spc="-10" b="1">
                <a:latin typeface="Calibri"/>
                <a:cs typeface="Calibri"/>
              </a:rPr>
              <a:t>numerous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steps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instruction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where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analyze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0" b="1">
                <a:latin typeface="Calibri"/>
                <a:cs typeface="Calibri"/>
              </a:rPr>
              <a:t> data </a:t>
            </a:r>
            <a:r>
              <a:rPr dirty="0" sz="1600" b="1">
                <a:latin typeface="Calibri"/>
                <a:cs typeface="Calibri"/>
              </a:rPr>
              <a:t>from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branch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another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with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following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steps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given below: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6255131" cy="30086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78484"/>
            <a:ext cx="5618480" cy="1107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marR="5080" indent="-228600">
              <a:lnSpc>
                <a:spcPct val="1097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have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seen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have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dropped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columns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.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the </a:t>
            </a:r>
            <a:r>
              <a:rPr dirty="0" sz="1600" b="1">
                <a:latin typeface="Calibri"/>
                <a:cs typeface="Calibri"/>
              </a:rPr>
              <a:t>basis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that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Linear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regression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practices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25" b="1">
                <a:latin typeface="Calibri"/>
                <a:cs typeface="Calibri"/>
              </a:rPr>
              <a:t> the </a:t>
            </a:r>
            <a:r>
              <a:rPr dirty="0" sz="1600" spc="-10" b="1"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splitting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into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training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testing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sets.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907663"/>
            <a:ext cx="4014470" cy="491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5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further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implementation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7718297"/>
            <a:ext cx="4385310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show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more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output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this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007107"/>
            <a:ext cx="5943600" cy="211416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419600"/>
            <a:ext cx="5906911" cy="3512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900042"/>
            <a:ext cx="5709920" cy="761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regression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classification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together</a:t>
            </a:r>
            <a:endParaRPr sz="16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alibri"/>
                <a:cs typeface="Calibri"/>
              </a:rPr>
              <a:t>.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show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 below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code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8847531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5943600" cy="31927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712230"/>
            <a:ext cx="6276975" cy="4349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78484"/>
            <a:ext cx="5708650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In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future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more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that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very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particular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 </a:t>
            </a:r>
            <a:r>
              <a:rPr dirty="0" sz="1600" b="1">
                <a:latin typeface="Calibri"/>
                <a:cs typeface="Calibri"/>
              </a:rPr>
              <a:t>when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able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handle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whole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THANKU</a:t>
            </a:r>
            <a:r>
              <a:rPr dirty="0" sz="1600" spc="-8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900042"/>
            <a:ext cx="5188585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move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forward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only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for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EDA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(Exploratory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600" spc="-10" b="1">
                <a:latin typeface="Calibri"/>
                <a:cs typeface="Calibri"/>
              </a:rPr>
              <a:t>Analysis).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only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upload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screenshots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working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area.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7549133"/>
            <a:ext cx="4690745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This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string()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function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print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dataset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whole.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162675" cy="319265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959096"/>
            <a:ext cx="6057741" cy="2770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4166742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8743898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187440" cy="345922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047" y="4550340"/>
            <a:ext cx="5749152" cy="4258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4264279"/>
            <a:ext cx="4010660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These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are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columns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describe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commands</a:t>
            </a:r>
            <a:r>
              <a:rPr dirty="0" sz="1600" spc="-50" b="1">
                <a:latin typeface="Calibri"/>
                <a:cs typeface="Calibri"/>
              </a:rPr>
              <a:t> 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8076438"/>
            <a:ext cx="4733290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information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by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using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data.info()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command.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34921"/>
            <a:ext cx="5943600" cy="34316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901" y="4777740"/>
            <a:ext cx="5862358" cy="3512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995797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8474202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71600" y="914400"/>
            <a:ext cx="6223000" cy="7769225"/>
            <a:chOff x="1371600" y="914400"/>
            <a:chExt cx="6223000" cy="7769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14400"/>
              <a:ext cx="6223000" cy="52882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6230111"/>
              <a:ext cx="4617720" cy="24535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900042"/>
            <a:ext cx="3990975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are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checking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uniqueness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7247381"/>
            <a:ext cx="5478780" cy="75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are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checking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uniqueness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Cholesterol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column.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104255" cy="31943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20" y="4413503"/>
            <a:ext cx="5915079" cy="3039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488563"/>
            <a:ext cx="5389245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By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grace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Almighty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lord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there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null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value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this</a:t>
            </a:r>
            <a:endParaRPr sz="16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alibri"/>
                <a:cs typeface="Calibri"/>
              </a:rPr>
              <a:t>entire</a:t>
            </a:r>
            <a:r>
              <a:rPr dirty="0" sz="1600" spc="-8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Explore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further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for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Analysis.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7019925"/>
            <a:ext cx="5697855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5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There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correlation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between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rows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columns.</a:t>
            </a:r>
            <a:endParaRPr sz="1600">
              <a:latin typeface="Calibri"/>
              <a:cs typeface="Calibri"/>
            </a:endParaRPr>
          </a:p>
          <a:p>
            <a:pPr marL="240665" marR="5080" indent="-228600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2.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Feature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Selection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dataset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columns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and </a:t>
            </a:r>
            <a:r>
              <a:rPr dirty="0" sz="1600" b="1">
                <a:latin typeface="Calibri"/>
                <a:cs typeface="Calibri"/>
              </a:rPr>
              <a:t>rows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for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through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correlation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matrix.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156325" cy="27887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547615"/>
            <a:ext cx="6084570" cy="2682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770503"/>
            <a:ext cx="5582285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have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checked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correlation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matrix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using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Pearson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240665" marR="220345" indent="-228600">
              <a:lnSpc>
                <a:spcPct val="1094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check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relationship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between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two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 </a:t>
            </a:r>
            <a:r>
              <a:rPr dirty="0" sz="1600" b="1">
                <a:latin typeface="Calibri"/>
                <a:cs typeface="Calibri"/>
              </a:rPr>
              <a:t>columns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using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corer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method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6672453"/>
            <a:ext cx="5593080" cy="1028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39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it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many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columns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like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Rest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Bp.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try</a:t>
            </a:r>
            <a:endParaRPr sz="1600">
              <a:latin typeface="Calibri"/>
              <a:cs typeface="Calibri"/>
            </a:endParaRPr>
          </a:p>
          <a:p>
            <a:pPr marL="240665" marR="103505">
              <a:lnSpc>
                <a:spcPct val="109400"/>
              </a:lnSpc>
              <a:spcBef>
                <a:spcPts val="15"/>
              </a:spcBef>
            </a:pP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see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if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person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goes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older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Bp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increase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decrease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in </a:t>
            </a:r>
            <a:r>
              <a:rPr dirty="0" sz="1600" b="1">
                <a:latin typeface="Calibri"/>
                <a:cs typeface="Calibri"/>
              </a:rPr>
              <a:t>this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case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195695" cy="307073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829555"/>
            <a:ext cx="572262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2741422"/>
            <a:ext cx="5593715" cy="1842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  <a:p>
            <a:pPr marL="240665" indent="-227965">
              <a:lnSpc>
                <a:spcPts val="1845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last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step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build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model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evaluate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model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240665" marR="5080">
              <a:lnSpc>
                <a:spcPct val="109800"/>
              </a:lnSpc>
              <a:spcBef>
                <a:spcPts val="5"/>
              </a:spcBef>
            </a:pPr>
            <a:r>
              <a:rPr dirty="0" sz="1600" b="1">
                <a:latin typeface="Calibri"/>
                <a:cs typeface="Calibri"/>
              </a:rPr>
              <a:t>Based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that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make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decision,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can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get</a:t>
            </a:r>
            <a:r>
              <a:rPr dirty="0" sz="1600" spc="-25" b="1">
                <a:latin typeface="Calibri"/>
                <a:cs typeface="Calibri"/>
              </a:rPr>
              <a:t> the </a:t>
            </a:r>
            <a:r>
              <a:rPr dirty="0" sz="1600" spc="-10" b="1">
                <a:latin typeface="Calibri"/>
                <a:cs typeface="Calibri"/>
              </a:rPr>
              <a:t>proper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results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through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methods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also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visualization.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Here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we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generate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model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evaluate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outputs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from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the </a:t>
            </a:r>
            <a:r>
              <a:rPr dirty="0" sz="1600" b="1">
                <a:latin typeface="Calibri"/>
                <a:cs typeface="Calibri"/>
              </a:rPr>
              <a:t>coming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datasets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through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various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visualizations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okk.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look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process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8527542"/>
            <a:ext cx="11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247765" cy="20420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604003"/>
            <a:ext cx="6057900" cy="4137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Imtiyaz ahmad Bhat</dc:creator>
  <dcterms:created xsi:type="dcterms:W3CDTF">2023-11-10T07:44:11Z</dcterms:created>
  <dcterms:modified xsi:type="dcterms:W3CDTF">2023-11-10T07:44:11Z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2023-11-10T00:00:00Z</vt:filetime>
  </property>
  <property fmtid="{D5CDD505-2E9C-101B-9397-08002B2CF9AE}" pid="5" name="Producer">
    <vt:lpwstr>Microsoft® Word for Microsoft 365</vt:lpwstr>
  </property>
</Properties>
</file>