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B7F4-C286-423D-A9AA-D5D7CE08C07E}" type="datetimeFigureOut">
              <a:rPr lang="en-US" altLang="ko-KR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4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390525"/>
            <a:ext cx="10909300" cy="329320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주제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소모임 사이트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b="1" dirty="0">
                <a:solidFill>
                  <a:srgbClr val="3F3F3F"/>
                </a:solidFill>
                <a:latin typeface="Arial"/>
                <a:cs typeface="Arial"/>
              </a:rPr>
              <a:t>이유</a:t>
            </a:r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취업 </a:t>
            </a:r>
            <a:r>
              <a:rPr lang="KO-KR" altLang="EN-US" sz="2000" dirty="0" err="1">
                <a:solidFill>
                  <a:srgbClr val="3F3F3F"/>
                </a:solidFill>
                <a:latin typeface="Arial"/>
                <a:cs typeface="Arial"/>
              </a:rPr>
              <a:t>스터디를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 모집할 때 또는 공모전 팀원을 모집할 때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취미 생활을 함께 하고 싶을 때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즐겨 찾을 수 있는 특정된 사이트가 없다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실제로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취업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스터디를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준비할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때도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이곳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저곳 커뮤니티를 돌아다니며 모집 글을 올리다 보니 불편한 점이 많았다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그래서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원하는 모임 주제별로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EN-US" altLang="KO-KR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사람들을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EN-US" altLang="KO-KR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편리하게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KO-KR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모을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수 </a:t>
            </a:r>
            <a:r>
              <a:rPr lang="EN-US" altLang="KO-KR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있는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소모임 사이트를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EN-US" altLang="KO-KR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생각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해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보았다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6115050"/>
            <a:ext cx="117884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실제 많은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취준생들이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이용하는 유명 취업 카페들의 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스터디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모집 현황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7" name="그림 6" descr="스크린샷 2016-11-07 오후 10.45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743325"/>
            <a:ext cx="3708885" cy="2320206"/>
          </a:xfrm>
          <a:prstGeom prst="rect">
            <a:avLst/>
          </a:prstGeom>
        </p:spPr>
      </p:pic>
      <p:pic>
        <p:nvPicPr>
          <p:cNvPr id="8" name="그림 7" descr="스크린샷 2016-11-07 오후 10.4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3743325"/>
            <a:ext cx="3708885" cy="2320206"/>
          </a:xfrm>
          <a:prstGeom prst="rect">
            <a:avLst/>
          </a:prstGeom>
        </p:spPr>
      </p:pic>
      <p:pic>
        <p:nvPicPr>
          <p:cNvPr id="9" name="그림 8" descr="스크린샷 2016-11-07 오후 10.47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3743325"/>
            <a:ext cx="3666999" cy="22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프로ᄐ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31" y="304800"/>
            <a:ext cx="9518433" cy="5952205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3651250" y="2368550"/>
            <a:ext cx="1401763" cy="3349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1248" y="4124960"/>
            <a:ext cx="2743200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자바 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스터디</a:t>
            </a:r>
            <a:endParaRPr lang="ko-KR" altLang="EN-US" sz="1400" b="1" dirty="0" err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강남역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 5번출구 </a:t>
            </a:r>
            <a:endParaRPr lang="ko-KR" altLang="EN-US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월, 수 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5-7시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 err="1">
                <a:solidFill>
                  <a:srgbClr val="3F3F3F"/>
                </a:solidFill>
                <a:latin typeface="맑은 고딕"/>
              </a:rPr>
              <a:t>회비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만원</a:t>
            </a: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5명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(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모집완료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)</a:t>
            </a:r>
          </a:p>
        </p:txBody>
      </p:sp>
      <p:pic>
        <p:nvPicPr>
          <p:cNvPr id="9" name="그림 8" descr="스크린샷 2016-11-07 오후 11.02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5" y="2619375"/>
            <a:ext cx="1311275" cy="130621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97130" y="1093975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932581" y="1943100"/>
            <a:ext cx="18160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맑은 고딕"/>
              </a:rPr>
              <a:t>지도로 보기</a:t>
            </a:r>
            <a:endParaRPr lang="ko-KR" altLang="EN-US" b="1" dirty="0">
              <a:solidFill>
                <a:srgbClr val="3F3F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30" y="891766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해시태그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 검색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25333" y="161925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66726" y="1422989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연관검색어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339505" y="2613428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-143542" y="2368550"/>
            <a:ext cx="1887436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옵션선택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체크박스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85906" y="483870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-9525" y="4619625"/>
            <a:ext cx="3276588" cy="163121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카드형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UI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endParaRPr lang="en-US" altLang="ko-KR" sz="2000" b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가입시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선택해서</a:t>
            </a: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순으로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모임정보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상위노출</a:t>
            </a:r>
            <a:endParaRPr lang="KO-KR" altLang="en-US" sz="2000" b="1" dirty="0" err="1">
              <a:solidFill>
                <a:srgbClr val="3F3F3F"/>
              </a:solidFill>
              <a:latin typeface="맑은 고딕"/>
            </a:endParaRPr>
          </a:p>
        </p:txBody>
      </p:sp>
      <p:pic>
        <p:nvPicPr>
          <p:cNvPr id="21" name="그림 20" descr="스크린샷 2016-11-07 오후 10.05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79" y="1314450"/>
            <a:ext cx="8007970" cy="4591050"/>
          </a:xfrm>
          <a:prstGeom prst="rect">
            <a:avLst/>
          </a:prstGeom>
        </p:spPr>
      </p:pic>
      <p:pic>
        <p:nvPicPr>
          <p:cNvPr id="20" name="그림 19" descr="말풍선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557" y="649838"/>
            <a:ext cx="2350941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996" y="351635"/>
            <a:ext cx="8508367" cy="649825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ko-KR" altLang="en-US" dirty="0">
              <a:solidFill>
                <a:srgbClr val="3F3F3F"/>
              </a:solidFill>
              <a:latin typeface="맑은 고딕"/>
            </a:endParaRPr>
          </a:p>
          <a:p>
            <a:r>
              <a:rPr lang="KO-KR" altLang="EN-US" sz="4400" b="1" dirty="0">
                <a:solidFill>
                  <a:srgbClr val="3F3F3F"/>
                </a:solidFill>
                <a:latin typeface="맑은 고딕"/>
              </a:rPr>
              <a:t>그 외에도....</a:t>
            </a: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r>
              <a:rPr lang="KO-KR" altLang="EN-US" sz="3600" dirty="0">
                <a:solidFill>
                  <a:srgbClr val="3F3F3F"/>
                </a:solidFill>
                <a:latin typeface="맑은 고딕"/>
              </a:rPr>
              <a:t>모임에 가입하면</a:t>
            </a:r>
            <a:endParaRPr lang="ko-KR" altLang="en-US" sz="3600" dirty="0">
              <a:solidFill>
                <a:srgbClr val="3F3F3F"/>
              </a:solidFill>
              <a:latin typeface="맑은 고딕"/>
            </a:endParaRPr>
          </a:p>
          <a:p>
            <a:endParaRPr lang="ko-KR" altLang="EN-US">
              <a:solidFill>
                <a:srgbClr val="3F3F3F"/>
              </a:solidFill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가입한 사람들끼리 온라인 </a:t>
            </a:r>
            <a:r>
              <a:rPr lang="KO-KR" altLang="EN-US" sz="2800" dirty="0" err="1">
                <a:solidFill>
                  <a:srgbClr val="3F3F3F"/>
                </a:solidFill>
                <a:latin typeface="맑은 고딕"/>
              </a:rPr>
              <a:t>채팅기능</a:t>
            </a:r>
            <a:endParaRPr lang="ko-KR" altLang="EN-US" sz="2800" dirty="0" err="1">
              <a:solidFill>
                <a:srgbClr val="3F3F3F"/>
              </a:solidFill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게시판 사용(공지나 관련 글 게시)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 앞으로의 모임 일정들 상세 내역 확인 및 참석 여부 체크 와 참석자 명단 확인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- 파일 공유 서비스</a:t>
            </a:r>
            <a:r>
              <a:rPr lang="EN-US" altLang="KO-KR" sz="2800" dirty="0">
                <a:solidFill>
                  <a:srgbClr val="3F3F3F"/>
                </a:solidFill>
                <a:latin typeface="맑은 고딕"/>
              </a:rPr>
              <a:t>(AWS </a:t>
            </a:r>
            <a:r>
              <a:rPr lang="KO-KR" altLang="EN-US" sz="2800" dirty="0" err="1">
                <a:solidFill>
                  <a:srgbClr val="3F3F3F"/>
                </a:solidFill>
                <a:latin typeface="맑은 고딕"/>
              </a:rPr>
              <a:t>클라우드</a:t>
            </a:r>
            <a:r>
              <a:rPr lang="KO-KR" altLang="EN-US" sz="2800" dirty="0">
                <a:solidFill>
                  <a:srgbClr val="3F3F3F"/>
                </a:solidFill>
                <a:latin typeface="맑은 고딕"/>
              </a:rPr>
              <a:t> 활용</a:t>
            </a:r>
            <a:r>
              <a:rPr lang="EN-US" altLang="KO-KR" sz="2800" dirty="0">
                <a:solidFill>
                  <a:srgbClr val="3F3F3F"/>
                </a:solidFill>
                <a:latin typeface="맑은 고딕"/>
              </a:rPr>
              <a:t>)</a:t>
            </a:r>
          </a:p>
          <a:p>
            <a:pPr>
              <a:lnSpc>
                <a:spcPct val="200000"/>
              </a:lnSpc>
            </a:pPr>
            <a:endParaRPr lang="ko-KR" altLang="EN-US">
              <a:solidFill>
                <a:srgbClr val="3F3F3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878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</cp:revision>
  <dcterms:created xsi:type="dcterms:W3CDTF">2012-07-30T17:18:39Z</dcterms:created>
  <dcterms:modified xsi:type="dcterms:W3CDTF">2016-11-07T14:23:21Z</dcterms:modified>
</cp:coreProperties>
</file>