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embeddedFontLst>
    <p:embeddedFont>
      <p:font typeface="Barlow Condensed" panose="00000506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ekko" panose="020B0604020202020204" charset="0"/>
      <p:regular r:id="rId19"/>
    </p:embeddedFont>
    <p:embeddedFont>
      <p:font typeface="Meddon" panose="02000000000000000000" pitchFamily="2" charset="0"/>
      <p:regular r:id="rId20"/>
    </p:embeddedFont>
    <p:embeddedFont>
      <p:font typeface="Pompier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af4bc0a09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9af4bc0a09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9af4bc0a09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9af4bc0a09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af4bc0a09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af4bc0a09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9af4bc0a09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9af4bc0a09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9af4bc0a09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9af4bc0a09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9af4bc0a09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9af4bc0a09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974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af4bc0a09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af4bc0a09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 flipH="1">
            <a:off x="0" y="562"/>
            <a:ext cx="12201625" cy="3275413"/>
          </a:xfrm>
          <a:custGeom>
            <a:avLst/>
            <a:gdLst/>
            <a:ahLst/>
            <a:cxnLst/>
            <a:rect l="l" t="t" r="r" b="b"/>
            <a:pathLst>
              <a:path w="12201625" h="3420797" extrusionOk="0">
                <a:moveTo>
                  <a:pt x="0" y="0"/>
                </a:moveTo>
                <a:cubicBezTo>
                  <a:pt x="1050792" y="529990"/>
                  <a:pt x="1804979" y="1955131"/>
                  <a:pt x="3152376" y="1589971"/>
                </a:cubicBezTo>
                <a:cubicBezTo>
                  <a:pt x="4499773" y="1224811"/>
                  <a:pt x="4983363" y="706400"/>
                  <a:pt x="6394317" y="1794127"/>
                </a:cubicBezTo>
                <a:cubicBezTo>
                  <a:pt x="7805271" y="2881854"/>
                  <a:pt x="8257928" y="1723553"/>
                  <a:pt x="9225813" y="1994665"/>
                </a:cubicBezTo>
                <a:cubicBezTo>
                  <a:pt x="10193698" y="2265777"/>
                  <a:pt x="11022264" y="3129649"/>
                  <a:pt x="12201625" y="3420797"/>
                </a:cubicBezTo>
                <a:lnTo>
                  <a:pt x="0" y="3420797"/>
                </a:lnTo>
                <a:lnTo>
                  <a:pt x="0" y="0"/>
                </a:lnTo>
                <a:close/>
              </a:path>
            </a:pathLst>
          </a:custGeom>
          <a:solidFill>
            <a:srgbClr val="FFCB25">
              <a:alpha val="34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676520" y="-373382"/>
            <a:ext cx="4380116" cy="4012400"/>
            <a:chOff x="-625988" y="105875"/>
            <a:chExt cx="4587470" cy="420190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>
              <a:off x="3641510" y="2931294"/>
              <a:ext cx="319966" cy="601629"/>
            </a:xfrm>
            <a:custGeom>
              <a:avLst/>
              <a:gdLst/>
              <a:ahLst/>
              <a:cxnLst/>
              <a:rect l="l" t="t" r="r" b="b"/>
              <a:pathLst>
                <a:path w="1267193" h="1972553" extrusionOk="0">
                  <a:moveTo>
                    <a:pt x="489206" y="0"/>
                  </a:moveTo>
                  <a:cubicBezTo>
                    <a:pt x="346331" y="819150"/>
                    <a:pt x="-238504" y="1436370"/>
                    <a:pt x="108206" y="1790700"/>
                  </a:cubicBezTo>
                  <a:cubicBezTo>
                    <a:pt x="414911" y="2105025"/>
                    <a:pt x="1033084" y="1965008"/>
                    <a:pt x="1203581" y="1724025"/>
                  </a:cubicBezTo>
                  <a:cubicBezTo>
                    <a:pt x="1395987" y="1450658"/>
                    <a:pt x="1150242" y="701040"/>
                    <a:pt x="489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 rot="369828">
            <a:off x="9290212" y="-206722"/>
            <a:ext cx="3285986" cy="3187080"/>
            <a:chOff x="2086991" y="460159"/>
            <a:chExt cx="5909894" cy="5705156"/>
          </a:xfrm>
        </p:grpSpPr>
        <p:sp>
          <p:nvSpPr>
            <p:cNvPr id="33" name="Google Shape;33;p2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34;p2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" name="Google Shape;48;p2"/>
          <p:cNvGrpSpPr/>
          <p:nvPr/>
        </p:nvGrpSpPr>
        <p:grpSpPr>
          <a:xfrm>
            <a:off x="10033549" y="4883587"/>
            <a:ext cx="3036601" cy="2329981"/>
            <a:chOff x="-625988" y="105875"/>
            <a:chExt cx="3806219" cy="2920142"/>
          </a:xfrm>
        </p:grpSpPr>
        <p:grpSp>
          <p:nvGrpSpPr>
            <p:cNvPr id="49" name="Google Shape;49;p2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2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" name="Google Shape;61;p2"/>
          <p:cNvGrpSpPr/>
          <p:nvPr/>
        </p:nvGrpSpPr>
        <p:grpSpPr>
          <a:xfrm rot="-371707" flipH="1">
            <a:off x="336351" y="4186216"/>
            <a:ext cx="1933187" cy="1914168"/>
            <a:chOff x="2086991" y="460159"/>
            <a:chExt cx="5909894" cy="5705156"/>
          </a:xfrm>
        </p:grpSpPr>
        <p:sp>
          <p:nvSpPr>
            <p:cNvPr id="62" name="Google Shape;62;p2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" name="Google Shape;63;p2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7" name="Google Shape;77;p2"/>
          <p:cNvSpPr txBox="1">
            <a:spLocks noGrp="1"/>
          </p:cNvSpPr>
          <p:nvPr>
            <p:ph type="ctrTitle"/>
          </p:nvPr>
        </p:nvSpPr>
        <p:spPr>
          <a:xfrm>
            <a:off x="415611" y="15261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subTitle" idx="1"/>
          </p:nvPr>
        </p:nvSpPr>
        <p:spPr>
          <a:xfrm>
            <a:off x="415600" y="34740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Font typeface="Meddon"/>
              <a:buNone/>
              <a:defRPr sz="10500">
                <a:latin typeface="Meddon"/>
                <a:ea typeface="Meddon"/>
                <a:cs typeface="Meddon"/>
                <a:sym typeface="Medd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Font typeface="Meddon"/>
              <a:buNone/>
              <a:defRPr sz="10500">
                <a:latin typeface="Meddon"/>
                <a:ea typeface="Meddon"/>
                <a:cs typeface="Meddon"/>
                <a:sym typeface="Medd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Font typeface="Meddon"/>
              <a:buNone/>
              <a:defRPr sz="10500">
                <a:latin typeface="Meddon"/>
                <a:ea typeface="Meddon"/>
                <a:cs typeface="Meddon"/>
                <a:sym typeface="Medd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Font typeface="Meddon"/>
              <a:buNone/>
              <a:defRPr sz="10500">
                <a:latin typeface="Meddon"/>
                <a:ea typeface="Meddon"/>
                <a:cs typeface="Meddon"/>
                <a:sym typeface="Medd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Font typeface="Meddon"/>
              <a:buNone/>
              <a:defRPr sz="10500">
                <a:latin typeface="Meddon"/>
                <a:ea typeface="Meddon"/>
                <a:cs typeface="Meddon"/>
                <a:sym typeface="Medd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Font typeface="Meddon"/>
              <a:buNone/>
              <a:defRPr sz="10500">
                <a:latin typeface="Meddon"/>
                <a:ea typeface="Meddon"/>
                <a:cs typeface="Meddon"/>
                <a:sym typeface="Medd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Font typeface="Meddon"/>
              <a:buNone/>
              <a:defRPr sz="10500">
                <a:latin typeface="Meddon"/>
                <a:ea typeface="Meddon"/>
                <a:cs typeface="Meddon"/>
                <a:sym typeface="Medd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Font typeface="Meddon"/>
              <a:buNone/>
              <a:defRPr sz="10500">
                <a:latin typeface="Meddon"/>
                <a:ea typeface="Meddon"/>
                <a:cs typeface="Meddon"/>
                <a:sym typeface="Meddon"/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itle and text">
  <p:cSld name="TITLE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/>
          <p:nvPr/>
        </p:nvSpPr>
        <p:spPr>
          <a:xfrm rot="2254264">
            <a:off x="116116" y="5333309"/>
            <a:ext cx="2382984" cy="1458622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217" name="Google Shape;217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8" name="Google Shape;218;p5"/>
          <p:cNvGrpSpPr/>
          <p:nvPr/>
        </p:nvGrpSpPr>
        <p:grpSpPr>
          <a:xfrm>
            <a:off x="-478624" y="-268943"/>
            <a:ext cx="3051585" cy="2795108"/>
            <a:chOff x="-625988" y="105875"/>
            <a:chExt cx="4587470" cy="4201906"/>
          </a:xfrm>
        </p:grpSpPr>
        <p:grpSp>
          <p:nvGrpSpPr>
            <p:cNvPr id="219" name="Google Shape;219;p5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220" name="Google Shape;220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5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5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" name="Google Shape;231;p5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5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7" name="Google Shape;237;p5"/>
          <p:cNvGrpSpPr/>
          <p:nvPr/>
        </p:nvGrpSpPr>
        <p:grpSpPr>
          <a:xfrm>
            <a:off x="2163901" y="-1057868"/>
            <a:ext cx="3051585" cy="2795108"/>
            <a:chOff x="-625988" y="105875"/>
            <a:chExt cx="4587470" cy="4201906"/>
          </a:xfrm>
        </p:grpSpPr>
        <p:grpSp>
          <p:nvGrpSpPr>
            <p:cNvPr id="238" name="Google Shape;238;p5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239" name="Google Shape;239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" name="Google Shape;241;p5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242" name="Google Shape;242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5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5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251" name="Google Shape;251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5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254" name="Google Shape;254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6" name="Google Shape;256;p5"/>
          <p:cNvGrpSpPr/>
          <p:nvPr/>
        </p:nvGrpSpPr>
        <p:grpSpPr>
          <a:xfrm>
            <a:off x="568601" y="1527782"/>
            <a:ext cx="3051585" cy="2795108"/>
            <a:chOff x="-625988" y="105875"/>
            <a:chExt cx="4587470" cy="4201906"/>
          </a:xfrm>
        </p:grpSpPr>
        <p:grpSp>
          <p:nvGrpSpPr>
            <p:cNvPr id="257" name="Google Shape;257;p5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258" name="Google Shape;258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" name="Google Shape;260;p5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5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" name="Google Shape;269;p5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" name="Google Shape;272;p5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273" name="Google Shape;273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5" name="Google Shape;275;p5"/>
          <p:cNvGrpSpPr/>
          <p:nvPr/>
        </p:nvGrpSpPr>
        <p:grpSpPr>
          <a:xfrm>
            <a:off x="3217651" y="722019"/>
            <a:ext cx="3051585" cy="2795108"/>
            <a:chOff x="-625988" y="105875"/>
            <a:chExt cx="4587470" cy="4201906"/>
          </a:xfrm>
        </p:grpSpPr>
        <p:grpSp>
          <p:nvGrpSpPr>
            <p:cNvPr id="276" name="Google Shape;276;p5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277" name="Google Shape;277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5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280" name="Google Shape;280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5" name="Google Shape;285;p5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286" name="Google Shape;286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" name="Google Shape;288;p5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289" name="Google Shape;289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5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4" name="Google Shape;294;p5"/>
          <p:cNvGrpSpPr/>
          <p:nvPr/>
        </p:nvGrpSpPr>
        <p:grpSpPr>
          <a:xfrm>
            <a:off x="5299901" y="-972381"/>
            <a:ext cx="3051585" cy="2795108"/>
            <a:chOff x="-625988" y="105875"/>
            <a:chExt cx="4587470" cy="4201906"/>
          </a:xfrm>
        </p:grpSpPr>
        <p:grpSp>
          <p:nvGrpSpPr>
            <p:cNvPr id="295" name="Google Shape;295;p5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296" name="Google Shape;296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8" name="Google Shape;298;p5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299" name="Google Shape;299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" name="Google Shape;301;p5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302" name="Google Shape;302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5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5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308" name="Google Shape;308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5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311" name="Google Shape;311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3" name="Google Shape;313;p5"/>
          <p:cNvGrpSpPr/>
          <p:nvPr/>
        </p:nvGrpSpPr>
        <p:grpSpPr>
          <a:xfrm>
            <a:off x="6353676" y="819819"/>
            <a:ext cx="3051585" cy="2795108"/>
            <a:chOff x="-625988" y="105875"/>
            <a:chExt cx="4587470" cy="4201906"/>
          </a:xfrm>
        </p:grpSpPr>
        <p:grpSp>
          <p:nvGrpSpPr>
            <p:cNvPr id="314" name="Google Shape;314;p5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315" name="Google Shape;315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5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318" name="Google Shape;318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5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321" name="Google Shape;321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5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324" name="Google Shape;324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5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327" name="Google Shape;327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5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330" name="Google Shape;330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2" name="Google Shape;332;p5"/>
          <p:cNvGrpSpPr/>
          <p:nvPr/>
        </p:nvGrpSpPr>
        <p:grpSpPr>
          <a:xfrm>
            <a:off x="4280539" y="2542482"/>
            <a:ext cx="3051585" cy="2795108"/>
            <a:chOff x="-625988" y="105875"/>
            <a:chExt cx="4587470" cy="4201906"/>
          </a:xfrm>
        </p:grpSpPr>
        <p:grpSp>
          <p:nvGrpSpPr>
            <p:cNvPr id="333" name="Google Shape;333;p5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334" name="Google Shape;334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5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337" name="Google Shape;337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5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340" name="Google Shape;340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5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343" name="Google Shape;343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" name="Google Shape;345;p5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346" name="Google Shape;346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" name="Google Shape;348;p5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349" name="Google Shape;349;p5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1" name="Google Shape;351;p5"/>
          <p:cNvGrpSpPr/>
          <p:nvPr/>
        </p:nvGrpSpPr>
        <p:grpSpPr>
          <a:xfrm rot="-370488" flipH="1">
            <a:off x="1566002" y="5132888"/>
            <a:ext cx="1379096" cy="1365599"/>
            <a:chOff x="2086991" y="460159"/>
            <a:chExt cx="5909894" cy="5705156"/>
          </a:xfrm>
        </p:grpSpPr>
        <p:sp>
          <p:nvSpPr>
            <p:cNvPr id="352" name="Google Shape;352;p5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3" name="Google Shape;353;p5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354" name="Google Shape;354;p5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5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7" name="Google Shape;367;p5"/>
          <p:cNvSpPr txBox="1">
            <a:spLocks noGrp="1"/>
          </p:cNvSpPr>
          <p:nvPr>
            <p:ph type="body" idx="1"/>
          </p:nvPr>
        </p:nvSpPr>
        <p:spPr>
          <a:xfrm>
            <a:off x="2666200" y="4342475"/>
            <a:ext cx="9362100" cy="222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68" name="Google Shape;368;p5"/>
          <p:cNvSpPr txBox="1">
            <a:spLocks noGrp="1"/>
          </p:cNvSpPr>
          <p:nvPr>
            <p:ph type="title"/>
          </p:nvPr>
        </p:nvSpPr>
        <p:spPr>
          <a:xfrm>
            <a:off x="2419825" y="2772000"/>
            <a:ext cx="9608400" cy="62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/>
          <p:nvPr/>
        </p:nvSpPr>
        <p:spPr>
          <a:xfrm rot="10800000" flipH="1">
            <a:off x="0" y="562"/>
            <a:ext cx="12201625" cy="3275413"/>
          </a:xfrm>
          <a:custGeom>
            <a:avLst/>
            <a:gdLst/>
            <a:ahLst/>
            <a:cxnLst/>
            <a:rect l="l" t="t" r="r" b="b"/>
            <a:pathLst>
              <a:path w="12201625" h="3420797" extrusionOk="0">
                <a:moveTo>
                  <a:pt x="0" y="0"/>
                </a:moveTo>
                <a:cubicBezTo>
                  <a:pt x="1050792" y="529990"/>
                  <a:pt x="1804979" y="1955131"/>
                  <a:pt x="3152376" y="1589971"/>
                </a:cubicBezTo>
                <a:cubicBezTo>
                  <a:pt x="4499773" y="1224811"/>
                  <a:pt x="4983363" y="706400"/>
                  <a:pt x="6394317" y="1794127"/>
                </a:cubicBezTo>
                <a:cubicBezTo>
                  <a:pt x="7805271" y="2881854"/>
                  <a:pt x="8257928" y="1723553"/>
                  <a:pt x="9225813" y="1994665"/>
                </a:cubicBezTo>
                <a:cubicBezTo>
                  <a:pt x="10193698" y="2265777"/>
                  <a:pt x="11022264" y="3129649"/>
                  <a:pt x="12201625" y="3420797"/>
                </a:cubicBezTo>
                <a:lnTo>
                  <a:pt x="0" y="3420797"/>
                </a:lnTo>
                <a:lnTo>
                  <a:pt x="0" y="0"/>
                </a:lnTo>
                <a:close/>
              </a:path>
            </a:pathLst>
          </a:custGeom>
          <a:solidFill>
            <a:srgbClr val="FFCB25">
              <a:alpha val="34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9" name="Google Shape;519;p7"/>
          <p:cNvGrpSpPr/>
          <p:nvPr/>
        </p:nvGrpSpPr>
        <p:grpSpPr>
          <a:xfrm>
            <a:off x="-676533" y="-373377"/>
            <a:ext cx="3143334" cy="2879566"/>
            <a:chOff x="-625988" y="105875"/>
            <a:chExt cx="4587470" cy="4201906"/>
          </a:xfrm>
        </p:grpSpPr>
        <p:grpSp>
          <p:nvGrpSpPr>
            <p:cNvPr id="520" name="Google Shape;520;p7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521" name="Google Shape;521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7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524" name="Google Shape;524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7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527" name="Google Shape;527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7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530" name="Google Shape;530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7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8" name="Google Shape;538;p7"/>
            <p:cNvSpPr/>
            <p:nvPr/>
          </p:nvSpPr>
          <p:spPr>
            <a:xfrm>
              <a:off x="3641510" y="2931294"/>
              <a:ext cx="319966" cy="601629"/>
            </a:xfrm>
            <a:custGeom>
              <a:avLst/>
              <a:gdLst/>
              <a:ahLst/>
              <a:cxnLst/>
              <a:rect l="l" t="t" r="r" b="b"/>
              <a:pathLst>
                <a:path w="1267193" h="1972553" extrusionOk="0">
                  <a:moveTo>
                    <a:pt x="489206" y="0"/>
                  </a:moveTo>
                  <a:cubicBezTo>
                    <a:pt x="346331" y="819150"/>
                    <a:pt x="-238504" y="1436370"/>
                    <a:pt x="108206" y="1790700"/>
                  </a:cubicBezTo>
                  <a:cubicBezTo>
                    <a:pt x="414911" y="2105025"/>
                    <a:pt x="1033084" y="1965008"/>
                    <a:pt x="1203581" y="1724025"/>
                  </a:cubicBezTo>
                  <a:cubicBezTo>
                    <a:pt x="1395987" y="1450658"/>
                    <a:pt x="1150242" y="701040"/>
                    <a:pt x="489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7"/>
          <p:cNvSpPr txBox="1">
            <a:spLocks noGrp="1"/>
          </p:cNvSpPr>
          <p:nvPr>
            <p:ph type="title"/>
          </p:nvPr>
        </p:nvSpPr>
        <p:spPr>
          <a:xfrm>
            <a:off x="2717275" y="593375"/>
            <a:ext cx="9059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7"/>
          <p:cNvSpPr txBox="1">
            <a:spLocks noGrp="1"/>
          </p:cNvSpPr>
          <p:nvPr>
            <p:ph type="body" idx="1"/>
          </p:nvPr>
        </p:nvSpPr>
        <p:spPr>
          <a:xfrm>
            <a:off x="2717275" y="1536639"/>
            <a:ext cx="9059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541" name="Google Shape;541;p7"/>
          <p:cNvGrpSpPr/>
          <p:nvPr/>
        </p:nvGrpSpPr>
        <p:grpSpPr>
          <a:xfrm>
            <a:off x="10250261" y="4969436"/>
            <a:ext cx="2290982" cy="2117114"/>
            <a:chOff x="-625988" y="-1175553"/>
            <a:chExt cx="4587470" cy="4238466"/>
          </a:xfrm>
        </p:grpSpPr>
        <p:grpSp>
          <p:nvGrpSpPr>
            <p:cNvPr id="542" name="Google Shape;542;p7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543" name="Google Shape;543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p7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546" name="Google Shape;546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7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549" name="Google Shape;549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7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7"/>
            <p:cNvGrpSpPr/>
            <p:nvPr/>
          </p:nvGrpSpPr>
          <p:grpSpPr>
            <a:xfrm>
              <a:off x="930090" y="-1175553"/>
              <a:ext cx="1475301" cy="1614315"/>
              <a:chOff x="2468583" y="-7019270"/>
              <a:chExt cx="2676525" cy="2928728"/>
            </a:xfrm>
          </p:grpSpPr>
          <p:sp>
            <p:nvSpPr>
              <p:cNvPr id="555" name="Google Shape;555;p7"/>
              <p:cNvSpPr/>
              <p:nvPr/>
            </p:nvSpPr>
            <p:spPr>
              <a:xfrm>
                <a:off x="2468583" y="-7019270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2594587" y="-4997573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7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558" name="Google Shape;558;p7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0" name="Google Shape;560;p7"/>
          <p:cNvGrpSpPr/>
          <p:nvPr/>
        </p:nvGrpSpPr>
        <p:grpSpPr>
          <a:xfrm rot="370106">
            <a:off x="11007172" y="53214"/>
            <a:ext cx="1045010" cy="1035083"/>
            <a:chOff x="2086991" y="460159"/>
            <a:chExt cx="5909894" cy="5705156"/>
          </a:xfrm>
        </p:grpSpPr>
        <p:sp>
          <p:nvSpPr>
            <p:cNvPr id="561" name="Google Shape;561;p7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2" name="Google Shape;562;p7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563" name="Google Shape;563;p7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"/>
          <p:cNvSpPr/>
          <p:nvPr/>
        </p:nvSpPr>
        <p:spPr>
          <a:xfrm flipH="1">
            <a:off x="-4812" y="3582587"/>
            <a:ext cx="12201625" cy="3275413"/>
          </a:xfrm>
          <a:custGeom>
            <a:avLst/>
            <a:gdLst/>
            <a:ahLst/>
            <a:cxnLst/>
            <a:rect l="l" t="t" r="r" b="b"/>
            <a:pathLst>
              <a:path w="12201625" h="3420797" extrusionOk="0">
                <a:moveTo>
                  <a:pt x="0" y="0"/>
                </a:moveTo>
                <a:cubicBezTo>
                  <a:pt x="1050792" y="529990"/>
                  <a:pt x="1804979" y="1955131"/>
                  <a:pt x="3152376" y="1589971"/>
                </a:cubicBezTo>
                <a:cubicBezTo>
                  <a:pt x="4499773" y="1224811"/>
                  <a:pt x="4983363" y="706400"/>
                  <a:pt x="6394317" y="1794127"/>
                </a:cubicBezTo>
                <a:cubicBezTo>
                  <a:pt x="7805271" y="2881854"/>
                  <a:pt x="8257928" y="1723553"/>
                  <a:pt x="9225813" y="1994665"/>
                </a:cubicBezTo>
                <a:cubicBezTo>
                  <a:pt x="10193698" y="2265777"/>
                  <a:pt x="11022264" y="3129649"/>
                  <a:pt x="12201625" y="3420797"/>
                </a:cubicBezTo>
                <a:lnTo>
                  <a:pt x="0" y="3420797"/>
                </a:lnTo>
                <a:lnTo>
                  <a:pt x="0" y="0"/>
                </a:lnTo>
                <a:close/>
              </a:path>
            </a:pathLst>
          </a:custGeom>
          <a:solidFill>
            <a:srgbClr val="FFCB25">
              <a:alpha val="34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8"/>
          <p:cNvSpPr txBox="1">
            <a:spLocks noGrp="1"/>
          </p:cNvSpPr>
          <p:nvPr>
            <p:ph type="title"/>
          </p:nvPr>
        </p:nvSpPr>
        <p:spPr>
          <a:xfrm>
            <a:off x="2069125" y="593375"/>
            <a:ext cx="860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8"/>
          <p:cNvSpPr txBox="1">
            <a:spLocks noGrp="1"/>
          </p:cNvSpPr>
          <p:nvPr>
            <p:ph type="body" idx="1"/>
          </p:nvPr>
        </p:nvSpPr>
        <p:spPr>
          <a:xfrm>
            <a:off x="2069125" y="1536641"/>
            <a:ext cx="4037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80" name="Google Shape;580;p8"/>
          <p:cNvSpPr txBox="1">
            <a:spLocks noGrp="1"/>
          </p:cNvSpPr>
          <p:nvPr>
            <p:ph type="body" idx="2"/>
          </p:nvPr>
        </p:nvSpPr>
        <p:spPr>
          <a:xfrm>
            <a:off x="6632572" y="1536641"/>
            <a:ext cx="4037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81" name="Google Shape;58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2" name="Google Shape;582;p8"/>
          <p:cNvGrpSpPr/>
          <p:nvPr/>
        </p:nvGrpSpPr>
        <p:grpSpPr>
          <a:xfrm>
            <a:off x="-402162" y="-289851"/>
            <a:ext cx="2347867" cy="2150956"/>
            <a:chOff x="-625988" y="105875"/>
            <a:chExt cx="4587470" cy="4201906"/>
          </a:xfrm>
        </p:grpSpPr>
        <p:grpSp>
          <p:nvGrpSpPr>
            <p:cNvPr id="583" name="Google Shape;583;p8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584" name="Google Shape;584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6" name="Google Shape;586;p8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587" name="Google Shape;587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589;p8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2" name="Google Shape;592;p8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593" name="Google Shape;593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Google Shape;595;p8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596" name="Google Shape;596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" name="Google Shape;598;p8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599" name="Google Shape;599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1" name="Google Shape;601;p8"/>
            <p:cNvSpPr/>
            <p:nvPr/>
          </p:nvSpPr>
          <p:spPr>
            <a:xfrm>
              <a:off x="3641510" y="2931294"/>
              <a:ext cx="319966" cy="601629"/>
            </a:xfrm>
            <a:custGeom>
              <a:avLst/>
              <a:gdLst/>
              <a:ahLst/>
              <a:cxnLst/>
              <a:rect l="l" t="t" r="r" b="b"/>
              <a:pathLst>
                <a:path w="1267193" h="1972553" extrusionOk="0">
                  <a:moveTo>
                    <a:pt x="489206" y="0"/>
                  </a:moveTo>
                  <a:cubicBezTo>
                    <a:pt x="346331" y="819150"/>
                    <a:pt x="-238504" y="1436370"/>
                    <a:pt x="108206" y="1790700"/>
                  </a:cubicBezTo>
                  <a:cubicBezTo>
                    <a:pt x="414911" y="2105025"/>
                    <a:pt x="1033084" y="1965008"/>
                    <a:pt x="1203581" y="1724025"/>
                  </a:cubicBezTo>
                  <a:cubicBezTo>
                    <a:pt x="1395987" y="1450658"/>
                    <a:pt x="1150242" y="701040"/>
                    <a:pt x="489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2" name="Google Shape;602;p8"/>
          <p:cNvGrpSpPr/>
          <p:nvPr/>
        </p:nvGrpSpPr>
        <p:grpSpPr>
          <a:xfrm>
            <a:off x="10670329" y="5357649"/>
            <a:ext cx="1870770" cy="1728870"/>
            <a:chOff x="-625988" y="-1175553"/>
            <a:chExt cx="4587470" cy="4238466"/>
          </a:xfrm>
        </p:grpSpPr>
        <p:grpSp>
          <p:nvGrpSpPr>
            <p:cNvPr id="603" name="Google Shape;603;p8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604" name="Google Shape;604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8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607" name="Google Shape;607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8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610" name="Google Shape;610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8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613" name="Google Shape;613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8"/>
            <p:cNvGrpSpPr/>
            <p:nvPr/>
          </p:nvGrpSpPr>
          <p:grpSpPr>
            <a:xfrm>
              <a:off x="930090" y="-1175553"/>
              <a:ext cx="1475301" cy="1614315"/>
              <a:chOff x="2468583" y="-7019270"/>
              <a:chExt cx="2676525" cy="2928728"/>
            </a:xfrm>
          </p:grpSpPr>
          <p:sp>
            <p:nvSpPr>
              <p:cNvPr id="616" name="Google Shape;616;p8"/>
              <p:cNvSpPr/>
              <p:nvPr/>
            </p:nvSpPr>
            <p:spPr>
              <a:xfrm>
                <a:off x="2468583" y="-7019270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2594587" y="-4997573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8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619" name="Google Shape;619;p8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23" name="Google Shape;623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24" name="Google Shape;62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5" name="Google Shape;625;p9"/>
          <p:cNvGrpSpPr/>
          <p:nvPr/>
        </p:nvGrpSpPr>
        <p:grpSpPr>
          <a:xfrm flipH="1">
            <a:off x="9680326" y="-299543"/>
            <a:ext cx="3051585" cy="2795108"/>
            <a:chOff x="-625988" y="105875"/>
            <a:chExt cx="4587470" cy="4201906"/>
          </a:xfrm>
        </p:grpSpPr>
        <p:grpSp>
          <p:nvGrpSpPr>
            <p:cNvPr id="626" name="Google Shape;626;p9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9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630" name="Google Shape;630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9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633" name="Google Shape;633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5" name="Google Shape;635;p9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8" name="Google Shape;638;p9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639" name="Google Shape;639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9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642" name="Google Shape;642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4" name="Google Shape;644;p9"/>
          <p:cNvGrpSpPr/>
          <p:nvPr/>
        </p:nvGrpSpPr>
        <p:grpSpPr>
          <a:xfrm flipH="1">
            <a:off x="7037801" y="-1088468"/>
            <a:ext cx="3051585" cy="2795108"/>
            <a:chOff x="-625988" y="105875"/>
            <a:chExt cx="4587470" cy="4201906"/>
          </a:xfrm>
        </p:grpSpPr>
        <p:grpSp>
          <p:nvGrpSpPr>
            <p:cNvPr id="645" name="Google Shape;645;p9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646" name="Google Shape;646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9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649" name="Google Shape;649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9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652" name="Google Shape;652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9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655" name="Google Shape;655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7" name="Google Shape;657;p9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658" name="Google Shape;658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9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9"/>
          <p:cNvGrpSpPr/>
          <p:nvPr/>
        </p:nvGrpSpPr>
        <p:grpSpPr>
          <a:xfrm flipH="1">
            <a:off x="8633101" y="1497182"/>
            <a:ext cx="3051585" cy="2795108"/>
            <a:chOff x="-625988" y="105875"/>
            <a:chExt cx="4587470" cy="4201906"/>
          </a:xfrm>
        </p:grpSpPr>
        <p:grpSp>
          <p:nvGrpSpPr>
            <p:cNvPr id="664" name="Google Shape;664;p9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665" name="Google Shape;665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9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668" name="Google Shape;668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9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671" name="Google Shape;671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9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674" name="Google Shape;674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9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677" name="Google Shape;677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9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680" name="Google Shape;680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2" name="Google Shape;682;p9"/>
          <p:cNvGrpSpPr/>
          <p:nvPr/>
        </p:nvGrpSpPr>
        <p:grpSpPr>
          <a:xfrm flipH="1">
            <a:off x="5984051" y="691419"/>
            <a:ext cx="3051585" cy="2795108"/>
            <a:chOff x="-625988" y="105875"/>
            <a:chExt cx="4587470" cy="4201906"/>
          </a:xfrm>
        </p:grpSpPr>
        <p:grpSp>
          <p:nvGrpSpPr>
            <p:cNvPr id="683" name="Google Shape;683;p9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684" name="Google Shape;684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9" name="Google Shape;689;p9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690" name="Google Shape;690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2" name="Google Shape;692;p9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693" name="Google Shape;693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9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1" name="Google Shape;701;p9"/>
          <p:cNvGrpSpPr/>
          <p:nvPr/>
        </p:nvGrpSpPr>
        <p:grpSpPr>
          <a:xfrm flipH="1">
            <a:off x="3901801" y="-1002981"/>
            <a:ext cx="3051585" cy="2795108"/>
            <a:chOff x="-625988" y="105875"/>
            <a:chExt cx="4587470" cy="4201906"/>
          </a:xfrm>
        </p:grpSpPr>
        <p:grpSp>
          <p:nvGrpSpPr>
            <p:cNvPr id="702" name="Google Shape;702;p9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703" name="Google Shape;703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5" name="Google Shape;705;p9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706" name="Google Shape;706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8" name="Google Shape;708;p9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709" name="Google Shape;709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1" name="Google Shape;711;p9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712" name="Google Shape;712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4" name="Google Shape;714;p9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7" name="Google Shape;717;p9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718" name="Google Shape;718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0" name="Google Shape;720;p9"/>
          <p:cNvGrpSpPr/>
          <p:nvPr/>
        </p:nvGrpSpPr>
        <p:grpSpPr>
          <a:xfrm flipH="1">
            <a:off x="2848026" y="789219"/>
            <a:ext cx="3051585" cy="2795108"/>
            <a:chOff x="-625988" y="105875"/>
            <a:chExt cx="4587470" cy="4201906"/>
          </a:xfrm>
        </p:grpSpPr>
        <p:grpSp>
          <p:nvGrpSpPr>
            <p:cNvPr id="721" name="Google Shape;721;p9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722" name="Google Shape;722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9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725" name="Google Shape;725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7" name="Google Shape;727;p9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728" name="Google Shape;728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0" name="Google Shape;730;p9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731" name="Google Shape;731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p9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734" name="Google Shape;734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9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737" name="Google Shape;737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9" name="Google Shape;739;p9"/>
          <p:cNvGrpSpPr/>
          <p:nvPr/>
        </p:nvGrpSpPr>
        <p:grpSpPr>
          <a:xfrm flipH="1">
            <a:off x="4921164" y="2511882"/>
            <a:ext cx="3051585" cy="2795108"/>
            <a:chOff x="-625988" y="105875"/>
            <a:chExt cx="4587470" cy="4201906"/>
          </a:xfrm>
        </p:grpSpPr>
        <p:grpSp>
          <p:nvGrpSpPr>
            <p:cNvPr id="740" name="Google Shape;740;p9"/>
            <p:cNvGrpSpPr/>
            <p:nvPr/>
          </p:nvGrpSpPr>
          <p:grpSpPr>
            <a:xfrm>
              <a:off x="156867" y="105875"/>
              <a:ext cx="1475301" cy="1614315"/>
              <a:chOff x="1027948" y="-5"/>
              <a:chExt cx="2676525" cy="2928728"/>
            </a:xfrm>
          </p:grpSpPr>
          <p:sp>
            <p:nvSpPr>
              <p:cNvPr id="741" name="Google Shape;741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p9"/>
            <p:cNvGrpSpPr/>
            <p:nvPr/>
          </p:nvGrpSpPr>
          <p:grpSpPr>
            <a:xfrm>
              <a:off x="1704930" y="142772"/>
              <a:ext cx="1475301" cy="1614315"/>
              <a:chOff x="1027948" y="-5"/>
              <a:chExt cx="2676525" cy="2928728"/>
            </a:xfrm>
          </p:grpSpPr>
          <p:sp>
            <p:nvSpPr>
              <p:cNvPr id="744" name="Google Shape;744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6" name="Google Shape;746;p9"/>
            <p:cNvGrpSpPr/>
            <p:nvPr/>
          </p:nvGrpSpPr>
          <p:grpSpPr>
            <a:xfrm>
              <a:off x="933305" y="1411702"/>
              <a:ext cx="1475301" cy="1614315"/>
              <a:chOff x="1027948" y="-5"/>
              <a:chExt cx="2676525" cy="2928728"/>
            </a:xfrm>
          </p:grpSpPr>
          <p:sp>
            <p:nvSpPr>
              <p:cNvPr id="747" name="Google Shape;747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9" name="Google Shape;749;p9"/>
            <p:cNvGrpSpPr/>
            <p:nvPr/>
          </p:nvGrpSpPr>
          <p:grpSpPr>
            <a:xfrm>
              <a:off x="2486181" y="1448598"/>
              <a:ext cx="1475301" cy="1614315"/>
              <a:chOff x="1027948" y="-5"/>
              <a:chExt cx="2676525" cy="2928728"/>
            </a:xfrm>
          </p:grpSpPr>
          <p:sp>
            <p:nvSpPr>
              <p:cNvPr id="750" name="Google Shape;750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2" name="Google Shape;752;p9"/>
            <p:cNvGrpSpPr/>
            <p:nvPr/>
          </p:nvGrpSpPr>
          <p:grpSpPr>
            <a:xfrm>
              <a:off x="136012" y="2693466"/>
              <a:ext cx="1475301" cy="1614315"/>
              <a:chOff x="1027948" y="-5"/>
              <a:chExt cx="2676525" cy="2928728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5" name="Google Shape;755;p9"/>
            <p:cNvGrpSpPr/>
            <p:nvPr/>
          </p:nvGrpSpPr>
          <p:grpSpPr>
            <a:xfrm>
              <a:off x="-625988" y="1382826"/>
              <a:ext cx="1475301" cy="1614315"/>
              <a:chOff x="1027948" y="-5"/>
              <a:chExt cx="2676525" cy="2928728"/>
            </a:xfrm>
          </p:grpSpPr>
          <p:sp>
            <p:nvSpPr>
              <p:cNvPr id="756" name="Google Shape;756;p9"/>
              <p:cNvSpPr/>
              <p:nvPr/>
            </p:nvSpPr>
            <p:spPr>
              <a:xfrm>
                <a:off x="1027948" y="-5"/>
                <a:ext cx="2676525" cy="2928728"/>
              </a:xfrm>
              <a:custGeom>
                <a:avLst/>
                <a:gdLst/>
                <a:ahLst/>
                <a:cxnLst/>
                <a:rect l="l" t="t" r="r" b="b"/>
                <a:pathLst>
                  <a:path w="2676525" h="2928728" extrusionOk="0">
                    <a:moveTo>
                      <a:pt x="1203008" y="20961"/>
                    </a:moveTo>
                    <a:lnTo>
                      <a:pt x="84773" y="646753"/>
                    </a:lnTo>
                    <a:cubicBezTo>
                      <a:pt x="32385" y="676281"/>
                      <a:pt x="0" y="731526"/>
                      <a:pt x="0" y="791533"/>
                    </a:cubicBezTo>
                    <a:lnTo>
                      <a:pt x="0" y="2089791"/>
                    </a:lnTo>
                    <a:cubicBezTo>
                      <a:pt x="0" y="2147894"/>
                      <a:pt x="30480" y="2202186"/>
                      <a:pt x="80963" y="2231714"/>
                    </a:cubicBezTo>
                    <a:lnTo>
                      <a:pt x="1202055" y="2905131"/>
                    </a:lnTo>
                    <a:cubicBezTo>
                      <a:pt x="1252538" y="2935611"/>
                      <a:pt x="1316355" y="2936563"/>
                      <a:pt x="1367790" y="2907988"/>
                    </a:cubicBezTo>
                    <a:lnTo>
                      <a:pt x="2590800" y="2231714"/>
                    </a:lnTo>
                    <a:cubicBezTo>
                      <a:pt x="2643188" y="2202186"/>
                      <a:pt x="2676525" y="2146941"/>
                      <a:pt x="2676525" y="2086934"/>
                    </a:cubicBezTo>
                    <a:lnTo>
                      <a:pt x="2676525" y="860114"/>
                    </a:lnTo>
                    <a:cubicBezTo>
                      <a:pt x="2676525" y="800106"/>
                      <a:pt x="2644140" y="744861"/>
                      <a:pt x="2592705" y="715333"/>
                    </a:cubicBezTo>
                    <a:lnTo>
                      <a:pt x="1364933" y="21913"/>
                    </a:lnTo>
                    <a:cubicBezTo>
                      <a:pt x="1314450" y="-6662"/>
                      <a:pt x="1253490" y="-7614"/>
                      <a:pt x="1203008" y="20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1153952" y="2021692"/>
                <a:ext cx="1164500" cy="787535"/>
              </a:xfrm>
              <a:custGeom>
                <a:avLst/>
                <a:gdLst/>
                <a:ahLst/>
                <a:cxnLst/>
                <a:rect l="l" t="t" r="r" b="b"/>
                <a:pathLst>
                  <a:path w="1164500" h="787535" extrusionOk="0">
                    <a:moveTo>
                      <a:pt x="16871" y="96668"/>
                    </a:moveTo>
                    <a:cubicBezTo>
                      <a:pt x="197846" y="277643"/>
                      <a:pt x="788396" y="649118"/>
                      <a:pt x="1112246" y="782468"/>
                    </a:cubicBezTo>
                    <a:cubicBezTo>
                      <a:pt x="1264646" y="845333"/>
                      <a:pt x="1069383" y="306218"/>
                      <a:pt x="712196" y="115718"/>
                    </a:cubicBezTo>
                    <a:cubicBezTo>
                      <a:pt x="395013" y="-53827"/>
                      <a:pt x="-97429" y="-16680"/>
                      <a:pt x="16871" y="966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"/>
          <p:cNvSpPr txBox="1">
            <a:spLocks noGrp="1"/>
          </p:cNvSpPr>
          <p:nvPr>
            <p:ph type="title"/>
          </p:nvPr>
        </p:nvSpPr>
        <p:spPr>
          <a:xfrm>
            <a:off x="653675" y="3960600"/>
            <a:ext cx="11020200" cy="209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60" name="Google Shape;760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1" name="Google Shape;761;p10"/>
          <p:cNvGrpSpPr/>
          <p:nvPr/>
        </p:nvGrpSpPr>
        <p:grpSpPr>
          <a:xfrm>
            <a:off x="152402" y="-21626"/>
            <a:ext cx="3362182" cy="3242370"/>
            <a:chOff x="924025" y="729915"/>
            <a:chExt cx="5091900" cy="4910450"/>
          </a:xfrm>
        </p:grpSpPr>
        <p:sp>
          <p:nvSpPr>
            <p:cNvPr id="762" name="Google Shape;762;p10"/>
            <p:cNvSpPr/>
            <p:nvPr/>
          </p:nvSpPr>
          <p:spPr>
            <a:xfrm>
              <a:off x="924025" y="2718335"/>
              <a:ext cx="5091900" cy="93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224544" y="1952859"/>
              <a:ext cx="4490700" cy="77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1224544" y="3639418"/>
              <a:ext cx="4490700" cy="77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1567224" y="4404894"/>
              <a:ext cx="3805500" cy="62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1567224" y="1341387"/>
              <a:ext cx="3805500" cy="62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1985259" y="729915"/>
              <a:ext cx="2969400" cy="6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1985259" y="5016365"/>
              <a:ext cx="2969400" cy="6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10"/>
          <p:cNvSpPr/>
          <p:nvPr/>
        </p:nvSpPr>
        <p:spPr>
          <a:xfrm rot="8865934">
            <a:off x="362490" y="1184472"/>
            <a:ext cx="540349" cy="376300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0"/>
          <p:cNvSpPr/>
          <p:nvPr/>
        </p:nvSpPr>
        <p:spPr>
          <a:xfrm rot="8861251">
            <a:off x="570197" y="1828461"/>
            <a:ext cx="403027" cy="289473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10"/>
          <p:cNvSpPr/>
          <p:nvPr/>
        </p:nvSpPr>
        <p:spPr>
          <a:xfrm rot="8861251">
            <a:off x="597736" y="718463"/>
            <a:ext cx="403027" cy="289473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10"/>
          <p:cNvSpPr/>
          <p:nvPr/>
        </p:nvSpPr>
        <p:spPr>
          <a:xfrm rot="8856516">
            <a:off x="887678" y="351157"/>
            <a:ext cx="320634" cy="231035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10"/>
          <p:cNvSpPr/>
          <p:nvPr/>
        </p:nvSpPr>
        <p:spPr>
          <a:xfrm rot="8856516">
            <a:off x="791295" y="2358261"/>
            <a:ext cx="320634" cy="231035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10"/>
          <p:cNvSpPr/>
          <p:nvPr/>
        </p:nvSpPr>
        <p:spPr>
          <a:xfrm rot="8829297">
            <a:off x="1102259" y="2771689"/>
            <a:ext cx="273750" cy="189510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10"/>
          <p:cNvSpPr/>
          <p:nvPr/>
        </p:nvSpPr>
        <p:spPr>
          <a:xfrm rot="8829297">
            <a:off x="1066248" y="-54145"/>
            <a:ext cx="273750" cy="189510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0"/>
          <p:cNvSpPr/>
          <p:nvPr/>
        </p:nvSpPr>
        <p:spPr>
          <a:xfrm>
            <a:off x="3177713" y="1447922"/>
            <a:ext cx="139391" cy="261363"/>
          </a:xfrm>
          <a:custGeom>
            <a:avLst/>
            <a:gdLst/>
            <a:ahLst/>
            <a:cxnLst/>
            <a:rect l="l" t="t" r="r" b="b"/>
            <a:pathLst>
              <a:path w="1267193" h="1972553" extrusionOk="0">
                <a:moveTo>
                  <a:pt x="489206" y="0"/>
                </a:moveTo>
                <a:cubicBezTo>
                  <a:pt x="346331" y="819150"/>
                  <a:pt x="-238504" y="1436370"/>
                  <a:pt x="108206" y="1790700"/>
                </a:cubicBezTo>
                <a:cubicBezTo>
                  <a:pt x="414911" y="2105025"/>
                  <a:pt x="1033084" y="1965008"/>
                  <a:pt x="1203581" y="1724025"/>
                </a:cubicBezTo>
                <a:cubicBezTo>
                  <a:pt x="1395987" y="1450658"/>
                  <a:pt x="1150242" y="701040"/>
                  <a:pt x="4892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7" name="Google Shape;777;p10"/>
          <p:cNvGrpSpPr/>
          <p:nvPr/>
        </p:nvGrpSpPr>
        <p:grpSpPr>
          <a:xfrm rot="-369337" flipH="1">
            <a:off x="-572620" y="1108093"/>
            <a:ext cx="749559" cy="742494"/>
            <a:chOff x="2086991" y="460159"/>
            <a:chExt cx="5909894" cy="5705156"/>
          </a:xfrm>
        </p:grpSpPr>
        <p:sp>
          <p:nvSpPr>
            <p:cNvPr id="778" name="Google Shape;778;p1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9" name="Google Shape;779;p1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780" name="Google Shape;780;p1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3" name="Google Shape;793;p10"/>
          <p:cNvGrpSpPr/>
          <p:nvPr/>
        </p:nvGrpSpPr>
        <p:grpSpPr>
          <a:xfrm rot="331043" flipH="1">
            <a:off x="-182553" y="-79090"/>
            <a:ext cx="749894" cy="742362"/>
            <a:chOff x="2086991" y="460159"/>
            <a:chExt cx="5909894" cy="5705156"/>
          </a:xfrm>
        </p:grpSpPr>
        <p:sp>
          <p:nvSpPr>
            <p:cNvPr id="794" name="Google Shape;794;p1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5" name="Google Shape;795;p1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796" name="Google Shape;796;p1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9" name="Google Shape;809;p10"/>
          <p:cNvGrpSpPr/>
          <p:nvPr/>
        </p:nvGrpSpPr>
        <p:grpSpPr>
          <a:xfrm rot="290320" flipH="1">
            <a:off x="30040" y="2446878"/>
            <a:ext cx="749682" cy="742047"/>
            <a:chOff x="2086991" y="460159"/>
            <a:chExt cx="5909894" cy="5705156"/>
          </a:xfrm>
        </p:grpSpPr>
        <p:sp>
          <p:nvSpPr>
            <p:cNvPr id="810" name="Google Shape;810;p1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1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812" name="Google Shape;812;p1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10"/>
          <p:cNvGrpSpPr/>
          <p:nvPr/>
        </p:nvGrpSpPr>
        <p:grpSpPr>
          <a:xfrm rot="369337">
            <a:off x="2824531" y="2405964"/>
            <a:ext cx="749559" cy="742494"/>
            <a:chOff x="2086991" y="460159"/>
            <a:chExt cx="5909894" cy="5705156"/>
          </a:xfrm>
        </p:grpSpPr>
        <p:sp>
          <p:nvSpPr>
            <p:cNvPr id="826" name="Google Shape;826;p1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7" name="Google Shape;827;p1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828" name="Google Shape;828;p1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1" name="Google Shape;841;p10"/>
          <p:cNvGrpSpPr/>
          <p:nvPr/>
        </p:nvGrpSpPr>
        <p:grpSpPr>
          <a:xfrm rot="-331043">
            <a:off x="3571395" y="1778101"/>
            <a:ext cx="749894" cy="742362"/>
            <a:chOff x="2086991" y="460159"/>
            <a:chExt cx="5909894" cy="5705156"/>
          </a:xfrm>
        </p:grpSpPr>
        <p:sp>
          <p:nvSpPr>
            <p:cNvPr id="842" name="Google Shape;842;p1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3" name="Google Shape;843;p1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844" name="Google Shape;844;p1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7" name="Google Shape;857;p10"/>
          <p:cNvGrpSpPr/>
          <p:nvPr/>
        </p:nvGrpSpPr>
        <p:grpSpPr>
          <a:xfrm rot="-840203">
            <a:off x="3127439" y="-163524"/>
            <a:ext cx="749791" cy="742219"/>
            <a:chOff x="2086991" y="460159"/>
            <a:chExt cx="5909894" cy="5705156"/>
          </a:xfrm>
        </p:grpSpPr>
        <p:sp>
          <p:nvSpPr>
            <p:cNvPr id="858" name="Google Shape;858;p1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9" name="Google Shape;859;p1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860" name="Google Shape;860;p1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3" name="Google Shape;873;p10"/>
          <p:cNvGrpSpPr/>
          <p:nvPr/>
        </p:nvGrpSpPr>
        <p:grpSpPr>
          <a:xfrm rot="-290320">
            <a:off x="3559369" y="756412"/>
            <a:ext cx="749682" cy="742047"/>
            <a:chOff x="2086991" y="460159"/>
            <a:chExt cx="5909894" cy="5705156"/>
          </a:xfrm>
        </p:grpSpPr>
        <p:sp>
          <p:nvSpPr>
            <p:cNvPr id="874" name="Google Shape;874;p1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5" name="Google Shape;875;p1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876" name="Google Shape;876;p1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mpiere"/>
              <a:buNone/>
              <a:defRPr sz="60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mpiere"/>
              <a:buNone/>
              <a:defRPr sz="37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mpiere"/>
              <a:buNone/>
              <a:defRPr sz="37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mpiere"/>
              <a:buNone/>
              <a:defRPr sz="37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mpiere"/>
              <a:buNone/>
              <a:defRPr sz="37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mpiere"/>
              <a:buNone/>
              <a:defRPr sz="37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mpiere"/>
              <a:buNone/>
              <a:defRPr sz="37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mpiere"/>
              <a:buNone/>
              <a:defRPr sz="37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mpiere"/>
              <a:buNone/>
              <a:defRPr sz="37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ekko"/>
              <a:buChar char="●"/>
              <a:defRPr sz="24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ekko"/>
              <a:buChar char="■"/>
              <a:defRPr sz="19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64950" y="61456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4"/>
          <p:cNvSpPr txBox="1">
            <a:spLocks noGrp="1"/>
          </p:cNvSpPr>
          <p:nvPr>
            <p:ph type="ctrTitle"/>
          </p:nvPr>
        </p:nvSpPr>
        <p:spPr>
          <a:xfrm>
            <a:off x="415611" y="15261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Bee</a:t>
            </a:r>
            <a:endParaRPr b="0" dirty="0"/>
          </a:p>
        </p:txBody>
      </p:sp>
      <p:sp>
        <p:nvSpPr>
          <p:cNvPr id="992" name="Google Shape;992;p14"/>
          <p:cNvSpPr txBox="1">
            <a:spLocks noGrp="1"/>
          </p:cNvSpPr>
          <p:nvPr>
            <p:ph type="subTitle" idx="1"/>
          </p:nvPr>
        </p:nvSpPr>
        <p:spPr>
          <a:xfrm>
            <a:off x="415600" y="34740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Pompiere" panose="020B0604020202020204" charset="0"/>
              </a:rPr>
              <a:t>Handler</a:t>
            </a:r>
            <a:endParaRPr sz="10000" dirty="0">
              <a:latin typeface="Pompiere" panose="020B0604020202020204" charset="0"/>
            </a:endParaRPr>
          </a:p>
        </p:txBody>
      </p:sp>
      <p:sp>
        <p:nvSpPr>
          <p:cNvPr id="2" name="Google Shape;992;p14">
            <a:extLst>
              <a:ext uri="{FF2B5EF4-FFF2-40B4-BE49-F238E27FC236}">
                <a16:creationId xmlns:a16="http://schemas.microsoft.com/office/drawing/2014/main" id="{249F4CF8-DEFE-75DF-05D7-ED8B1BE0BE22}"/>
              </a:ext>
            </a:extLst>
          </p:cNvPr>
          <p:cNvSpPr txBox="1">
            <a:spLocks/>
          </p:cNvSpPr>
          <p:nvPr/>
        </p:nvSpPr>
        <p:spPr>
          <a:xfrm>
            <a:off x="415600" y="480338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1pPr>
            <a:lvl2pPr marL="914400" marR="0" lvl="1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2pPr>
            <a:lvl3pPr marL="1371600" marR="0" lvl="2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3pPr>
            <a:lvl4pPr marL="1828800" marR="0" lvl="3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4pPr>
            <a:lvl5pPr marL="2286000" marR="0" lvl="4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6pPr>
            <a:lvl7pPr marL="3200400" marR="0" lvl="6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7pPr>
            <a:lvl8pPr marL="3657600" marR="0" lvl="7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8pPr>
            <a:lvl9pPr marL="4114800" marR="0" lvl="8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Meddon"/>
              <a:buNone/>
              <a:defRPr sz="10500" b="0" i="0" u="none" strike="noStrike" cap="none">
                <a:solidFill>
                  <a:schemeClr val="dk1"/>
                </a:solidFill>
                <a:latin typeface="Meddon"/>
                <a:ea typeface="Meddon"/>
                <a:cs typeface="Meddon"/>
                <a:sym typeface="Meddon"/>
              </a:defRPr>
            </a:lvl9pPr>
          </a:lstStyle>
          <a:p>
            <a:pPr marL="0" indent="0"/>
            <a:r>
              <a:rPr lang="en-AU" sz="2000" dirty="0">
                <a:latin typeface="Pompiere" panose="020B0604020202020204" charset="0"/>
              </a:rPr>
              <a:t>By Brian McNamee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5"/>
          <p:cNvSpPr txBox="1">
            <a:spLocks noGrp="1"/>
          </p:cNvSpPr>
          <p:nvPr>
            <p:ph type="title"/>
          </p:nvPr>
        </p:nvSpPr>
        <p:spPr>
          <a:xfrm>
            <a:off x="2959225" y="4208125"/>
            <a:ext cx="8859000" cy="138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/>
          </a:p>
        </p:txBody>
      </p:sp>
      <p:sp>
        <p:nvSpPr>
          <p:cNvPr id="998" name="Google Shape;998;p15"/>
          <p:cNvSpPr txBox="1">
            <a:spLocks noGrp="1"/>
          </p:cNvSpPr>
          <p:nvPr>
            <p:ph type="body" idx="1"/>
          </p:nvPr>
        </p:nvSpPr>
        <p:spPr>
          <a:xfrm>
            <a:off x="5474025" y="5058625"/>
            <a:ext cx="6344100" cy="138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kern="100" dirty="0"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Inspired by Slime Rancher, Bee handler is a </a:t>
            </a:r>
            <a:r>
              <a:rPr lang="en-AU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first-person collector game, where the objective is to collect and combine types of bees and then sell their wax and honey to the world. </a:t>
            </a:r>
          </a:p>
        </p:txBody>
      </p:sp>
      <p:pic>
        <p:nvPicPr>
          <p:cNvPr id="999" name="Google Shape;999;p15"/>
          <p:cNvPicPr preferRelativeResize="0"/>
          <p:nvPr/>
        </p:nvPicPr>
        <p:blipFill rotWithShape="1">
          <a:blip r:embed="rId3">
            <a:alphaModFix/>
          </a:blip>
          <a:srcRect l="10721" r="10729"/>
          <a:stretch/>
        </p:blipFill>
        <p:spPr>
          <a:xfrm>
            <a:off x="7997500" y="364250"/>
            <a:ext cx="3537300" cy="3005700"/>
          </a:xfrm>
          <a:prstGeom prst="hexagon">
            <a:avLst>
              <a:gd name="adj" fmla="val 27910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6"/>
          <p:cNvSpPr txBox="1">
            <a:spLocks noGrp="1"/>
          </p:cNvSpPr>
          <p:nvPr>
            <p:ph type="title"/>
          </p:nvPr>
        </p:nvSpPr>
        <p:spPr>
          <a:xfrm>
            <a:off x="2563475" y="1475563"/>
            <a:ext cx="8216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 </a:t>
            </a:r>
            <a:endParaRPr dirty="0"/>
          </a:p>
        </p:txBody>
      </p:sp>
      <p:sp>
        <p:nvSpPr>
          <p:cNvPr id="1005" name="Google Shape;1005;p16"/>
          <p:cNvSpPr txBox="1">
            <a:spLocks noGrp="1"/>
          </p:cNvSpPr>
          <p:nvPr>
            <p:ph type="body" idx="1"/>
          </p:nvPr>
        </p:nvSpPr>
        <p:spPr>
          <a:xfrm>
            <a:off x="3261600" y="3007624"/>
            <a:ext cx="7518000" cy="33842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dk1"/>
                </a:solidFill>
                <a:latin typeface="Pompiere" panose="020B0604020202020204" charset="0"/>
              </a:rPr>
              <a:t>PC, PlayStation and Xbox ports.</a:t>
            </a:r>
            <a:endParaRPr dirty="0">
              <a:solidFill>
                <a:schemeClr val="dk1"/>
              </a:solidFill>
              <a:latin typeface="Pompiere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AU" dirty="0">
                <a:latin typeface="Pompiere" panose="020B0604020202020204" charset="0"/>
              </a:rPr>
              <a:t>Casual gamers that enjoy playing relaxing games. Collectors will also enjoy.</a:t>
            </a:r>
            <a:endParaRPr lang="en" dirty="0">
              <a:latin typeface="Pompiere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dirty="0">
                <a:latin typeface="Pompiere" panose="020B0604020202020204" charset="0"/>
              </a:rPr>
              <a:t>All genders, </a:t>
            </a:r>
            <a:r>
              <a:rPr lang="en-AU" dirty="0">
                <a:latin typeface="Pompiere" panose="020B0604020202020204" charset="0"/>
              </a:rPr>
              <a:t>t</a:t>
            </a:r>
            <a:r>
              <a:rPr lang="en-AU" dirty="0">
                <a:solidFill>
                  <a:schemeClr val="dk1"/>
                </a:solidFill>
                <a:latin typeface="Pompiere" panose="020B0604020202020204" charset="0"/>
              </a:rPr>
              <a:t>eenagers to young adults.</a:t>
            </a:r>
            <a:endParaRPr dirty="0">
              <a:solidFill>
                <a:schemeClr val="dk1"/>
              </a:solidFill>
              <a:latin typeface="Pompiere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dirty="0">
                <a:latin typeface="Pompiere" panose="020B0604020202020204" charset="0"/>
              </a:rPr>
              <a:t>People with lower income can buy the game at a market price of $25.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lang="en" dirty="0">
              <a:latin typeface="Pompiere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1006" name="Google Shape;1006;p16"/>
          <p:cNvGrpSpPr/>
          <p:nvPr/>
        </p:nvGrpSpPr>
        <p:grpSpPr>
          <a:xfrm rot="-370950" flipH="1">
            <a:off x="2564455" y="2901119"/>
            <a:ext cx="663997" cy="658133"/>
            <a:chOff x="2086991" y="460159"/>
            <a:chExt cx="5909894" cy="5705156"/>
          </a:xfrm>
        </p:grpSpPr>
        <p:sp>
          <p:nvSpPr>
            <p:cNvPr id="1007" name="Google Shape;1007;p16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8" name="Google Shape;1008;p16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009" name="Google Shape;1009;p16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6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2" name="Google Shape;1022;p16"/>
          <p:cNvGrpSpPr/>
          <p:nvPr/>
        </p:nvGrpSpPr>
        <p:grpSpPr>
          <a:xfrm rot="-370950" flipH="1">
            <a:off x="2564455" y="3584731"/>
            <a:ext cx="663997" cy="658133"/>
            <a:chOff x="2086991" y="460159"/>
            <a:chExt cx="5909894" cy="5705156"/>
          </a:xfrm>
        </p:grpSpPr>
        <p:sp>
          <p:nvSpPr>
            <p:cNvPr id="1023" name="Google Shape;1023;p16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4" name="Google Shape;1024;p16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025" name="Google Shape;1025;p16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6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6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6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6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6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6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8" name="Google Shape;1038;p16"/>
          <p:cNvGrpSpPr/>
          <p:nvPr/>
        </p:nvGrpSpPr>
        <p:grpSpPr>
          <a:xfrm rot="-370950" flipH="1">
            <a:off x="2564455" y="4268344"/>
            <a:ext cx="663997" cy="658133"/>
            <a:chOff x="2086991" y="460159"/>
            <a:chExt cx="5909894" cy="5705156"/>
          </a:xfrm>
        </p:grpSpPr>
        <p:sp>
          <p:nvSpPr>
            <p:cNvPr id="1039" name="Google Shape;1039;p16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0" name="Google Shape;1040;p16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041" name="Google Shape;1041;p16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6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1038;p16">
            <a:extLst>
              <a:ext uri="{FF2B5EF4-FFF2-40B4-BE49-F238E27FC236}">
                <a16:creationId xmlns:a16="http://schemas.microsoft.com/office/drawing/2014/main" id="{39F915B0-E009-CC82-E847-CBD1A06381CF}"/>
              </a:ext>
            </a:extLst>
          </p:cNvPr>
          <p:cNvGrpSpPr/>
          <p:nvPr/>
        </p:nvGrpSpPr>
        <p:grpSpPr>
          <a:xfrm rot="-370950" flipH="1">
            <a:off x="2569955" y="5041093"/>
            <a:ext cx="663997" cy="658133"/>
            <a:chOff x="2086991" y="460159"/>
            <a:chExt cx="5909894" cy="5705156"/>
          </a:xfrm>
        </p:grpSpPr>
        <p:sp>
          <p:nvSpPr>
            <p:cNvPr id="3" name="Google Shape;1039;p16">
              <a:extLst>
                <a:ext uri="{FF2B5EF4-FFF2-40B4-BE49-F238E27FC236}">
                  <a16:creationId xmlns:a16="http://schemas.microsoft.com/office/drawing/2014/main" id="{9466CA33-222F-4D0C-44D6-C6E5505A354B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1040;p16">
              <a:extLst>
                <a:ext uri="{FF2B5EF4-FFF2-40B4-BE49-F238E27FC236}">
                  <a16:creationId xmlns:a16="http://schemas.microsoft.com/office/drawing/2014/main" id="{B0204F48-1AF1-16B9-0D05-20E84426A7A6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5" name="Google Shape;1041;p16">
                <a:extLst>
                  <a:ext uri="{FF2B5EF4-FFF2-40B4-BE49-F238E27FC236}">
                    <a16:creationId xmlns:a16="http://schemas.microsoft.com/office/drawing/2014/main" id="{49D3716B-19BF-F627-F7CA-16178C19117D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1042;p16">
                <a:extLst>
                  <a:ext uri="{FF2B5EF4-FFF2-40B4-BE49-F238E27FC236}">
                    <a16:creationId xmlns:a16="http://schemas.microsoft.com/office/drawing/2014/main" id="{35F8987D-D168-0ABD-8BC5-1D89E41AFE9D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043;p16">
                <a:extLst>
                  <a:ext uri="{FF2B5EF4-FFF2-40B4-BE49-F238E27FC236}">
                    <a16:creationId xmlns:a16="http://schemas.microsoft.com/office/drawing/2014/main" id="{EBB04C60-4E16-E2B8-8056-012DFD7DA876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044;p16">
                <a:extLst>
                  <a:ext uri="{FF2B5EF4-FFF2-40B4-BE49-F238E27FC236}">
                    <a16:creationId xmlns:a16="http://schemas.microsoft.com/office/drawing/2014/main" id="{ED489463-B43E-232D-C4A5-F161DFF9B70D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045;p16">
                <a:extLst>
                  <a:ext uri="{FF2B5EF4-FFF2-40B4-BE49-F238E27FC236}">
                    <a16:creationId xmlns:a16="http://schemas.microsoft.com/office/drawing/2014/main" id="{6FCC9A71-D9D1-0C09-9437-B643071ECFAB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46;p16">
                <a:extLst>
                  <a:ext uri="{FF2B5EF4-FFF2-40B4-BE49-F238E27FC236}">
                    <a16:creationId xmlns:a16="http://schemas.microsoft.com/office/drawing/2014/main" id="{96BA9297-A3EB-01A1-8AD7-9036CA2141B8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47;p16">
                <a:extLst>
                  <a:ext uri="{FF2B5EF4-FFF2-40B4-BE49-F238E27FC236}">
                    <a16:creationId xmlns:a16="http://schemas.microsoft.com/office/drawing/2014/main" id="{DEA8CE9A-74AC-F7DE-7216-36289F90DF0A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48;p16">
                <a:extLst>
                  <a:ext uri="{FF2B5EF4-FFF2-40B4-BE49-F238E27FC236}">
                    <a16:creationId xmlns:a16="http://schemas.microsoft.com/office/drawing/2014/main" id="{E035CDAD-92EA-E6CD-C3C4-57F61AF88897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49;p16">
                <a:extLst>
                  <a:ext uri="{FF2B5EF4-FFF2-40B4-BE49-F238E27FC236}">
                    <a16:creationId xmlns:a16="http://schemas.microsoft.com/office/drawing/2014/main" id="{625B48A4-A59C-F029-6E08-FE868AA5F39E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50;p16">
                <a:extLst>
                  <a:ext uri="{FF2B5EF4-FFF2-40B4-BE49-F238E27FC236}">
                    <a16:creationId xmlns:a16="http://schemas.microsoft.com/office/drawing/2014/main" id="{068ADC58-53C2-5338-A7C4-7E3289D9D7D3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51;p16">
                <a:extLst>
                  <a:ext uri="{FF2B5EF4-FFF2-40B4-BE49-F238E27FC236}">
                    <a16:creationId xmlns:a16="http://schemas.microsoft.com/office/drawing/2014/main" id="{5951CD5D-AA4F-7F96-9C8A-4DCA59AE8168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52;p16">
                <a:extLst>
                  <a:ext uri="{FF2B5EF4-FFF2-40B4-BE49-F238E27FC236}">
                    <a16:creationId xmlns:a16="http://schemas.microsoft.com/office/drawing/2014/main" id="{E12B2AC3-8AF0-9C2C-0840-6EA4D39D1B72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53;p16">
                <a:extLst>
                  <a:ext uri="{FF2B5EF4-FFF2-40B4-BE49-F238E27FC236}">
                    <a16:creationId xmlns:a16="http://schemas.microsoft.com/office/drawing/2014/main" id="{550641E0-B762-60F6-2F1F-7CC718C95DAD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8"/>
          <p:cNvSpPr/>
          <p:nvPr/>
        </p:nvSpPr>
        <p:spPr>
          <a:xfrm rot="2253835">
            <a:off x="1432397" y="4656659"/>
            <a:ext cx="4629150" cy="2833004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1064" name="Google Shape;1064;p18"/>
          <p:cNvSpPr txBox="1">
            <a:spLocks noGrp="1"/>
          </p:cNvSpPr>
          <p:nvPr>
            <p:ph type="title"/>
          </p:nvPr>
        </p:nvSpPr>
        <p:spPr>
          <a:xfrm>
            <a:off x="2714860" y="900424"/>
            <a:ext cx="6790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Setting/genre.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18"/>
          <p:cNvSpPr txBox="1">
            <a:spLocks noGrp="1"/>
          </p:cNvSpPr>
          <p:nvPr>
            <p:ph type="body" idx="1"/>
          </p:nvPr>
        </p:nvSpPr>
        <p:spPr>
          <a:xfrm>
            <a:off x="2658184" y="1935188"/>
            <a:ext cx="6790800" cy="23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Pompiere" panose="020B0604020202020204" charset="0"/>
              </a:rPr>
              <a:t>Cute, explorative world with couch co-op.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>
              <a:latin typeface="Pompier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Pompiere" panose="020B0604020202020204" charset="0"/>
              </a:rPr>
              <a:t>Cute cartoony art style.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>
              <a:latin typeface="Pompier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Pompiere" panose="020B0604020202020204" charset="0"/>
              </a:rPr>
              <a:t>You are a beekeeper on an island with a variety of unique bees. Collect and farm the bees to sell their honey and wax.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6" name="Google Shape;1066;p18"/>
          <p:cNvGrpSpPr/>
          <p:nvPr/>
        </p:nvGrpSpPr>
        <p:grpSpPr>
          <a:xfrm rot="370720">
            <a:off x="155012" y="4673751"/>
            <a:ext cx="1713183" cy="1697815"/>
            <a:chOff x="2086991" y="460159"/>
            <a:chExt cx="5909894" cy="5705156"/>
          </a:xfrm>
        </p:grpSpPr>
        <p:sp>
          <p:nvSpPr>
            <p:cNvPr id="1067" name="Google Shape;1067;p18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8" name="Google Shape;1068;p18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069" name="Google Shape;1069;p18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8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8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8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8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1038;p16">
            <a:extLst>
              <a:ext uri="{FF2B5EF4-FFF2-40B4-BE49-F238E27FC236}">
                <a16:creationId xmlns:a16="http://schemas.microsoft.com/office/drawing/2014/main" id="{C6B24C1D-6BAA-4C87-A997-ECADD00183D6}"/>
              </a:ext>
            </a:extLst>
          </p:cNvPr>
          <p:cNvGrpSpPr/>
          <p:nvPr/>
        </p:nvGrpSpPr>
        <p:grpSpPr>
          <a:xfrm rot="-370950" flipH="1">
            <a:off x="2054028" y="1862502"/>
            <a:ext cx="663997" cy="658133"/>
            <a:chOff x="2086991" y="460159"/>
            <a:chExt cx="5909894" cy="5705156"/>
          </a:xfrm>
        </p:grpSpPr>
        <p:sp>
          <p:nvSpPr>
            <p:cNvPr id="3" name="Google Shape;1039;p16">
              <a:extLst>
                <a:ext uri="{FF2B5EF4-FFF2-40B4-BE49-F238E27FC236}">
                  <a16:creationId xmlns:a16="http://schemas.microsoft.com/office/drawing/2014/main" id="{8B726541-C7E9-1E54-7201-0BF7315357DB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1040;p16">
              <a:extLst>
                <a:ext uri="{FF2B5EF4-FFF2-40B4-BE49-F238E27FC236}">
                  <a16:creationId xmlns:a16="http://schemas.microsoft.com/office/drawing/2014/main" id="{B97DF223-B67A-E5F0-EE5E-63700ED10721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5" name="Google Shape;1041;p16">
                <a:extLst>
                  <a:ext uri="{FF2B5EF4-FFF2-40B4-BE49-F238E27FC236}">
                    <a16:creationId xmlns:a16="http://schemas.microsoft.com/office/drawing/2014/main" id="{35F9E56E-9341-5F7A-6C04-3F6C8A86BC43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1042;p16">
                <a:extLst>
                  <a:ext uri="{FF2B5EF4-FFF2-40B4-BE49-F238E27FC236}">
                    <a16:creationId xmlns:a16="http://schemas.microsoft.com/office/drawing/2014/main" id="{C8D54BE6-2746-E50C-666D-B7DC7D088387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043;p16">
                <a:extLst>
                  <a:ext uri="{FF2B5EF4-FFF2-40B4-BE49-F238E27FC236}">
                    <a16:creationId xmlns:a16="http://schemas.microsoft.com/office/drawing/2014/main" id="{37E420F8-5DB7-10CF-8406-7F5A748ADFCD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044;p16">
                <a:extLst>
                  <a:ext uri="{FF2B5EF4-FFF2-40B4-BE49-F238E27FC236}">
                    <a16:creationId xmlns:a16="http://schemas.microsoft.com/office/drawing/2014/main" id="{168C08FE-787D-7E3F-1675-DBCD19DC85FD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045;p16">
                <a:extLst>
                  <a:ext uri="{FF2B5EF4-FFF2-40B4-BE49-F238E27FC236}">
                    <a16:creationId xmlns:a16="http://schemas.microsoft.com/office/drawing/2014/main" id="{AA2E305B-66BC-80D3-EE01-A9BE396D4390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46;p16">
                <a:extLst>
                  <a:ext uri="{FF2B5EF4-FFF2-40B4-BE49-F238E27FC236}">
                    <a16:creationId xmlns:a16="http://schemas.microsoft.com/office/drawing/2014/main" id="{BD6159E0-BCAA-BBCD-112A-D84E0A25CADE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47;p16">
                <a:extLst>
                  <a:ext uri="{FF2B5EF4-FFF2-40B4-BE49-F238E27FC236}">
                    <a16:creationId xmlns:a16="http://schemas.microsoft.com/office/drawing/2014/main" id="{FEB344C3-027B-D85C-1BE4-BE271F6B0EC0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48;p16">
                <a:extLst>
                  <a:ext uri="{FF2B5EF4-FFF2-40B4-BE49-F238E27FC236}">
                    <a16:creationId xmlns:a16="http://schemas.microsoft.com/office/drawing/2014/main" id="{B3E2575C-CC08-11FC-AC79-456A7AD8B9AF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49;p16">
                <a:extLst>
                  <a:ext uri="{FF2B5EF4-FFF2-40B4-BE49-F238E27FC236}">
                    <a16:creationId xmlns:a16="http://schemas.microsoft.com/office/drawing/2014/main" id="{012E84B3-63D5-F46A-D466-CEF242F15CF8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50;p16">
                <a:extLst>
                  <a:ext uri="{FF2B5EF4-FFF2-40B4-BE49-F238E27FC236}">
                    <a16:creationId xmlns:a16="http://schemas.microsoft.com/office/drawing/2014/main" id="{C7D4A62D-0705-59E4-CB25-2F7AD33AAFA9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51;p16">
                <a:extLst>
                  <a:ext uri="{FF2B5EF4-FFF2-40B4-BE49-F238E27FC236}">
                    <a16:creationId xmlns:a16="http://schemas.microsoft.com/office/drawing/2014/main" id="{803F2461-BA07-D6A5-8C3A-E9DB089CC29F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52;p16">
                <a:extLst>
                  <a:ext uri="{FF2B5EF4-FFF2-40B4-BE49-F238E27FC236}">
                    <a16:creationId xmlns:a16="http://schemas.microsoft.com/office/drawing/2014/main" id="{CEBE1750-0C17-777F-AEBC-7D556F9EBC31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53;p16">
                <a:extLst>
                  <a:ext uri="{FF2B5EF4-FFF2-40B4-BE49-F238E27FC236}">
                    <a16:creationId xmlns:a16="http://schemas.microsoft.com/office/drawing/2014/main" id="{3B3B4611-CAB7-F04D-49A4-5DE8F5DA8C42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" name="Google Shape;1038;p16">
            <a:extLst>
              <a:ext uri="{FF2B5EF4-FFF2-40B4-BE49-F238E27FC236}">
                <a16:creationId xmlns:a16="http://schemas.microsoft.com/office/drawing/2014/main" id="{23A7AA43-D3F2-7667-DFF6-2E15905DDA2E}"/>
              </a:ext>
            </a:extLst>
          </p:cNvPr>
          <p:cNvGrpSpPr/>
          <p:nvPr/>
        </p:nvGrpSpPr>
        <p:grpSpPr>
          <a:xfrm rot="-370950" flipH="1">
            <a:off x="2041234" y="2729903"/>
            <a:ext cx="663997" cy="658133"/>
            <a:chOff x="2086991" y="460159"/>
            <a:chExt cx="5909894" cy="5705156"/>
          </a:xfrm>
        </p:grpSpPr>
        <p:sp>
          <p:nvSpPr>
            <p:cNvPr id="19" name="Google Shape;1039;p16">
              <a:extLst>
                <a:ext uri="{FF2B5EF4-FFF2-40B4-BE49-F238E27FC236}">
                  <a16:creationId xmlns:a16="http://schemas.microsoft.com/office/drawing/2014/main" id="{D1003886-15DD-2B61-0CA3-03550B25907F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1040;p16">
              <a:extLst>
                <a:ext uri="{FF2B5EF4-FFF2-40B4-BE49-F238E27FC236}">
                  <a16:creationId xmlns:a16="http://schemas.microsoft.com/office/drawing/2014/main" id="{B825D3BA-229C-BC56-2291-54160EBFF499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21" name="Google Shape;1041;p16">
                <a:extLst>
                  <a:ext uri="{FF2B5EF4-FFF2-40B4-BE49-F238E27FC236}">
                    <a16:creationId xmlns:a16="http://schemas.microsoft.com/office/drawing/2014/main" id="{1C1E67E3-35A6-9295-CD8D-66EDDE18CA8A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42;p16">
                <a:extLst>
                  <a:ext uri="{FF2B5EF4-FFF2-40B4-BE49-F238E27FC236}">
                    <a16:creationId xmlns:a16="http://schemas.microsoft.com/office/drawing/2014/main" id="{5F191881-9F78-35C9-5EDE-07006B062B6C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43;p16">
                <a:extLst>
                  <a:ext uri="{FF2B5EF4-FFF2-40B4-BE49-F238E27FC236}">
                    <a16:creationId xmlns:a16="http://schemas.microsoft.com/office/drawing/2014/main" id="{27AFC654-E311-5C8B-3D98-DAF9AE2DC783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44;p16">
                <a:extLst>
                  <a:ext uri="{FF2B5EF4-FFF2-40B4-BE49-F238E27FC236}">
                    <a16:creationId xmlns:a16="http://schemas.microsoft.com/office/drawing/2014/main" id="{A23DDBEF-674D-C3A8-0BF4-0472523CC9B7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45;p16">
                <a:extLst>
                  <a:ext uri="{FF2B5EF4-FFF2-40B4-BE49-F238E27FC236}">
                    <a16:creationId xmlns:a16="http://schemas.microsoft.com/office/drawing/2014/main" id="{0127CE03-39C4-283C-2E4B-EEDF10B730B7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46;p16">
                <a:extLst>
                  <a:ext uri="{FF2B5EF4-FFF2-40B4-BE49-F238E27FC236}">
                    <a16:creationId xmlns:a16="http://schemas.microsoft.com/office/drawing/2014/main" id="{333951D5-969B-58CC-90E5-CD5CE557C70E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47;p16">
                <a:extLst>
                  <a:ext uri="{FF2B5EF4-FFF2-40B4-BE49-F238E27FC236}">
                    <a16:creationId xmlns:a16="http://schemas.microsoft.com/office/drawing/2014/main" id="{2A51A20D-EAC6-D9B9-0BAE-1D440FAB479C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48;p16">
                <a:extLst>
                  <a:ext uri="{FF2B5EF4-FFF2-40B4-BE49-F238E27FC236}">
                    <a16:creationId xmlns:a16="http://schemas.microsoft.com/office/drawing/2014/main" id="{19D59418-473E-2307-6608-741FD284456E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9;p16">
                <a:extLst>
                  <a:ext uri="{FF2B5EF4-FFF2-40B4-BE49-F238E27FC236}">
                    <a16:creationId xmlns:a16="http://schemas.microsoft.com/office/drawing/2014/main" id="{816CDCB2-7769-2C9D-3227-7CFF8300DF16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0;p16">
                <a:extLst>
                  <a:ext uri="{FF2B5EF4-FFF2-40B4-BE49-F238E27FC236}">
                    <a16:creationId xmlns:a16="http://schemas.microsoft.com/office/drawing/2014/main" id="{A983511C-B195-62D5-CCDE-126E93905445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51;p16">
                <a:extLst>
                  <a:ext uri="{FF2B5EF4-FFF2-40B4-BE49-F238E27FC236}">
                    <a16:creationId xmlns:a16="http://schemas.microsoft.com/office/drawing/2014/main" id="{A0824A7A-D0C9-A191-D556-331683E05A90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52;p16">
                <a:extLst>
                  <a:ext uri="{FF2B5EF4-FFF2-40B4-BE49-F238E27FC236}">
                    <a16:creationId xmlns:a16="http://schemas.microsoft.com/office/drawing/2014/main" id="{9E7E88FD-F770-6342-28F7-602CAF2E722C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53;p16">
                <a:extLst>
                  <a:ext uri="{FF2B5EF4-FFF2-40B4-BE49-F238E27FC236}">
                    <a16:creationId xmlns:a16="http://schemas.microsoft.com/office/drawing/2014/main" id="{AE341792-62B6-E7CB-782B-6A712A28D45B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" name="Google Shape;1038;p16">
            <a:extLst>
              <a:ext uri="{FF2B5EF4-FFF2-40B4-BE49-F238E27FC236}">
                <a16:creationId xmlns:a16="http://schemas.microsoft.com/office/drawing/2014/main" id="{1478B5C0-8687-BD40-B00E-7B8D6C314EBE}"/>
              </a:ext>
            </a:extLst>
          </p:cNvPr>
          <p:cNvGrpSpPr/>
          <p:nvPr/>
        </p:nvGrpSpPr>
        <p:grpSpPr>
          <a:xfrm rot="-370950" flipH="1">
            <a:off x="2086057" y="3512836"/>
            <a:ext cx="663997" cy="658133"/>
            <a:chOff x="2086991" y="460159"/>
            <a:chExt cx="5909894" cy="5705156"/>
          </a:xfrm>
        </p:grpSpPr>
        <p:sp>
          <p:nvSpPr>
            <p:cNvPr id="35" name="Google Shape;1039;p16">
              <a:extLst>
                <a:ext uri="{FF2B5EF4-FFF2-40B4-BE49-F238E27FC236}">
                  <a16:creationId xmlns:a16="http://schemas.microsoft.com/office/drawing/2014/main" id="{39B37826-023C-C53A-7790-4C26F965A38E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1040;p16">
              <a:extLst>
                <a:ext uri="{FF2B5EF4-FFF2-40B4-BE49-F238E27FC236}">
                  <a16:creationId xmlns:a16="http://schemas.microsoft.com/office/drawing/2014/main" id="{D939AAFC-A0C4-696F-380F-CBDB03662088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37" name="Google Shape;1041;p16">
                <a:extLst>
                  <a:ext uri="{FF2B5EF4-FFF2-40B4-BE49-F238E27FC236}">
                    <a16:creationId xmlns:a16="http://schemas.microsoft.com/office/drawing/2014/main" id="{9621C8FE-ABBB-DD3F-6573-300D034764C3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42;p16">
                <a:extLst>
                  <a:ext uri="{FF2B5EF4-FFF2-40B4-BE49-F238E27FC236}">
                    <a16:creationId xmlns:a16="http://schemas.microsoft.com/office/drawing/2014/main" id="{E852446A-EE8A-AAA3-2F9B-B6FF18F156E0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043;p16">
                <a:extLst>
                  <a:ext uri="{FF2B5EF4-FFF2-40B4-BE49-F238E27FC236}">
                    <a16:creationId xmlns:a16="http://schemas.microsoft.com/office/drawing/2014/main" id="{7770C074-E1ED-E103-9201-8A0CA787B402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044;p16">
                <a:extLst>
                  <a:ext uri="{FF2B5EF4-FFF2-40B4-BE49-F238E27FC236}">
                    <a16:creationId xmlns:a16="http://schemas.microsoft.com/office/drawing/2014/main" id="{79B84B90-2890-D998-5BA5-AA424285EB92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045;p16">
                <a:extLst>
                  <a:ext uri="{FF2B5EF4-FFF2-40B4-BE49-F238E27FC236}">
                    <a16:creationId xmlns:a16="http://schemas.microsoft.com/office/drawing/2014/main" id="{3718046F-B517-AE95-6334-835CE7B43518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046;p16">
                <a:extLst>
                  <a:ext uri="{FF2B5EF4-FFF2-40B4-BE49-F238E27FC236}">
                    <a16:creationId xmlns:a16="http://schemas.microsoft.com/office/drawing/2014/main" id="{4C268203-FF8E-8BC7-08A8-40927C941FD4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047;p16">
                <a:extLst>
                  <a:ext uri="{FF2B5EF4-FFF2-40B4-BE49-F238E27FC236}">
                    <a16:creationId xmlns:a16="http://schemas.microsoft.com/office/drawing/2014/main" id="{36D24119-1905-2FCB-E57B-703B65CF6A73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048;p16">
                <a:extLst>
                  <a:ext uri="{FF2B5EF4-FFF2-40B4-BE49-F238E27FC236}">
                    <a16:creationId xmlns:a16="http://schemas.microsoft.com/office/drawing/2014/main" id="{CE4AB5CB-342A-D858-317E-877936D790D7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049;p16">
                <a:extLst>
                  <a:ext uri="{FF2B5EF4-FFF2-40B4-BE49-F238E27FC236}">
                    <a16:creationId xmlns:a16="http://schemas.microsoft.com/office/drawing/2014/main" id="{094B50A4-7184-E3D4-F5F7-D75FCFA2ABDD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050;p16">
                <a:extLst>
                  <a:ext uri="{FF2B5EF4-FFF2-40B4-BE49-F238E27FC236}">
                    <a16:creationId xmlns:a16="http://schemas.microsoft.com/office/drawing/2014/main" id="{EBA74222-EFB4-72CD-3A01-BCF701790A0F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051;p16">
                <a:extLst>
                  <a:ext uri="{FF2B5EF4-FFF2-40B4-BE49-F238E27FC236}">
                    <a16:creationId xmlns:a16="http://schemas.microsoft.com/office/drawing/2014/main" id="{40B6ACE4-5A11-CF3F-AB18-75A310A7A48C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052;p16">
                <a:extLst>
                  <a:ext uri="{FF2B5EF4-FFF2-40B4-BE49-F238E27FC236}">
                    <a16:creationId xmlns:a16="http://schemas.microsoft.com/office/drawing/2014/main" id="{B0101D79-7D0F-F323-DC9A-2D45465A0D36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053;p16">
                <a:extLst>
                  <a:ext uri="{FF2B5EF4-FFF2-40B4-BE49-F238E27FC236}">
                    <a16:creationId xmlns:a16="http://schemas.microsoft.com/office/drawing/2014/main" id="{9CECBE22-C806-733F-3E1A-51F1FBECBDA9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0"/>
          <p:cNvSpPr txBox="1">
            <a:spLocks noGrp="1"/>
          </p:cNvSpPr>
          <p:nvPr>
            <p:ph type="title"/>
          </p:nvPr>
        </p:nvSpPr>
        <p:spPr>
          <a:xfrm>
            <a:off x="2089925" y="1362750"/>
            <a:ext cx="8601000" cy="121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Mechanics</a:t>
            </a:r>
            <a:endParaRPr dirty="0"/>
          </a:p>
        </p:txBody>
      </p:sp>
      <p:sp>
        <p:nvSpPr>
          <p:cNvPr id="1108" name="Google Shape;1108;p20"/>
          <p:cNvSpPr txBox="1">
            <a:spLocks noGrp="1"/>
          </p:cNvSpPr>
          <p:nvPr>
            <p:ph type="body" idx="1"/>
          </p:nvPr>
        </p:nvSpPr>
        <p:spPr>
          <a:xfrm>
            <a:off x="1953318" y="1970843"/>
            <a:ext cx="7804791" cy="30063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>
              <a:lnSpc>
                <a:spcPct val="107000"/>
              </a:lnSpc>
              <a:buNone/>
            </a:pPr>
            <a:r>
              <a:rPr lang="en-AU" sz="18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Collecting bees to build up a farm and collect money via the wax and honey the bees produce. Combine different types of bees and foods. </a:t>
            </a:r>
          </a:p>
          <a:p>
            <a:pPr marL="457200" lvl="1" indent="0">
              <a:lnSpc>
                <a:spcPct val="107000"/>
              </a:lnSpc>
              <a:buNone/>
            </a:pPr>
            <a:r>
              <a:rPr lang="en-AU" sz="18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Unlock new bees and areas to expand the farm.				</a:t>
            </a:r>
          </a:p>
          <a:p>
            <a:pPr marL="457200" lvl="1" indent="0">
              <a:lnSpc>
                <a:spcPct val="107000"/>
              </a:lnSpc>
              <a:buNone/>
            </a:pPr>
            <a:r>
              <a:rPr lang="en-AU" sz="1800" kern="100" dirty="0"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						               </a:t>
            </a:r>
            <a:r>
              <a:rPr lang="en-AU" sz="18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Upgrade bee suit to allow easier traversal across the world.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AU" sz="1800" kern="100" dirty="0">
              <a:effectLst/>
              <a:latin typeface="Pompier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AU" dirty="0">
              <a:latin typeface="Pompiere" panose="020B0604020202020204" charset="0"/>
            </a:endParaRPr>
          </a:p>
        </p:txBody>
      </p:sp>
      <p:grpSp>
        <p:nvGrpSpPr>
          <p:cNvPr id="1110" name="Google Shape;1110;p20"/>
          <p:cNvGrpSpPr/>
          <p:nvPr/>
        </p:nvGrpSpPr>
        <p:grpSpPr>
          <a:xfrm rot="-370621" flipH="1">
            <a:off x="177451" y="5137174"/>
            <a:ext cx="1329169" cy="1317401"/>
            <a:chOff x="2086991" y="460159"/>
            <a:chExt cx="5909894" cy="5705156"/>
          </a:xfrm>
        </p:grpSpPr>
        <p:sp>
          <p:nvSpPr>
            <p:cNvPr id="1111" name="Google Shape;1111;p2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2" name="Google Shape;1112;p2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113" name="Google Shape;1113;p2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6" name="Google Shape;1126;p20"/>
          <p:cNvGrpSpPr/>
          <p:nvPr/>
        </p:nvGrpSpPr>
        <p:grpSpPr>
          <a:xfrm rot="370621">
            <a:off x="10757251" y="67749"/>
            <a:ext cx="1329169" cy="1317401"/>
            <a:chOff x="2086991" y="460159"/>
            <a:chExt cx="5909894" cy="5705156"/>
          </a:xfrm>
        </p:grpSpPr>
        <p:sp>
          <p:nvSpPr>
            <p:cNvPr id="1127" name="Google Shape;1127;p2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" name="Google Shape;1128;p2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129" name="Google Shape;1129;p2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1038;p16">
            <a:extLst>
              <a:ext uri="{FF2B5EF4-FFF2-40B4-BE49-F238E27FC236}">
                <a16:creationId xmlns:a16="http://schemas.microsoft.com/office/drawing/2014/main" id="{8D9E60F0-4F6B-2AF0-8BF1-3E22E5950E9F}"/>
              </a:ext>
            </a:extLst>
          </p:cNvPr>
          <p:cNvGrpSpPr/>
          <p:nvPr/>
        </p:nvGrpSpPr>
        <p:grpSpPr>
          <a:xfrm rot="-370950" flipH="1">
            <a:off x="1798338" y="2148130"/>
            <a:ext cx="663997" cy="658133"/>
            <a:chOff x="2086991" y="460159"/>
            <a:chExt cx="5909894" cy="5705156"/>
          </a:xfrm>
        </p:grpSpPr>
        <p:sp>
          <p:nvSpPr>
            <p:cNvPr id="5" name="Google Shape;1039;p16">
              <a:extLst>
                <a:ext uri="{FF2B5EF4-FFF2-40B4-BE49-F238E27FC236}">
                  <a16:creationId xmlns:a16="http://schemas.microsoft.com/office/drawing/2014/main" id="{E738788F-FBB6-7083-604F-DF88919C050D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1040;p16">
              <a:extLst>
                <a:ext uri="{FF2B5EF4-FFF2-40B4-BE49-F238E27FC236}">
                  <a16:creationId xmlns:a16="http://schemas.microsoft.com/office/drawing/2014/main" id="{910D2B0D-187E-2FA9-08A3-887D64E0E4C8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7" name="Google Shape;1041;p16">
                <a:extLst>
                  <a:ext uri="{FF2B5EF4-FFF2-40B4-BE49-F238E27FC236}">
                    <a16:creationId xmlns:a16="http://schemas.microsoft.com/office/drawing/2014/main" id="{52EFFE7D-FBB6-1611-BBAF-261014F287B5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042;p16">
                <a:extLst>
                  <a:ext uri="{FF2B5EF4-FFF2-40B4-BE49-F238E27FC236}">
                    <a16:creationId xmlns:a16="http://schemas.microsoft.com/office/drawing/2014/main" id="{DF307A3F-68E6-94FA-34D7-63A976C94958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043;p16">
                <a:extLst>
                  <a:ext uri="{FF2B5EF4-FFF2-40B4-BE49-F238E27FC236}">
                    <a16:creationId xmlns:a16="http://schemas.microsoft.com/office/drawing/2014/main" id="{688D3DE1-5B2E-8411-951B-1EE7D594D1FF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44;p16">
                <a:extLst>
                  <a:ext uri="{FF2B5EF4-FFF2-40B4-BE49-F238E27FC236}">
                    <a16:creationId xmlns:a16="http://schemas.microsoft.com/office/drawing/2014/main" id="{FD2BAF9A-326F-D6DB-BA90-071B750CC0FB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45;p16">
                <a:extLst>
                  <a:ext uri="{FF2B5EF4-FFF2-40B4-BE49-F238E27FC236}">
                    <a16:creationId xmlns:a16="http://schemas.microsoft.com/office/drawing/2014/main" id="{6C72B8F6-DB54-FF9E-1476-C995597CC765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46;p16">
                <a:extLst>
                  <a:ext uri="{FF2B5EF4-FFF2-40B4-BE49-F238E27FC236}">
                    <a16:creationId xmlns:a16="http://schemas.microsoft.com/office/drawing/2014/main" id="{174FB2CF-E185-7E09-7A00-7150053FF2BB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47;p16">
                <a:extLst>
                  <a:ext uri="{FF2B5EF4-FFF2-40B4-BE49-F238E27FC236}">
                    <a16:creationId xmlns:a16="http://schemas.microsoft.com/office/drawing/2014/main" id="{55949343-C29F-800D-823F-F8F552181102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48;p16">
                <a:extLst>
                  <a:ext uri="{FF2B5EF4-FFF2-40B4-BE49-F238E27FC236}">
                    <a16:creationId xmlns:a16="http://schemas.microsoft.com/office/drawing/2014/main" id="{27FE408F-8222-2210-E31D-F03DAC804583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49;p16">
                <a:extLst>
                  <a:ext uri="{FF2B5EF4-FFF2-40B4-BE49-F238E27FC236}">
                    <a16:creationId xmlns:a16="http://schemas.microsoft.com/office/drawing/2014/main" id="{8B65DD12-9784-3AA7-2FA8-AB6AC8D98B9A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50;p16">
                <a:extLst>
                  <a:ext uri="{FF2B5EF4-FFF2-40B4-BE49-F238E27FC236}">
                    <a16:creationId xmlns:a16="http://schemas.microsoft.com/office/drawing/2014/main" id="{1CBEF666-C9DE-4449-C4A9-4D8305C5C47F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51;p16">
                <a:extLst>
                  <a:ext uri="{FF2B5EF4-FFF2-40B4-BE49-F238E27FC236}">
                    <a16:creationId xmlns:a16="http://schemas.microsoft.com/office/drawing/2014/main" id="{D060D0E6-2937-C97F-6A87-4A3F0E4F789B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52;p16">
                <a:extLst>
                  <a:ext uri="{FF2B5EF4-FFF2-40B4-BE49-F238E27FC236}">
                    <a16:creationId xmlns:a16="http://schemas.microsoft.com/office/drawing/2014/main" id="{67BBCF52-329D-40BE-B76E-3953514932C8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53;p16">
                <a:extLst>
                  <a:ext uri="{FF2B5EF4-FFF2-40B4-BE49-F238E27FC236}">
                    <a16:creationId xmlns:a16="http://schemas.microsoft.com/office/drawing/2014/main" id="{D8B2C4E9-DAD9-AB8D-DD93-BF69D05DD749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1038;p16">
            <a:extLst>
              <a:ext uri="{FF2B5EF4-FFF2-40B4-BE49-F238E27FC236}">
                <a16:creationId xmlns:a16="http://schemas.microsoft.com/office/drawing/2014/main" id="{BB477D3D-114E-D964-CF2A-94CBA9111CA0}"/>
              </a:ext>
            </a:extLst>
          </p:cNvPr>
          <p:cNvGrpSpPr/>
          <p:nvPr/>
        </p:nvGrpSpPr>
        <p:grpSpPr>
          <a:xfrm rot="-370950" flipH="1">
            <a:off x="1780114" y="2963141"/>
            <a:ext cx="663997" cy="658133"/>
            <a:chOff x="2086991" y="460159"/>
            <a:chExt cx="5909894" cy="5705156"/>
          </a:xfrm>
        </p:grpSpPr>
        <p:sp>
          <p:nvSpPr>
            <p:cNvPr id="21" name="Google Shape;1039;p16">
              <a:extLst>
                <a:ext uri="{FF2B5EF4-FFF2-40B4-BE49-F238E27FC236}">
                  <a16:creationId xmlns:a16="http://schemas.microsoft.com/office/drawing/2014/main" id="{42CB976D-DF7F-6D3D-E562-871703105F79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1040;p16">
              <a:extLst>
                <a:ext uri="{FF2B5EF4-FFF2-40B4-BE49-F238E27FC236}">
                  <a16:creationId xmlns:a16="http://schemas.microsoft.com/office/drawing/2014/main" id="{398869AB-2092-8E81-31D9-5A7EA5789169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23" name="Google Shape;1041;p16">
                <a:extLst>
                  <a:ext uri="{FF2B5EF4-FFF2-40B4-BE49-F238E27FC236}">
                    <a16:creationId xmlns:a16="http://schemas.microsoft.com/office/drawing/2014/main" id="{5B3E96E1-CD62-D786-8683-403339622334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42;p16">
                <a:extLst>
                  <a:ext uri="{FF2B5EF4-FFF2-40B4-BE49-F238E27FC236}">
                    <a16:creationId xmlns:a16="http://schemas.microsoft.com/office/drawing/2014/main" id="{694E9A86-91C6-18BB-2545-117B6922DB27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43;p16">
                <a:extLst>
                  <a:ext uri="{FF2B5EF4-FFF2-40B4-BE49-F238E27FC236}">
                    <a16:creationId xmlns:a16="http://schemas.microsoft.com/office/drawing/2014/main" id="{A5D73FC5-427E-165C-A750-4922C0548962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44;p16">
                <a:extLst>
                  <a:ext uri="{FF2B5EF4-FFF2-40B4-BE49-F238E27FC236}">
                    <a16:creationId xmlns:a16="http://schemas.microsoft.com/office/drawing/2014/main" id="{6EF55999-6312-D093-05A0-92B83740CFD7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45;p16">
                <a:extLst>
                  <a:ext uri="{FF2B5EF4-FFF2-40B4-BE49-F238E27FC236}">
                    <a16:creationId xmlns:a16="http://schemas.microsoft.com/office/drawing/2014/main" id="{CBE259BC-7127-86A3-29A1-A49E9807EB53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46;p16">
                <a:extLst>
                  <a:ext uri="{FF2B5EF4-FFF2-40B4-BE49-F238E27FC236}">
                    <a16:creationId xmlns:a16="http://schemas.microsoft.com/office/drawing/2014/main" id="{B96DCA23-5547-630A-3239-5CB9473F6A18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7;p16">
                <a:extLst>
                  <a:ext uri="{FF2B5EF4-FFF2-40B4-BE49-F238E27FC236}">
                    <a16:creationId xmlns:a16="http://schemas.microsoft.com/office/drawing/2014/main" id="{8E383BCF-DE92-6469-CC42-E7FF1C1A1C5D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48;p16">
                <a:extLst>
                  <a:ext uri="{FF2B5EF4-FFF2-40B4-BE49-F238E27FC236}">
                    <a16:creationId xmlns:a16="http://schemas.microsoft.com/office/drawing/2014/main" id="{677DC065-A5C7-6A2C-3989-A48721D3F7D4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49;p16">
                <a:extLst>
                  <a:ext uri="{FF2B5EF4-FFF2-40B4-BE49-F238E27FC236}">
                    <a16:creationId xmlns:a16="http://schemas.microsoft.com/office/drawing/2014/main" id="{8C83CFB5-2BFE-49AE-3514-703825F79CDD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50;p16">
                <a:extLst>
                  <a:ext uri="{FF2B5EF4-FFF2-40B4-BE49-F238E27FC236}">
                    <a16:creationId xmlns:a16="http://schemas.microsoft.com/office/drawing/2014/main" id="{1053FFBA-E4DC-2A5C-B883-A096BF9B9495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51;p16">
                <a:extLst>
                  <a:ext uri="{FF2B5EF4-FFF2-40B4-BE49-F238E27FC236}">
                    <a16:creationId xmlns:a16="http://schemas.microsoft.com/office/drawing/2014/main" id="{AE145620-3AE2-0A2E-80FE-D12B08B78E43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52;p16">
                <a:extLst>
                  <a:ext uri="{FF2B5EF4-FFF2-40B4-BE49-F238E27FC236}">
                    <a16:creationId xmlns:a16="http://schemas.microsoft.com/office/drawing/2014/main" id="{546811E3-7B42-AD4A-1401-6878123722C0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53;p16">
                <a:extLst>
                  <a:ext uri="{FF2B5EF4-FFF2-40B4-BE49-F238E27FC236}">
                    <a16:creationId xmlns:a16="http://schemas.microsoft.com/office/drawing/2014/main" id="{E295A8C9-1998-3EE4-D0FF-698EA46A2DFC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" name="Google Shape;1038;p16">
            <a:extLst>
              <a:ext uri="{FF2B5EF4-FFF2-40B4-BE49-F238E27FC236}">
                <a16:creationId xmlns:a16="http://schemas.microsoft.com/office/drawing/2014/main" id="{4731CCDC-4D26-5981-12EF-C3277818607C}"/>
              </a:ext>
            </a:extLst>
          </p:cNvPr>
          <p:cNvGrpSpPr/>
          <p:nvPr/>
        </p:nvGrpSpPr>
        <p:grpSpPr>
          <a:xfrm rot="-370950" flipH="1">
            <a:off x="1817414" y="3806128"/>
            <a:ext cx="663997" cy="658133"/>
            <a:chOff x="2086991" y="460159"/>
            <a:chExt cx="5909894" cy="5705156"/>
          </a:xfrm>
        </p:grpSpPr>
        <p:sp>
          <p:nvSpPr>
            <p:cNvPr id="37" name="Google Shape;1039;p16">
              <a:extLst>
                <a:ext uri="{FF2B5EF4-FFF2-40B4-BE49-F238E27FC236}">
                  <a16:creationId xmlns:a16="http://schemas.microsoft.com/office/drawing/2014/main" id="{77D3DDBB-54F5-0AAE-EF96-F27E138C8029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" name="Google Shape;1040;p16">
              <a:extLst>
                <a:ext uri="{FF2B5EF4-FFF2-40B4-BE49-F238E27FC236}">
                  <a16:creationId xmlns:a16="http://schemas.microsoft.com/office/drawing/2014/main" id="{BE03CCDA-E71E-4D0A-29EA-83FCB4095A1E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39" name="Google Shape;1041;p16">
                <a:extLst>
                  <a:ext uri="{FF2B5EF4-FFF2-40B4-BE49-F238E27FC236}">
                    <a16:creationId xmlns:a16="http://schemas.microsoft.com/office/drawing/2014/main" id="{076C8FEA-12CA-E07F-C042-07C72D8A6A1C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042;p16">
                <a:extLst>
                  <a:ext uri="{FF2B5EF4-FFF2-40B4-BE49-F238E27FC236}">
                    <a16:creationId xmlns:a16="http://schemas.microsoft.com/office/drawing/2014/main" id="{78BB0B76-A569-EA00-EC56-F57AE3D133B0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043;p16">
                <a:extLst>
                  <a:ext uri="{FF2B5EF4-FFF2-40B4-BE49-F238E27FC236}">
                    <a16:creationId xmlns:a16="http://schemas.microsoft.com/office/drawing/2014/main" id="{F1398E38-676F-09AB-E135-C719310C8131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044;p16">
                <a:extLst>
                  <a:ext uri="{FF2B5EF4-FFF2-40B4-BE49-F238E27FC236}">
                    <a16:creationId xmlns:a16="http://schemas.microsoft.com/office/drawing/2014/main" id="{B1EFD14E-88C3-2B40-2E48-D1C9EDAF69E0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045;p16">
                <a:extLst>
                  <a:ext uri="{FF2B5EF4-FFF2-40B4-BE49-F238E27FC236}">
                    <a16:creationId xmlns:a16="http://schemas.microsoft.com/office/drawing/2014/main" id="{A1D1DD20-9D4C-A244-8AA3-81B1954D2835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046;p16">
                <a:extLst>
                  <a:ext uri="{FF2B5EF4-FFF2-40B4-BE49-F238E27FC236}">
                    <a16:creationId xmlns:a16="http://schemas.microsoft.com/office/drawing/2014/main" id="{24D462B2-B410-1E2E-E661-E103DEBCD61C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047;p16">
                <a:extLst>
                  <a:ext uri="{FF2B5EF4-FFF2-40B4-BE49-F238E27FC236}">
                    <a16:creationId xmlns:a16="http://schemas.microsoft.com/office/drawing/2014/main" id="{B6B7D994-F048-819D-DB4B-234042374FF4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048;p16">
                <a:extLst>
                  <a:ext uri="{FF2B5EF4-FFF2-40B4-BE49-F238E27FC236}">
                    <a16:creationId xmlns:a16="http://schemas.microsoft.com/office/drawing/2014/main" id="{B61198E6-3337-835A-0791-A7DECB21ADF0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049;p16">
                <a:extLst>
                  <a:ext uri="{FF2B5EF4-FFF2-40B4-BE49-F238E27FC236}">
                    <a16:creationId xmlns:a16="http://schemas.microsoft.com/office/drawing/2014/main" id="{88145643-35DF-9101-52EE-F4218EE2019B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050;p16">
                <a:extLst>
                  <a:ext uri="{FF2B5EF4-FFF2-40B4-BE49-F238E27FC236}">
                    <a16:creationId xmlns:a16="http://schemas.microsoft.com/office/drawing/2014/main" id="{AEEE8DEF-99C6-1DA0-3CB6-D7B300155680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051;p16">
                <a:extLst>
                  <a:ext uri="{FF2B5EF4-FFF2-40B4-BE49-F238E27FC236}">
                    <a16:creationId xmlns:a16="http://schemas.microsoft.com/office/drawing/2014/main" id="{BE0489C9-3A18-42B8-2266-1BEAA4416BD1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052;p16">
                <a:extLst>
                  <a:ext uri="{FF2B5EF4-FFF2-40B4-BE49-F238E27FC236}">
                    <a16:creationId xmlns:a16="http://schemas.microsoft.com/office/drawing/2014/main" id="{7CEB1762-FC8A-A495-F29F-BD32E9D5AD9C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053;p16">
                <a:extLst>
                  <a:ext uri="{FF2B5EF4-FFF2-40B4-BE49-F238E27FC236}">
                    <a16:creationId xmlns:a16="http://schemas.microsoft.com/office/drawing/2014/main" id="{75AE923E-D7B0-E1CB-FB35-195C8A59F0E0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D1B4A34-E35F-AED5-50A6-C46F60E391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828423" y="3852867"/>
            <a:ext cx="5342458" cy="30051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86" name="Google Shape;1086;p19"/>
          <p:cNvSpPr txBox="1">
            <a:spLocks noGrp="1"/>
          </p:cNvSpPr>
          <p:nvPr>
            <p:ph type="title"/>
          </p:nvPr>
        </p:nvSpPr>
        <p:spPr>
          <a:xfrm>
            <a:off x="4701893" y="125607"/>
            <a:ext cx="4940048" cy="209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Prototype</a:t>
            </a:r>
          </a:p>
        </p:txBody>
      </p:sp>
      <p:grpSp>
        <p:nvGrpSpPr>
          <p:cNvPr id="1087" name="Google Shape;1087;p19"/>
          <p:cNvGrpSpPr/>
          <p:nvPr/>
        </p:nvGrpSpPr>
        <p:grpSpPr>
          <a:xfrm rot="370720">
            <a:off x="10221812" y="2087126"/>
            <a:ext cx="1713183" cy="1697815"/>
            <a:chOff x="2086991" y="460159"/>
            <a:chExt cx="5909894" cy="5705156"/>
          </a:xfrm>
        </p:grpSpPr>
        <p:sp>
          <p:nvSpPr>
            <p:cNvPr id="1088" name="Google Shape;1088;p19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9" name="Google Shape;1089;p19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090" name="Google Shape;1090;p19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9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9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9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9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8B517A-5809-DB3C-D89C-366F75A9CD39}"/>
              </a:ext>
            </a:extLst>
          </p:cNvPr>
          <p:cNvSpPr txBox="1"/>
          <p:nvPr/>
        </p:nvSpPr>
        <p:spPr>
          <a:xfrm>
            <a:off x="3469149" y="3195040"/>
            <a:ext cx="6664965" cy="165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Programmers.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design document first draft.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Code for AI Behaviour active in game.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AU" sz="2400" kern="100" dirty="0"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Couch co-op code.</a:t>
            </a:r>
            <a:endParaRPr lang="en-AU" sz="2400" kern="100" dirty="0">
              <a:effectLst/>
              <a:latin typeface="Pompier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" name="Google Shape;1038;p16">
            <a:extLst>
              <a:ext uri="{FF2B5EF4-FFF2-40B4-BE49-F238E27FC236}">
                <a16:creationId xmlns:a16="http://schemas.microsoft.com/office/drawing/2014/main" id="{F3B16D35-A448-5D37-97B4-9D17E7523A33}"/>
              </a:ext>
            </a:extLst>
          </p:cNvPr>
          <p:cNvGrpSpPr/>
          <p:nvPr/>
        </p:nvGrpSpPr>
        <p:grpSpPr>
          <a:xfrm rot="-370950" flipH="1">
            <a:off x="5491235" y="2888531"/>
            <a:ext cx="663997" cy="658133"/>
            <a:chOff x="2086991" y="460159"/>
            <a:chExt cx="5909894" cy="5705156"/>
          </a:xfrm>
        </p:grpSpPr>
        <p:sp>
          <p:nvSpPr>
            <p:cNvPr id="23" name="Google Shape;1039;p16">
              <a:extLst>
                <a:ext uri="{FF2B5EF4-FFF2-40B4-BE49-F238E27FC236}">
                  <a16:creationId xmlns:a16="http://schemas.microsoft.com/office/drawing/2014/main" id="{EE80EB67-3E5C-8DE6-96E2-6D6F5E4D0B76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1040;p16">
              <a:extLst>
                <a:ext uri="{FF2B5EF4-FFF2-40B4-BE49-F238E27FC236}">
                  <a16:creationId xmlns:a16="http://schemas.microsoft.com/office/drawing/2014/main" id="{FA193F7E-79B9-CC47-B846-5819E610DEEE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25" name="Google Shape;1041;p16">
                <a:extLst>
                  <a:ext uri="{FF2B5EF4-FFF2-40B4-BE49-F238E27FC236}">
                    <a16:creationId xmlns:a16="http://schemas.microsoft.com/office/drawing/2014/main" id="{676F3CF7-5EFB-8683-8A16-8B6B55052689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42;p16">
                <a:extLst>
                  <a:ext uri="{FF2B5EF4-FFF2-40B4-BE49-F238E27FC236}">
                    <a16:creationId xmlns:a16="http://schemas.microsoft.com/office/drawing/2014/main" id="{BB96F26E-11E2-CB40-9DAC-D98D1739E60B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43;p16">
                <a:extLst>
                  <a:ext uri="{FF2B5EF4-FFF2-40B4-BE49-F238E27FC236}">
                    <a16:creationId xmlns:a16="http://schemas.microsoft.com/office/drawing/2014/main" id="{A7E12C84-470F-235E-D2A3-3E4F0056B5F0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44;p16">
                <a:extLst>
                  <a:ext uri="{FF2B5EF4-FFF2-40B4-BE49-F238E27FC236}">
                    <a16:creationId xmlns:a16="http://schemas.microsoft.com/office/drawing/2014/main" id="{75CE8AA2-59D7-A88F-6E2F-F4F2C78F01BC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5;p16">
                <a:extLst>
                  <a:ext uri="{FF2B5EF4-FFF2-40B4-BE49-F238E27FC236}">
                    <a16:creationId xmlns:a16="http://schemas.microsoft.com/office/drawing/2014/main" id="{6E6AAB28-5331-1F3A-3FAD-F37FEB67161F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46;p16">
                <a:extLst>
                  <a:ext uri="{FF2B5EF4-FFF2-40B4-BE49-F238E27FC236}">
                    <a16:creationId xmlns:a16="http://schemas.microsoft.com/office/drawing/2014/main" id="{8D425F44-320C-5C59-E977-0D1250ED1A2C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47;p16">
                <a:extLst>
                  <a:ext uri="{FF2B5EF4-FFF2-40B4-BE49-F238E27FC236}">
                    <a16:creationId xmlns:a16="http://schemas.microsoft.com/office/drawing/2014/main" id="{F287A90C-FBEF-F572-A4F3-C38A90D487DB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48;p16">
                <a:extLst>
                  <a:ext uri="{FF2B5EF4-FFF2-40B4-BE49-F238E27FC236}">
                    <a16:creationId xmlns:a16="http://schemas.microsoft.com/office/drawing/2014/main" id="{A266AD6D-9091-05BC-4AD5-8B97B5269592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49;p16">
                <a:extLst>
                  <a:ext uri="{FF2B5EF4-FFF2-40B4-BE49-F238E27FC236}">
                    <a16:creationId xmlns:a16="http://schemas.microsoft.com/office/drawing/2014/main" id="{D7458F90-1782-8D68-6B4C-622C1A19AD31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50;p16">
                <a:extLst>
                  <a:ext uri="{FF2B5EF4-FFF2-40B4-BE49-F238E27FC236}">
                    <a16:creationId xmlns:a16="http://schemas.microsoft.com/office/drawing/2014/main" id="{F76DF606-EF81-596D-6E47-B411F147C3EF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51;p16">
                <a:extLst>
                  <a:ext uri="{FF2B5EF4-FFF2-40B4-BE49-F238E27FC236}">
                    <a16:creationId xmlns:a16="http://schemas.microsoft.com/office/drawing/2014/main" id="{61CA54C4-7923-5232-F510-4A78385AAB04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52;p16">
                <a:extLst>
                  <a:ext uri="{FF2B5EF4-FFF2-40B4-BE49-F238E27FC236}">
                    <a16:creationId xmlns:a16="http://schemas.microsoft.com/office/drawing/2014/main" id="{56AF0A81-DE8B-DD49-985E-3D5BC63CE3E1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053;p16">
                <a:extLst>
                  <a:ext uri="{FF2B5EF4-FFF2-40B4-BE49-F238E27FC236}">
                    <a16:creationId xmlns:a16="http://schemas.microsoft.com/office/drawing/2014/main" id="{C273DE87-16AA-4928-0777-717196E72C4E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" name="Google Shape;1038;p16">
            <a:extLst>
              <a:ext uri="{FF2B5EF4-FFF2-40B4-BE49-F238E27FC236}">
                <a16:creationId xmlns:a16="http://schemas.microsoft.com/office/drawing/2014/main" id="{FC100519-1C09-9725-91DC-8F0CF408814C}"/>
              </a:ext>
            </a:extLst>
          </p:cNvPr>
          <p:cNvGrpSpPr/>
          <p:nvPr/>
        </p:nvGrpSpPr>
        <p:grpSpPr>
          <a:xfrm rot="-370950" flipH="1">
            <a:off x="3502658" y="4799526"/>
            <a:ext cx="663997" cy="658133"/>
            <a:chOff x="2086991" y="460159"/>
            <a:chExt cx="5909894" cy="5705156"/>
          </a:xfrm>
        </p:grpSpPr>
        <p:sp>
          <p:nvSpPr>
            <p:cNvPr id="39" name="Google Shape;1039;p16">
              <a:extLst>
                <a:ext uri="{FF2B5EF4-FFF2-40B4-BE49-F238E27FC236}">
                  <a16:creationId xmlns:a16="http://schemas.microsoft.com/office/drawing/2014/main" id="{3A3150B2-5ABE-96D6-DB6F-3697944F03D6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1040;p16">
              <a:extLst>
                <a:ext uri="{FF2B5EF4-FFF2-40B4-BE49-F238E27FC236}">
                  <a16:creationId xmlns:a16="http://schemas.microsoft.com/office/drawing/2014/main" id="{33CE6368-9D1E-F8B4-79C8-AEA781C0FAD0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41" name="Google Shape;1041;p16">
                <a:extLst>
                  <a:ext uri="{FF2B5EF4-FFF2-40B4-BE49-F238E27FC236}">
                    <a16:creationId xmlns:a16="http://schemas.microsoft.com/office/drawing/2014/main" id="{6A92F0CB-E59F-6F37-D695-22FDC1E2FA88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042;p16">
                <a:extLst>
                  <a:ext uri="{FF2B5EF4-FFF2-40B4-BE49-F238E27FC236}">
                    <a16:creationId xmlns:a16="http://schemas.microsoft.com/office/drawing/2014/main" id="{967E9E89-A2EE-FC3F-C411-1FB55EC4CD81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043;p16">
                <a:extLst>
                  <a:ext uri="{FF2B5EF4-FFF2-40B4-BE49-F238E27FC236}">
                    <a16:creationId xmlns:a16="http://schemas.microsoft.com/office/drawing/2014/main" id="{FB343EAD-6A1E-0F75-A87E-AEFF215BA00E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044;p16">
                <a:extLst>
                  <a:ext uri="{FF2B5EF4-FFF2-40B4-BE49-F238E27FC236}">
                    <a16:creationId xmlns:a16="http://schemas.microsoft.com/office/drawing/2014/main" id="{439EE2D6-FA6B-8A02-EFC8-09EC7F8B442D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045;p16">
                <a:extLst>
                  <a:ext uri="{FF2B5EF4-FFF2-40B4-BE49-F238E27FC236}">
                    <a16:creationId xmlns:a16="http://schemas.microsoft.com/office/drawing/2014/main" id="{F5EB2EA9-77D3-89CD-B916-079B0EB3E2A3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046;p16">
                <a:extLst>
                  <a:ext uri="{FF2B5EF4-FFF2-40B4-BE49-F238E27FC236}">
                    <a16:creationId xmlns:a16="http://schemas.microsoft.com/office/drawing/2014/main" id="{056F51BB-11B8-063C-AC81-AE55ED8B1C3B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047;p16">
                <a:extLst>
                  <a:ext uri="{FF2B5EF4-FFF2-40B4-BE49-F238E27FC236}">
                    <a16:creationId xmlns:a16="http://schemas.microsoft.com/office/drawing/2014/main" id="{EE33F224-FA07-333A-A078-CD3B6DBBFAFF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048;p16">
                <a:extLst>
                  <a:ext uri="{FF2B5EF4-FFF2-40B4-BE49-F238E27FC236}">
                    <a16:creationId xmlns:a16="http://schemas.microsoft.com/office/drawing/2014/main" id="{117E2426-053F-CBD8-E49A-CCBBBF916953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049;p16">
                <a:extLst>
                  <a:ext uri="{FF2B5EF4-FFF2-40B4-BE49-F238E27FC236}">
                    <a16:creationId xmlns:a16="http://schemas.microsoft.com/office/drawing/2014/main" id="{D73EF0C8-9EA7-F3E2-6565-319A190654F7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050;p16">
                <a:extLst>
                  <a:ext uri="{FF2B5EF4-FFF2-40B4-BE49-F238E27FC236}">
                    <a16:creationId xmlns:a16="http://schemas.microsoft.com/office/drawing/2014/main" id="{60E7F3E1-E702-C20B-9222-6A13A625FF0D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051;p16">
                <a:extLst>
                  <a:ext uri="{FF2B5EF4-FFF2-40B4-BE49-F238E27FC236}">
                    <a16:creationId xmlns:a16="http://schemas.microsoft.com/office/drawing/2014/main" id="{63C65865-0080-B07C-6D39-21C958A709D7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052;p16">
                <a:extLst>
                  <a:ext uri="{FF2B5EF4-FFF2-40B4-BE49-F238E27FC236}">
                    <a16:creationId xmlns:a16="http://schemas.microsoft.com/office/drawing/2014/main" id="{7AC59002-281B-5EA2-3A91-860DA334946D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053;p16">
                <a:extLst>
                  <a:ext uri="{FF2B5EF4-FFF2-40B4-BE49-F238E27FC236}">
                    <a16:creationId xmlns:a16="http://schemas.microsoft.com/office/drawing/2014/main" id="{16126E93-1216-2964-C8B6-6216BC326968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5944BB3-5437-E74C-1A8F-A94F3B4CA9D5}"/>
              </a:ext>
            </a:extLst>
          </p:cNvPr>
          <p:cNvSpPr txBox="1"/>
          <p:nvPr/>
        </p:nvSpPr>
        <p:spPr>
          <a:xfrm>
            <a:off x="8303458" y="3667013"/>
            <a:ext cx="379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Pompiere" panose="020B0604020202020204" charset="0"/>
              </a:rPr>
              <a:t>Screenshot from the game Slime Rancher.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2A37D3-95C6-96FF-5A3E-2B97302923DA}"/>
              </a:ext>
            </a:extLst>
          </p:cNvPr>
          <p:cNvSpPr txBox="1"/>
          <p:nvPr/>
        </p:nvSpPr>
        <p:spPr>
          <a:xfrm>
            <a:off x="128481" y="3200951"/>
            <a:ext cx="3945542" cy="165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Artists.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Concept art of Bee fusions in progress.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Art bible first draft.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224267-1318-0FAD-2C0C-05905DDD7059}"/>
              </a:ext>
            </a:extLst>
          </p:cNvPr>
          <p:cNvSpPr txBox="1"/>
          <p:nvPr/>
        </p:nvSpPr>
        <p:spPr>
          <a:xfrm>
            <a:off x="1940941" y="5043869"/>
            <a:ext cx="6387482" cy="165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Designers.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Game design document first draft.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First level concept done.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AU" sz="2400" kern="100" dirty="0">
                <a:effectLst/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Playable grey box.</a:t>
            </a:r>
          </a:p>
        </p:txBody>
      </p:sp>
      <p:grpSp>
        <p:nvGrpSpPr>
          <p:cNvPr id="61" name="Google Shape;1038;p16">
            <a:extLst>
              <a:ext uri="{FF2B5EF4-FFF2-40B4-BE49-F238E27FC236}">
                <a16:creationId xmlns:a16="http://schemas.microsoft.com/office/drawing/2014/main" id="{CE154475-F663-ECD9-0F5D-F2AA62BF5324}"/>
              </a:ext>
            </a:extLst>
          </p:cNvPr>
          <p:cNvGrpSpPr/>
          <p:nvPr/>
        </p:nvGrpSpPr>
        <p:grpSpPr>
          <a:xfrm rot="-370950" flipH="1">
            <a:off x="1608941" y="2985819"/>
            <a:ext cx="663997" cy="658133"/>
            <a:chOff x="2086991" y="460159"/>
            <a:chExt cx="5909894" cy="5705156"/>
          </a:xfrm>
        </p:grpSpPr>
        <p:sp>
          <p:nvSpPr>
            <p:cNvPr id="62" name="Google Shape;1039;p16">
              <a:extLst>
                <a:ext uri="{FF2B5EF4-FFF2-40B4-BE49-F238E27FC236}">
                  <a16:creationId xmlns:a16="http://schemas.microsoft.com/office/drawing/2014/main" id="{A285BA0A-0309-E979-D31B-3A9C5AC7BA4F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" name="Google Shape;1040;p16">
              <a:extLst>
                <a:ext uri="{FF2B5EF4-FFF2-40B4-BE49-F238E27FC236}">
                  <a16:creationId xmlns:a16="http://schemas.microsoft.com/office/drawing/2014/main" id="{DD54ABAF-CB23-6CC5-23EB-FA703C68110A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024" name="Google Shape;1041;p16">
                <a:extLst>
                  <a:ext uri="{FF2B5EF4-FFF2-40B4-BE49-F238E27FC236}">
                    <a16:creationId xmlns:a16="http://schemas.microsoft.com/office/drawing/2014/main" id="{4288A39C-A985-F8D4-AA56-93F654BEA1CD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42;p16">
                <a:extLst>
                  <a:ext uri="{FF2B5EF4-FFF2-40B4-BE49-F238E27FC236}">
                    <a16:creationId xmlns:a16="http://schemas.microsoft.com/office/drawing/2014/main" id="{377FEAB4-C12C-2D4E-566C-71DF071984C8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43;p16">
                <a:extLst>
                  <a:ext uri="{FF2B5EF4-FFF2-40B4-BE49-F238E27FC236}">
                    <a16:creationId xmlns:a16="http://schemas.microsoft.com/office/drawing/2014/main" id="{A2F5C336-E0BB-FDBC-5C40-A187A56F2FBA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44;p16">
                <a:extLst>
                  <a:ext uri="{FF2B5EF4-FFF2-40B4-BE49-F238E27FC236}">
                    <a16:creationId xmlns:a16="http://schemas.microsoft.com/office/drawing/2014/main" id="{BC0B4FC6-37E9-AA22-A614-08897AAE1580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45;p16">
                <a:extLst>
                  <a:ext uri="{FF2B5EF4-FFF2-40B4-BE49-F238E27FC236}">
                    <a16:creationId xmlns:a16="http://schemas.microsoft.com/office/drawing/2014/main" id="{21E12A89-998D-5132-A92A-70AC822C8113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46;p16">
                <a:extLst>
                  <a:ext uri="{FF2B5EF4-FFF2-40B4-BE49-F238E27FC236}">
                    <a16:creationId xmlns:a16="http://schemas.microsoft.com/office/drawing/2014/main" id="{810C5321-6116-5557-398F-1EE406E3500C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47;p16">
                <a:extLst>
                  <a:ext uri="{FF2B5EF4-FFF2-40B4-BE49-F238E27FC236}">
                    <a16:creationId xmlns:a16="http://schemas.microsoft.com/office/drawing/2014/main" id="{0B3C0B37-0F3D-FA6E-C112-0A97A9F33109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48;p16">
                <a:extLst>
                  <a:ext uri="{FF2B5EF4-FFF2-40B4-BE49-F238E27FC236}">
                    <a16:creationId xmlns:a16="http://schemas.microsoft.com/office/drawing/2014/main" id="{38DE8FB0-6191-8DE7-3BC4-890442D45211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49;p16">
                <a:extLst>
                  <a:ext uri="{FF2B5EF4-FFF2-40B4-BE49-F238E27FC236}">
                    <a16:creationId xmlns:a16="http://schemas.microsoft.com/office/drawing/2014/main" id="{BF73E293-7DCC-9365-278B-EE6440AFF19D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50;p16">
                <a:extLst>
                  <a:ext uri="{FF2B5EF4-FFF2-40B4-BE49-F238E27FC236}">
                    <a16:creationId xmlns:a16="http://schemas.microsoft.com/office/drawing/2014/main" id="{A178450D-2D65-5DD9-EEFA-18B57FFE9B6C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51;p16">
                <a:extLst>
                  <a:ext uri="{FF2B5EF4-FFF2-40B4-BE49-F238E27FC236}">
                    <a16:creationId xmlns:a16="http://schemas.microsoft.com/office/drawing/2014/main" id="{40B623EF-614B-0764-78E8-7AAD8BA9536A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52;p16">
                <a:extLst>
                  <a:ext uri="{FF2B5EF4-FFF2-40B4-BE49-F238E27FC236}">
                    <a16:creationId xmlns:a16="http://schemas.microsoft.com/office/drawing/2014/main" id="{7AC4943E-0230-9067-DCCD-318DBDD4DBA3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53;p16">
                <a:extLst>
                  <a:ext uri="{FF2B5EF4-FFF2-40B4-BE49-F238E27FC236}">
                    <a16:creationId xmlns:a16="http://schemas.microsoft.com/office/drawing/2014/main" id="{EE796FA4-BFC0-62C0-E08F-556CC577861C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0"/>
          <p:cNvSpPr txBox="1">
            <a:spLocks noGrp="1"/>
          </p:cNvSpPr>
          <p:nvPr>
            <p:ph type="title"/>
          </p:nvPr>
        </p:nvSpPr>
        <p:spPr>
          <a:xfrm>
            <a:off x="2715875" y="1190601"/>
            <a:ext cx="8601000" cy="121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Questions for QA</a:t>
            </a:r>
            <a:endParaRPr dirty="0"/>
          </a:p>
        </p:txBody>
      </p:sp>
      <p:sp>
        <p:nvSpPr>
          <p:cNvPr id="1108" name="Google Shape;1108;p20"/>
          <p:cNvSpPr txBox="1">
            <a:spLocks noGrp="1"/>
          </p:cNvSpPr>
          <p:nvPr>
            <p:ph type="body" idx="1"/>
          </p:nvPr>
        </p:nvSpPr>
        <p:spPr>
          <a:xfrm>
            <a:off x="2024658" y="1970843"/>
            <a:ext cx="6675459" cy="30063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>
              <a:lnSpc>
                <a:spcPct val="107000"/>
              </a:lnSpc>
              <a:buNone/>
            </a:pPr>
            <a:r>
              <a:rPr lang="en-AU" sz="2400" kern="100" dirty="0"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Is this a relaxing game to play?</a:t>
            </a:r>
          </a:p>
          <a:p>
            <a:pPr marL="457200" lvl="1" indent="0">
              <a:lnSpc>
                <a:spcPct val="107000"/>
              </a:lnSpc>
              <a:buNone/>
            </a:pPr>
            <a:r>
              <a:rPr lang="en-AU" sz="1800" kern="100" dirty="0"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						              </a:t>
            </a:r>
            <a:r>
              <a:rPr lang="en-AU" sz="2400" kern="100" dirty="0"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gameplay feel? Is collecting the bees/food repetitive?</a:t>
            </a:r>
          </a:p>
          <a:p>
            <a:pPr marL="457200" lvl="1" indent="0">
              <a:lnSpc>
                <a:spcPct val="107000"/>
              </a:lnSpc>
              <a:buNone/>
            </a:pPr>
            <a:r>
              <a:rPr lang="en-AU" sz="2400" kern="100" dirty="0">
                <a:latin typeface="Pompier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believe could help the game flourish? 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 				    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AU" dirty="0"/>
          </a:p>
        </p:txBody>
      </p:sp>
      <p:grpSp>
        <p:nvGrpSpPr>
          <p:cNvPr id="1110" name="Google Shape;1110;p20"/>
          <p:cNvGrpSpPr/>
          <p:nvPr/>
        </p:nvGrpSpPr>
        <p:grpSpPr>
          <a:xfrm rot="-370621" flipH="1">
            <a:off x="177451" y="5137174"/>
            <a:ext cx="1329169" cy="1317401"/>
            <a:chOff x="2086991" y="460159"/>
            <a:chExt cx="5909894" cy="5705156"/>
          </a:xfrm>
        </p:grpSpPr>
        <p:sp>
          <p:nvSpPr>
            <p:cNvPr id="1111" name="Google Shape;1111;p2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2" name="Google Shape;1112;p2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113" name="Google Shape;1113;p2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6" name="Google Shape;1126;p20"/>
          <p:cNvGrpSpPr/>
          <p:nvPr/>
        </p:nvGrpSpPr>
        <p:grpSpPr>
          <a:xfrm rot="370621">
            <a:off x="10757251" y="67749"/>
            <a:ext cx="1329169" cy="1317401"/>
            <a:chOff x="2086991" y="460159"/>
            <a:chExt cx="5909894" cy="5705156"/>
          </a:xfrm>
        </p:grpSpPr>
        <p:sp>
          <p:nvSpPr>
            <p:cNvPr id="1127" name="Google Shape;1127;p20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" name="Google Shape;1128;p20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129" name="Google Shape;1129;p20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0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0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0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0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0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0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oogle Shape;1038;p16">
            <a:extLst>
              <a:ext uri="{FF2B5EF4-FFF2-40B4-BE49-F238E27FC236}">
                <a16:creationId xmlns:a16="http://schemas.microsoft.com/office/drawing/2014/main" id="{8D9E60F0-4F6B-2AF0-8BF1-3E22E5950E9F}"/>
              </a:ext>
            </a:extLst>
          </p:cNvPr>
          <p:cNvGrpSpPr/>
          <p:nvPr/>
        </p:nvGrpSpPr>
        <p:grpSpPr>
          <a:xfrm rot="-370950" flipH="1">
            <a:off x="1798338" y="2148130"/>
            <a:ext cx="663997" cy="658133"/>
            <a:chOff x="2086991" y="460159"/>
            <a:chExt cx="5909894" cy="5705156"/>
          </a:xfrm>
        </p:grpSpPr>
        <p:sp>
          <p:nvSpPr>
            <p:cNvPr id="5" name="Google Shape;1039;p16">
              <a:extLst>
                <a:ext uri="{FF2B5EF4-FFF2-40B4-BE49-F238E27FC236}">
                  <a16:creationId xmlns:a16="http://schemas.microsoft.com/office/drawing/2014/main" id="{E738788F-FBB6-7083-604F-DF88919C050D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1040;p16">
              <a:extLst>
                <a:ext uri="{FF2B5EF4-FFF2-40B4-BE49-F238E27FC236}">
                  <a16:creationId xmlns:a16="http://schemas.microsoft.com/office/drawing/2014/main" id="{910D2B0D-187E-2FA9-08A3-887D64E0E4C8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7" name="Google Shape;1041;p16">
                <a:extLst>
                  <a:ext uri="{FF2B5EF4-FFF2-40B4-BE49-F238E27FC236}">
                    <a16:creationId xmlns:a16="http://schemas.microsoft.com/office/drawing/2014/main" id="{52EFFE7D-FBB6-1611-BBAF-261014F287B5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042;p16">
                <a:extLst>
                  <a:ext uri="{FF2B5EF4-FFF2-40B4-BE49-F238E27FC236}">
                    <a16:creationId xmlns:a16="http://schemas.microsoft.com/office/drawing/2014/main" id="{DF307A3F-68E6-94FA-34D7-63A976C94958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043;p16">
                <a:extLst>
                  <a:ext uri="{FF2B5EF4-FFF2-40B4-BE49-F238E27FC236}">
                    <a16:creationId xmlns:a16="http://schemas.microsoft.com/office/drawing/2014/main" id="{688D3DE1-5B2E-8411-951B-1EE7D594D1FF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44;p16">
                <a:extLst>
                  <a:ext uri="{FF2B5EF4-FFF2-40B4-BE49-F238E27FC236}">
                    <a16:creationId xmlns:a16="http://schemas.microsoft.com/office/drawing/2014/main" id="{FD2BAF9A-326F-D6DB-BA90-071B750CC0FB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45;p16">
                <a:extLst>
                  <a:ext uri="{FF2B5EF4-FFF2-40B4-BE49-F238E27FC236}">
                    <a16:creationId xmlns:a16="http://schemas.microsoft.com/office/drawing/2014/main" id="{6C72B8F6-DB54-FF9E-1476-C995597CC765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46;p16">
                <a:extLst>
                  <a:ext uri="{FF2B5EF4-FFF2-40B4-BE49-F238E27FC236}">
                    <a16:creationId xmlns:a16="http://schemas.microsoft.com/office/drawing/2014/main" id="{174FB2CF-E185-7E09-7A00-7150053FF2BB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47;p16">
                <a:extLst>
                  <a:ext uri="{FF2B5EF4-FFF2-40B4-BE49-F238E27FC236}">
                    <a16:creationId xmlns:a16="http://schemas.microsoft.com/office/drawing/2014/main" id="{55949343-C29F-800D-823F-F8F552181102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48;p16">
                <a:extLst>
                  <a:ext uri="{FF2B5EF4-FFF2-40B4-BE49-F238E27FC236}">
                    <a16:creationId xmlns:a16="http://schemas.microsoft.com/office/drawing/2014/main" id="{27FE408F-8222-2210-E31D-F03DAC804583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49;p16">
                <a:extLst>
                  <a:ext uri="{FF2B5EF4-FFF2-40B4-BE49-F238E27FC236}">
                    <a16:creationId xmlns:a16="http://schemas.microsoft.com/office/drawing/2014/main" id="{8B65DD12-9784-3AA7-2FA8-AB6AC8D98B9A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50;p16">
                <a:extLst>
                  <a:ext uri="{FF2B5EF4-FFF2-40B4-BE49-F238E27FC236}">
                    <a16:creationId xmlns:a16="http://schemas.microsoft.com/office/drawing/2014/main" id="{1CBEF666-C9DE-4449-C4A9-4D8305C5C47F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51;p16">
                <a:extLst>
                  <a:ext uri="{FF2B5EF4-FFF2-40B4-BE49-F238E27FC236}">
                    <a16:creationId xmlns:a16="http://schemas.microsoft.com/office/drawing/2014/main" id="{D060D0E6-2937-C97F-6A87-4A3F0E4F789B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52;p16">
                <a:extLst>
                  <a:ext uri="{FF2B5EF4-FFF2-40B4-BE49-F238E27FC236}">
                    <a16:creationId xmlns:a16="http://schemas.microsoft.com/office/drawing/2014/main" id="{67BBCF52-329D-40BE-B76E-3953514932C8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53;p16">
                <a:extLst>
                  <a:ext uri="{FF2B5EF4-FFF2-40B4-BE49-F238E27FC236}">
                    <a16:creationId xmlns:a16="http://schemas.microsoft.com/office/drawing/2014/main" id="{D8B2C4E9-DAD9-AB8D-DD93-BF69D05DD749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1038;p16">
            <a:extLst>
              <a:ext uri="{FF2B5EF4-FFF2-40B4-BE49-F238E27FC236}">
                <a16:creationId xmlns:a16="http://schemas.microsoft.com/office/drawing/2014/main" id="{BB477D3D-114E-D964-CF2A-94CBA9111CA0}"/>
              </a:ext>
            </a:extLst>
          </p:cNvPr>
          <p:cNvGrpSpPr/>
          <p:nvPr/>
        </p:nvGrpSpPr>
        <p:grpSpPr>
          <a:xfrm rot="-370950" flipH="1">
            <a:off x="1822914" y="3106877"/>
            <a:ext cx="663997" cy="658133"/>
            <a:chOff x="2086991" y="460159"/>
            <a:chExt cx="5909894" cy="5705156"/>
          </a:xfrm>
        </p:grpSpPr>
        <p:sp>
          <p:nvSpPr>
            <p:cNvPr id="21" name="Google Shape;1039;p16">
              <a:extLst>
                <a:ext uri="{FF2B5EF4-FFF2-40B4-BE49-F238E27FC236}">
                  <a16:creationId xmlns:a16="http://schemas.microsoft.com/office/drawing/2014/main" id="{42CB976D-DF7F-6D3D-E562-871703105F79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1040;p16">
              <a:extLst>
                <a:ext uri="{FF2B5EF4-FFF2-40B4-BE49-F238E27FC236}">
                  <a16:creationId xmlns:a16="http://schemas.microsoft.com/office/drawing/2014/main" id="{398869AB-2092-8E81-31D9-5A7EA5789169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23" name="Google Shape;1041;p16">
                <a:extLst>
                  <a:ext uri="{FF2B5EF4-FFF2-40B4-BE49-F238E27FC236}">
                    <a16:creationId xmlns:a16="http://schemas.microsoft.com/office/drawing/2014/main" id="{5B3E96E1-CD62-D786-8683-403339622334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42;p16">
                <a:extLst>
                  <a:ext uri="{FF2B5EF4-FFF2-40B4-BE49-F238E27FC236}">
                    <a16:creationId xmlns:a16="http://schemas.microsoft.com/office/drawing/2014/main" id="{694E9A86-91C6-18BB-2545-117B6922DB27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43;p16">
                <a:extLst>
                  <a:ext uri="{FF2B5EF4-FFF2-40B4-BE49-F238E27FC236}">
                    <a16:creationId xmlns:a16="http://schemas.microsoft.com/office/drawing/2014/main" id="{A5D73FC5-427E-165C-A750-4922C0548962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44;p16">
                <a:extLst>
                  <a:ext uri="{FF2B5EF4-FFF2-40B4-BE49-F238E27FC236}">
                    <a16:creationId xmlns:a16="http://schemas.microsoft.com/office/drawing/2014/main" id="{6EF55999-6312-D093-05A0-92B83740CFD7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45;p16">
                <a:extLst>
                  <a:ext uri="{FF2B5EF4-FFF2-40B4-BE49-F238E27FC236}">
                    <a16:creationId xmlns:a16="http://schemas.microsoft.com/office/drawing/2014/main" id="{CBE259BC-7127-86A3-29A1-A49E9807EB53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46;p16">
                <a:extLst>
                  <a:ext uri="{FF2B5EF4-FFF2-40B4-BE49-F238E27FC236}">
                    <a16:creationId xmlns:a16="http://schemas.microsoft.com/office/drawing/2014/main" id="{B96DCA23-5547-630A-3239-5CB9473F6A18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7;p16">
                <a:extLst>
                  <a:ext uri="{FF2B5EF4-FFF2-40B4-BE49-F238E27FC236}">
                    <a16:creationId xmlns:a16="http://schemas.microsoft.com/office/drawing/2014/main" id="{8E383BCF-DE92-6469-CC42-E7FF1C1A1C5D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48;p16">
                <a:extLst>
                  <a:ext uri="{FF2B5EF4-FFF2-40B4-BE49-F238E27FC236}">
                    <a16:creationId xmlns:a16="http://schemas.microsoft.com/office/drawing/2014/main" id="{677DC065-A5C7-6A2C-3989-A48721D3F7D4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49;p16">
                <a:extLst>
                  <a:ext uri="{FF2B5EF4-FFF2-40B4-BE49-F238E27FC236}">
                    <a16:creationId xmlns:a16="http://schemas.microsoft.com/office/drawing/2014/main" id="{8C83CFB5-2BFE-49AE-3514-703825F79CDD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50;p16">
                <a:extLst>
                  <a:ext uri="{FF2B5EF4-FFF2-40B4-BE49-F238E27FC236}">
                    <a16:creationId xmlns:a16="http://schemas.microsoft.com/office/drawing/2014/main" id="{1053FFBA-E4DC-2A5C-B883-A096BF9B9495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51;p16">
                <a:extLst>
                  <a:ext uri="{FF2B5EF4-FFF2-40B4-BE49-F238E27FC236}">
                    <a16:creationId xmlns:a16="http://schemas.microsoft.com/office/drawing/2014/main" id="{AE145620-3AE2-0A2E-80FE-D12B08B78E43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52;p16">
                <a:extLst>
                  <a:ext uri="{FF2B5EF4-FFF2-40B4-BE49-F238E27FC236}">
                    <a16:creationId xmlns:a16="http://schemas.microsoft.com/office/drawing/2014/main" id="{546811E3-7B42-AD4A-1401-6878123722C0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53;p16">
                <a:extLst>
                  <a:ext uri="{FF2B5EF4-FFF2-40B4-BE49-F238E27FC236}">
                    <a16:creationId xmlns:a16="http://schemas.microsoft.com/office/drawing/2014/main" id="{E295A8C9-1998-3EE4-D0FF-698EA46A2DFC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" name="Google Shape;1038;p16">
            <a:extLst>
              <a:ext uri="{FF2B5EF4-FFF2-40B4-BE49-F238E27FC236}">
                <a16:creationId xmlns:a16="http://schemas.microsoft.com/office/drawing/2014/main" id="{4731CCDC-4D26-5981-12EF-C3277818607C}"/>
              </a:ext>
            </a:extLst>
          </p:cNvPr>
          <p:cNvGrpSpPr/>
          <p:nvPr/>
        </p:nvGrpSpPr>
        <p:grpSpPr>
          <a:xfrm rot="-370950" flipH="1">
            <a:off x="1828414" y="4096832"/>
            <a:ext cx="663997" cy="658133"/>
            <a:chOff x="2086991" y="460159"/>
            <a:chExt cx="5909894" cy="5705156"/>
          </a:xfrm>
        </p:grpSpPr>
        <p:sp>
          <p:nvSpPr>
            <p:cNvPr id="37" name="Google Shape;1039;p16">
              <a:extLst>
                <a:ext uri="{FF2B5EF4-FFF2-40B4-BE49-F238E27FC236}">
                  <a16:creationId xmlns:a16="http://schemas.microsoft.com/office/drawing/2014/main" id="{77D3DDBB-54F5-0AAE-EF96-F27E138C8029}"/>
                </a:ext>
              </a:extLst>
            </p:cNvPr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" name="Google Shape;1040;p16">
              <a:extLst>
                <a:ext uri="{FF2B5EF4-FFF2-40B4-BE49-F238E27FC236}">
                  <a16:creationId xmlns:a16="http://schemas.microsoft.com/office/drawing/2014/main" id="{BE03CCDA-E71E-4D0A-29EA-83FCB4095A1E}"/>
                </a:ext>
              </a:extLst>
            </p:cNvPr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39" name="Google Shape;1041;p16">
                <a:extLst>
                  <a:ext uri="{FF2B5EF4-FFF2-40B4-BE49-F238E27FC236}">
                    <a16:creationId xmlns:a16="http://schemas.microsoft.com/office/drawing/2014/main" id="{076C8FEA-12CA-E07F-C042-07C72D8A6A1C}"/>
                  </a:ext>
                </a:extLst>
              </p:cNvPr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042;p16">
                <a:extLst>
                  <a:ext uri="{FF2B5EF4-FFF2-40B4-BE49-F238E27FC236}">
                    <a16:creationId xmlns:a16="http://schemas.microsoft.com/office/drawing/2014/main" id="{78BB0B76-A569-EA00-EC56-F57AE3D133B0}"/>
                  </a:ext>
                </a:extLst>
              </p:cNvPr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043;p16">
                <a:extLst>
                  <a:ext uri="{FF2B5EF4-FFF2-40B4-BE49-F238E27FC236}">
                    <a16:creationId xmlns:a16="http://schemas.microsoft.com/office/drawing/2014/main" id="{F1398E38-676F-09AB-E135-C719310C8131}"/>
                  </a:ext>
                </a:extLst>
              </p:cNvPr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044;p16">
                <a:extLst>
                  <a:ext uri="{FF2B5EF4-FFF2-40B4-BE49-F238E27FC236}">
                    <a16:creationId xmlns:a16="http://schemas.microsoft.com/office/drawing/2014/main" id="{B1EFD14E-88C3-2B40-2E48-D1C9EDAF69E0}"/>
                  </a:ext>
                </a:extLst>
              </p:cNvPr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045;p16">
                <a:extLst>
                  <a:ext uri="{FF2B5EF4-FFF2-40B4-BE49-F238E27FC236}">
                    <a16:creationId xmlns:a16="http://schemas.microsoft.com/office/drawing/2014/main" id="{A1D1DD20-9D4C-A244-8AA3-81B1954D2835}"/>
                  </a:ext>
                </a:extLst>
              </p:cNvPr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046;p16">
                <a:extLst>
                  <a:ext uri="{FF2B5EF4-FFF2-40B4-BE49-F238E27FC236}">
                    <a16:creationId xmlns:a16="http://schemas.microsoft.com/office/drawing/2014/main" id="{24D462B2-B410-1E2E-E661-E103DEBCD61C}"/>
                  </a:ext>
                </a:extLst>
              </p:cNvPr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047;p16">
                <a:extLst>
                  <a:ext uri="{FF2B5EF4-FFF2-40B4-BE49-F238E27FC236}">
                    <a16:creationId xmlns:a16="http://schemas.microsoft.com/office/drawing/2014/main" id="{B6B7D994-F048-819D-DB4B-234042374FF4}"/>
                  </a:ext>
                </a:extLst>
              </p:cNvPr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048;p16">
                <a:extLst>
                  <a:ext uri="{FF2B5EF4-FFF2-40B4-BE49-F238E27FC236}">
                    <a16:creationId xmlns:a16="http://schemas.microsoft.com/office/drawing/2014/main" id="{B61198E6-3337-835A-0791-A7DECB21ADF0}"/>
                  </a:ext>
                </a:extLst>
              </p:cNvPr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049;p16">
                <a:extLst>
                  <a:ext uri="{FF2B5EF4-FFF2-40B4-BE49-F238E27FC236}">
                    <a16:creationId xmlns:a16="http://schemas.microsoft.com/office/drawing/2014/main" id="{88145643-35DF-9101-52EE-F4218EE2019B}"/>
                  </a:ext>
                </a:extLst>
              </p:cNvPr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050;p16">
                <a:extLst>
                  <a:ext uri="{FF2B5EF4-FFF2-40B4-BE49-F238E27FC236}">
                    <a16:creationId xmlns:a16="http://schemas.microsoft.com/office/drawing/2014/main" id="{AEEE8DEF-99C6-1DA0-3CB6-D7B300155680}"/>
                  </a:ext>
                </a:extLst>
              </p:cNvPr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051;p16">
                <a:extLst>
                  <a:ext uri="{FF2B5EF4-FFF2-40B4-BE49-F238E27FC236}">
                    <a16:creationId xmlns:a16="http://schemas.microsoft.com/office/drawing/2014/main" id="{BE0489C9-3A18-42B8-2266-1BEAA4416BD1}"/>
                  </a:ext>
                </a:extLst>
              </p:cNvPr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052;p16">
                <a:extLst>
                  <a:ext uri="{FF2B5EF4-FFF2-40B4-BE49-F238E27FC236}">
                    <a16:creationId xmlns:a16="http://schemas.microsoft.com/office/drawing/2014/main" id="{7CEB1762-FC8A-A495-F29F-BD32E9D5AD9C}"/>
                  </a:ext>
                </a:extLst>
              </p:cNvPr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053;p16">
                <a:extLst>
                  <a:ext uri="{FF2B5EF4-FFF2-40B4-BE49-F238E27FC236}">
                    <a16:creationId xmlns:a16="http://schemas.microsoft.com/office/drawing/2014/main" id="{75AE923E-D7B0-E1CB-FB35-195C8A59F0E0}"/>
                  </a:ext>
                </a:extLst>
              </p:cNvPr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90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1"/>
          <p:cNvSpPr txBox="1">
            <a:spLocks noGrp="1"/>
          </p:cNvSpPr>
          <p:nvPr>
            <p:ph type="title"/>
          </p:nvPr>
        </p:nvSpPr>
        <p:spPr>
          <a:xfrm>
            <a:off x="-1348549" y="3429000"/>
            <a:ext cx="6033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/>
              <a:t>Any questions?</a:t>
            </a:r>
            <a:endParaRPr sz="5700" dirty="0"/>
          </a:p>
        </p:txBody>
      </p:sp>
      <p:sp>
        <p:nvSpPr>
          <p:cNvPr id="1147" name="Google Shape;1147;p21"/>
          <p:cNvSpPr txBox="1">
            <a:spLocks noGrp="1"/>
          </p:cNvSpPr>
          <p:nvPr>
            <p:ph type="body" idx="1"/>
          </p:nvPr>
        </p:nvSpPr>
        <p:spPr>
          <a:xfrm>
            <a:off x="1790364" y="4436700"/>
            <a:ext cx="2225337" cy="197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 dirty="0"/>
              <a:t>BEE AWESOME! </a:t>
            </a:r>
            <a:endParaRPr sz="2600" dirty="0"/>
          </a:p>
          <a:p>
            <a:pPr marL="0" lvl="0" indent="0" algn="r" rtl="0">
              <a:spcBef>
                <a:spcPts val="2100"/>
              </a:spcBef>
              <a:spcAft>
                <a:spcPts val="2100"/>
              </a:spcAft>
              <a:buNone/>
            </a:pPr>
            <a:endParaRPr sz="2600" dirty="0"/>
          </a:p>
        </p:txBody>
      </p:sp>
      <p:pic>
        <p:nvPicPr>
          <p:cNvPr id="1148" name="Google Shape;1148;p21"/>
          <p:cNvPicPr preferRelativeResize="0"/>
          <p:nvPr/>
        </p:nvPicPr>
        <p:blipFill rotWithShape="1">
          <a:blip r:embed="rId3">
            <a:alphaModFix/>
          </a:blip>
          <a:srcRect l="32134"/>
          <a:stretch/>
        </p:blipFill>
        <p:spPr>
          <a:xfrm>
            <a:off x="6571375" y="1455000"/>
            <a:ext cx="5244600" cy="44871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49" name="Google Shape;1149;p21"/>
          <p:cNvGrpSpPr/>
          <p:nvPr/>
        </p:nvGrpSpPr>
        <p:grpSpPr>
          <a:xfrm rot="-370621" flipH="1">
            <a:off x="177451" y="271549"/>
            <a:ext cx="1329169" cy="1317401"/>
            <a:chOff x="2086991" y="460159"/>
            <a:chExt cx="5909894" cy="5705156"/>
          </a:xfrm>
        </p:grpSpPr>
        <p:sp>
          <p:nvSpPr>
            <p:cNvPr id="1150" name="Google Shape;1150;p21"/>
            <p:cNvSpPr/>
            <p:nvPr/>
          </p:nvSpPr>
          <p:spPr>
            <a:xfrm rot="180767">
              <a:off x="4563785" y="546432"/>
              <a:ext cx="3359194" cy="2900702"/>
            </a:xfrm>
            <a:custGeom>
              <a:avLst/>
              <a:gdLst/>
              <a:ahLst/>
              <a:cxnLst/>
              <a:rect l="l" t="t" r="r" b="b"/>
              <a:pathLst>
                <a:path w="3362958" h="2903953" extrusionOk="0">
                  <a:moveTo>
                    <a:pt x="586197" y="2462264"/>
                  </a:moveTo>
                  <a:lnTo>
                    <a:pt x="586197" y="2462264"/>
                  </a:lnTo>
                  <a:cubicBezTo>
                    <a:pt x="441054" y="2294844"/>
                    <a:pt x="93529" y="1580091"/>
                    <a:pt x="3581" y="734408"/>
                  </a:cubicBezTo>
                  <a:cubicBezTo>
                    <a:pt x="-27083" y="444643"/>
                    <a:pt x="140547" y="62583"/>
                    <a:pt x="453320" y="4630"/>
                  </a:cubicBezTo>
                  <a:cubicBezTo>
                    <a:pt x="755871" y="-52249"/>
                    <a:pt x="1107550" y="426223"/>
                    <a:pt x="1250583" y="820264"/>
                  </a:cubicBezTo>
                  <a:cubicBezTo>
                    <a:pt x="1393616" y="1214305"/>
                    <a:pt x="1331922" y="1976626"/>
                    <a:pt x="1311516" y="2368876"/>
                  </a:cubicBezTo>
                  <a:cubicBezTo>
                    <a:pt x="1419061" y="2118269"/>
                    <a:pt x="1708773" y="1437889"/>
                    <a:pt x="1914969" y="1163689"/>
                  </a:cubicBezTo>
                  <a:cubicBezTo>
                    <a:pt x="2121165" y="889489"/>
                    <a:pt x="2469987" y="734408"/>
                    <a:pt x="2548691" y="723676"/>
                  </a:cubicBezTo>
                  <a:cubicBezTo>
                    <a:pt x="2580378" y="719383"/>
                    <a:pt x="2988208" y="671089"/>
                    <a:pt x="3223299" y="981244"/>
                  </a:cubicBezTo>
                  <a:cubicBezTo>
                    <a:pt x="3441013" y="1267790"/>
                    <a:pt x="3343911" y="1638044"/>
                    <a:pt x="3325512" y="1711022"/>
                  </a:cubicBezTo>
                  <a:cubicBezTo>
                    <a:pt x="3235565" y="2057666"/>
                    <a:pt x="2982076" y="2236891"/>
                    <a:pt x="2497585" y="2580316"/>
                  </a:cubicBezTo>
                  <a:cubicBezTo>
                    <a:pt x="2322800" y="2703734"/>
                    <a:pt x="2149038" y="2803542"/>
                    <a:pt x="1925190" y="2859349"/>
                  </a:cubicBezTo>
                  <a:cubicBezTo>
                    <a:pt x="1906792" y="2863641"/>
                    <a:pt x="1781070" y="2894764"/>
                    <a:pt x="1638993" y="2902277"/>
                  </a:cubicBezTo>
                  <a:cubicBezTo>
                    <a:pt x="1186189" y="2925887"/>
                    <a:pt x="793690" y="2694075"/>
                    <a:pt x="637304" y="2591048"/>
                  </a:cubicBezTo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1" name="Google Shape;1151;p21"/>
            <p:cNvGrpSpPr/>
            <p:nvPr/>
          </p:nvGrpSpPr>
          <p:grpSpPr>
            <a:xfrm rot="524400">
              <a:off x="2361752" y="1775727"/>
              <a:ext cx="5226311" cy="4015832"/>
              <a:chOff x="3719512" y="2298400"/>
              <a:chExt cx="4622482" cy="3551857"/>
            </a:xfrm>
          </p:grpSpPr>
          <p:sp>
            <p:nvSpPr>
              <p:cNvPr id="1152" name="Google Shape;1152;p21"/>
              <p:cNvSpPr/>
              <p:nvPr/>
            </p:nvSpPr>
            <p:spPr>
              <a:xfrm>
                <a:off x="3820594" y="2828683"/>
                <a:ext cx="1298686" cy="767768"/>
              </a:xfrm>
              <a:custGeom>
                <a:avLst/>
                <a:gdLst/>
                <a:ahLst/>
                <a:cxnLst/>
                <a:rect l="l" t="t" r="r" b="b"/>
                <a:pathLst>
                  <a:path w="1298686" h="767768" extrusionOk="0">
                    <a:moveTo>
                      <a:pt x="1292425" y="695566"/>
                    </a:moveTo>
                    <a:cubicBezTo>
                      <a:pt x="1145740" y="429819"/>
                      <a:pt x="978100" y="139306"/>
                      <a:pt x="674252" y="35484"/>
                    </a:cubicBezTo>
                    <a:cubicBezTo>
                      <a:pt x="540902" y="-10236"/>
                      <a:pt x="389455" y="-15951"/>
                      <a:pt x="258962" y="43104"/>
                    </a:cubicBezTo>
                    <a:cubicBezTo>
                      <a:pt x="123707" y="103111"/>
                      <a:pt x="27505" y="231699"/>
                      <a:pt x="835" y="376479"/>
                    </a:cubicBezTo>
                    <a:cubicBezTo>
                      <a:pt x="-9643" y="436486"/>
                      <a:pt x="81797" y="462204"/>
                      <a:pt x="92275" y="402196"/>
                    </a:cubicBezTo>
                    <a:cubicBezTo>
                      <a:pt x="115135" y="275514"/>
                      <a:pt x="198002" y="165976"/>
                      <a:pt x="320875" y="120256"/>
                    </a:cubicBezTo>
                    <a:cubicBezTo>
                      <a:pt x="439937" y="76441"/>
                      <a:pt x="575192" y="94539"/>
                      <a:pt x="689492" y="144069"/>
                    </a:cubicBezTo>
                    <a:cubicBezTo>
                      <a:pt x="941905" y="253606"/>
                      <a:pt x="1082875" y="515544"/>
                      <a:pt x="1209557" y="745097"/>
                    </a:cubicBezTo>
                    <a:cubicBezTo>
                      <a:pt x="1239085" y="797484"/>
                      <a:pt x="1321952" y="749859"/>
                      <a:pt x="1292425" y="6955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4110034" y="3258866"/>
                <a:ext cx="4231960" cy="2591391"/>
              </a:xfrm>
              <a:custGeom>
                <a:avLst/>
                <a:gdLst/>
                <a:ahLst/>
                <a:cxnLst/>
                <a:rect l="l" t="t" r="r" b="b"/>
                <a:pathLst>
                  <a:path w="4231960" h="2591391" extrusionOk="0">
                    <a:moveTo>
                      <a:pt x="4231960" y="1303608"/>
                    </a:moveTo>
                    <a:cubicBezTo>
                      <a:pt x="3932875" y="1145493"/>
                      <a:pt x="3340420" y="565420"/>
                      <a:pt x="3046098" y="327295"/>
                    </a:cubicBezTo>
                    <a:cubicBezTo>
                      <a:pt x="2247903" y="-319452"/>
                      <a:pt x="6670" y="-14652"/>
                      <a:pt x="4765" y="1303608"/>
                    </a:cubicBezTo>
                    <a:lnTo>
                      <a:pt x="3" y="1303608"/>
                    </a:lnTo>
                    <a:cubicBezTo>
                      <a:pt x="-2855" y="2547573"/>
                      <a:pt x="2243140" y="2927620"/>
                      <a:pt x="3041335" y="2279920"/>
                    </a:cubicBezTo>
                    <a:cubicBezTo>
                      <a:pt x="3368995" y="2014173"/>
                      <a:pt x="3928113" y="1460770"/>
                      <a:pt x="4227198" y="1303608"/>
                    </a:cubicBezTo>
                    <a:lnTo>
                      <a:pt x="4231960" y="13036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1"/>
              <p:cNvSpPr/>
              <p:nvPr/>
            </p:nvSpPr>
            <p:spPr>
              <a:xfrm>
                <a:off x="5253038" y="3257488"/>
                <a:ext cx="966742" cy="2571904"/>
              </a:xfrm>
              <a:custGeom>
                <a:avLst/>
                <a:gdLst/>
                <a:ahLst/>
                <a:cxnLst/>
                <a:rect l="l" t="t" r="r" b="b"/>
                <a:pathLst>
                  <a:path w="966742" h="2559108" extrusionOk="0">
                    <a:moveTo>
                      <a:pt x="939165" y="2598"/>
                    </a:moveTo>
                    <a:cubicBezTo>
                      <a:pt x="808672" y="-3117"/>
                      <a:pt x="675322" y="693"/>
                      <a:pt x="542925" y="13075"/>
                    </a:cubicBezTo>
                    <a:cubicBezTo>
                      <a:pt x="581978" y="313113"/>
                      <a:pt x="599122" y="741738"/>
                      <a:pt x="495300" y="1239896"/>
                    </a:cubicBezTo>
                    <a:cubicBezTo>
                      <a:pt x="450533" y="1451351"/>
                      <a:pt x="143828" y="2231448"/>
                      <a:pt x="0" y="2459096"/>
                    </a:cubicBezTo>
                    <a:cubicBezTo>
                      <a:pt x="140017" y="2503863"/>
                      <a:pt x="286703" y="2537201"/>
                      <a:pt x="435292" y="2559108"/>
                    </a:cubicBezTo>
                    <a:cubicBezTo>
                      <a:pt x="621983" y="2106671"/>
                      <a:pt x="761047" y="1696143"/>
                      <a:pt x="857250" y="1230371"/>
                    </a:cubicBezTo>
                    <a:cubicBezTo>
                      <a:pt x="983932" y="617913"/>
                      <a:pt x="984885" y="315018"/>
                      <a:pt x="939165" y="2598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21"/>
              <p:cNvSpPr/>
              <p:nvPr/>
            </p:nvSpPr>
            <p:spPr>
              <a:xfrm>
                <a:off x="6045516" y="3306127"/>
                <a:ext cx="900062" cy="2543225"/>
              </a:xfrm>
              <a:custGeom>
                <a:avLst/>
                <a:gdLst/>
                <a:ahLst/>
                <a:cxnLst/>
                <a:rect l="l" t="t" r="r" b="b"/>
                <a:pathLst>
                  <a:path w="900062" h="2543225" extrusionOk="0">
                    <a:moveTo>
                      <a:pt x="897255" y="133350"/>
                    </a:moveTo>
                    <a:cubicBezTo>
                      <a:pt x="773430" y="74295"/>
                      <a:pt x="632460" y="29527"/>
                      <a:pt x="481965" y="0"/>
                    </a:cubicBezTo>
                    <a:cubicBezTo>
                      <a:pt x="531495" y="302895"/>
                      <a:pt x="573405" y="792480"/>
                      <a:pt x="452438" y="1375410"/>
                    </a:cubicBezTo>
                    <a:cubicBezTo>
                      <a:pt x="347663" y="1884045"/>
                      <a:pt x="157163" y="2278380"/>
                      <a:pt x="0" y="2543175"/>
                    </a:cubicBezTo>
                    <a:cubicBezTo>
                      <a:pt x="163830" y="2544128"/>
                      <a:pt x="323850" y="2531745"/>
                      <a:pt x="474345" y="2504123"/>
                    </a:cubicBezTo>
                    <a:cubicBezTo>
                      <a:pt x="616268" y="2124075"/>
                      <a:pt x="717233" y="1762125"/>
                      <a:pt x="814388" y="1365885"/>
                    </a:cubicBezTo>
                    <a:cubicBezTo>
                      <a:pt x="875348" y="1115378"/>
                      <a:pt x="910590" y="621030"/>
                      <a:pt x="897255" y="133350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6930389" y="3731894"/>
                <a:ext cx="760094" cy="1941195"/>
              </a:xfrm>
              <a:custGeom>
                <a:avLst/>
                <a:gdLst/>
                <a:ahLst/>
                <a:cxnLst/>
                <a:rect l="l" t="t" r="r" b="b"/>
                <a:pathLst>
                  <a:path w="760094" h="1941195" extrusionOk="0">
                    <a:moveTo>
                      <a:pt x="760095" y="328613"/>
                    </a:moveTo>
                    <a:cubicBezTo>
                      <a:pt x="629603" y="213360"/>
                      <a:pt x="501015" y="97155"/>
                      <a:pt x="389572" y="0"/>
                    </a:cubicBezTo>
                    <a:cubicBezTo>
                      <a:pt x="407670" y="279083"/>
                      <a:pt x="400050" y="626745"/>
                      <a:pt x="320040" y="1017270"/>
                    </a:cubicBezTo>
                    <a:cubicBezTo>
                      <a:pt x="243840" y="1387793"/>
                      <a:pt x="121920" y="1698308"/>
                      <a:pt x="0" y="1941195"/>
                    </a:cubicBezTo>
                    <a:cubicBezTo>
                      <a:pt x="79057" y="1903095"/>
                      <a:pt x="150495" y="1858328"/>
                      <a:pt x="213360" y="1806893"/>
                    </a:cubicBezTo>
                    <a:cubicBezTo>
                      <a:pt x="308610" y="1729740"/>
                      <a:pt x="423863" y="1627823"/>
                      <a:pt x="546735" y="1518285"/>
                    </a:cubicBezTo>
                    <a:cubicBezTo>
                      <a:pt x="594360" y="1351598"/>
                      <a:pt x="638175" y="1183005"/>
                      <a:pt x="681038" y="1007745"/>
                    </a:cubicBezTo>
                    <a:cubicBezTo>
                      <a:pt x="719138" y="852488"/>
                      <a:pt x="747713" y="607695"/>
                      <a:pt x="760095" y="328613"/>
                    </a:cubicBezTo>
                    <a:close/>
                  </a:path>
                </a:pathLst>
              </a:custGeom>
              <a:solidFill>
                <a:srgbClr val="02000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 rot="-4574523">
                <a:off x="4362418" y="4095947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4"/>
                      <a:pt x="332677" y="285752"/>
                      <a:pt x="214314" y="285752"/>
                    </a:cubicBezTo>
                    <a:cubicBezTo>
                      <a:pt x="95952" y="285752"/>
                      <a:pt x="0" y="221784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 rot="-4574523">
                <a:off x="4953356" y="4144191"/>
                <a:ext cx="428050" cy="285367"/>
              </a:xfrm>
              <a:custGeom>
                <a:avLst/>
                <a:gdLst/>
                <a:ahLst/>
                <a:cxnLst/>
                <a:rect l="l" t="t" r="r" b="b"/>
                <a:pathLst>
                  <a:path w="428628" h="285752" extrusionOk="0">
                    <a:moveTo>
                      <a:pt x="428629" y="142876"/>
                    </a:moveTo>
                    <a:cubicBezTo>
                      <a:pt x="428629" y="221785"/>
                      <a:pt x="332677" y="285752"/>
                      <a:pt x="214314" y="285752"/>
                    </a:cubicBezTo>
                    <a:cubicBezTo>
                      <a:pt x="95952" y="285752"/>
                      <a:pt x="0" y="221785"/>
                      <a:pt x="0" y="142876"/>
                    </a:cubicBezTo>
                    <a:cubicBezTo>
                      <a:pt x="0" y="63968"/>
                      <a:pt x="95952" y="0"/>
                      <a:pt x="214314" y="0"/>
                    </a:cubicBezTo>
                    <a:cubicBezTo>
                      <a:pt x="332677" y="0"/>
                      <a:pt x="428629" y="63968"/>
                      <a:pt x="428629" y="142876"/>
                    </a:cubicBezTo>
                    <a:close/>
                  </a:path>
                </a:pathLst>
              </a:custGeom>
              <a:solidFill>
                <a:srgbClr val="03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4529137" y="409098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5072062" y="4148137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95250" y="47625"/>
                    </a:moveTo>
                    <a:cubicBezTo>
                      <a:pt x="95250" y="73927"/>
                      <a:pt x="73928" y="95250"/>
                      <a:pt x="47625" y="95250"/>
                    </a:cubicBezTo>
                    <a:cubicBezTo>
                      <a:pt x="21322" y="95250"/>
                      <a:pt x="0" y="73927"/>
                      <a:pt x="0" y="47625"/>
                    </a:cubicBezTo>
                    <a:cubicBezTo>
                      <a:pt x="0" y="21323"/>
                      <a:pt x="21322" y="0"/>
                      <a:pt x="47625" y="0"/>
                    </a:cubicBezTo>
                    <a:cubicBezTo>
                      <a:pt x="73928" y="0"/>
                      <a:pt x="95250" y="21323"/>
                      <a:pt x="95250" y="476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21"/>
              <p:cNvSpPr/>
              <p:nvPr/>
            </p:nvSpPr>
            <p:spPr>
              <a:xfrm>
                <a:off x="4206259" y="2298400"/>
                <a:ext cx="1186276" cy="1306573"/>
              </a:xfrm>
              <a:custGeom>
                <a:avLst/>
                <a:gdLst/>
                <a:ahLst/>
                <a:cxnLst/>
                <a:rect l="l" t="t" r="r" b="b"/>
                <a:pathLst>
                  <a:path w="1186276" h="1306573" extrusionOk="0">
                    <a:moveTo>
                      <a:pt x="1185843" y="1261092"/>
                    </a:moveTo>
                    <a:cubicBezTo>
                      <a:pt x="1149648" y="981057"/>
                      <a:pt x="1058208" y="711499"/>
                      <a:pt x="911523" y="470517"/>
                    </a:cubicBezTo>
                    <a:cubicBezTo>
                      <a:pt x="784840" y="262872"/>
                      <a:pt x="601960" y="18079"/>
                      <a:pt x="337165" y="934"/>
                    </a:cubicBezTo>
                    <a:cubicBezTo>
                      <a:pt x="209530" y="-7638"/>
                      <a:pt x="82848" y="42844"/>
                      <a:pt x="8553" y="149524"/>
                    </a:cubicBezTo>
                    <a:cubicBezTo>
                      <a:pt x="-26690" y="200007"/>
                      <a:pt x="56178" y="247632"/>
                      <a:pt x="90468" y="197149"/>
                    </a:cubicBezTo>
                    <a:cubicBezTo>
                      <a:pt x="162858" y="92374"/>
                      <a:pt x="311448" y="74277"/>
                      <a:pt x="424795" y="114282"/>
                    </a:cubicBezTo>
                    <a:cubicBezTo>
                      <a:pt x="562908" y="161907"/>
                      <a:pt x="665778" y="281922"/>
                      <a:pt x="748645" y="397174"/>
                    </a:cubicBezTo>
                    <a:cubicBezTo>
                      <a:pt x="931525" y="651492"/>
                      <a:pt x="1050588" y="950577"/>
                      <a:pt x="1090593" y="1262044"/>
                    </a:cubicBezTo>
                    <a:cubicBezTo>
                      <a:pt x="1098213" y="1321100"/>
                      <a:pt x="1193463" y="1322052"/>
                      <a:pt x="1185843" y="12610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21"/>
              <p:cNvSpPr/>
              <p:nvPr/>
            </p:nvSpPr>
            <p:spPr>
              <a:xfrm>
                <a:off x="4062412" y="2357437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21"/>
              <p:cNvSpPr/>
              <p:nvPr/>
            </p:nvSpPr>
            <p:spPr>
              <a:xfrm>
                <a:off x="3719512" y="3071812"/>
                <a:ext cx="285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 extrusionOk="0">
                    <a:moveTo>
                      <a:pt x="285750" y="142875"/>
                    </a:moveTo>
                    <a:cubicBezTo>
                      <a:pt x="285750" y="221783"/>
                      <a:pt x="221783" y="285750"/>
                      <a:pt x="142875" y="285750"/>
                    </a:cubicBezTo>
                    <a:cubicBezTo>
                      <a:pt x="63967" y="285750"/>
                      <a:pt x="0" y="221783"/>
                      <a:pt x="0" y="142875"/>
                    </a:cubicBezTo>
                    <a:cubicBezTo>
                      <a:pt x="0" y="63967"/>
                      <a:pt x="63967" y="0"/>
                      <a:pt x="142875" y="0"/>
                    </a:cubicBezTo>
                    <a:cubicBezTo>
                      <a:pt x="221783" y="0"/>
                      <a:pt x="285750" y="63967"/>
                      <a:pt x="285750" y="1428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21"/>
              <p:cNvSpPr/>
              <p:nvPr/>
            </p:nvSpPr>
            <p:spPr>
              <a:xfrm>
                <a:off x="4410332" y="4643572"/>
                <a:ext cx="780012" cy="388007"/>
              </a:xfrm>
              <a:custGeom>
                <a:avLst/>
                <a:gdLst/>
                <a:ahLst/>
                <a:cxnLst/>
                <a:rect l="l" t="t" r="r" b="b"/>
                <a:pathLst>
                  <a:path w="780012" h="388007" extrusionOk="0">
                    <a:moveTo>
                      <a:pt x="683637" y="100829"/>
                    </a:moveTo>
                    <a:cubicBezTo>
                      <a:pt x="678875" y="160837"/>
                      <a:pt x="621725" y="200842"/>
                      <a:pt x="575052" y="229417"/>
                    </a:cubicBezTo>
                    <a:cubicBezTo>
                      <a:pt x="514092" y="266564"/>
                      <a:pt x="446465" y="303712"/>
                      <a:pt x="373122" y="290377"/>
                    </a:cubicBezTo>
                    <a:cubicBezTo>
                      <a:pt x="256917" y="270374"/>
                      <a:pt x="111184" y="155122"/>
                      <a:pt x="92134" y="34154"/>
                    </a:cubicBezTo>
                    <a:cubicBezTo>
                      <a:pt x="82609" y="-25853"/>
                      <a:pt x="-8831" y="-136"/>
                      <a:pt x="694" y="59872"/>
                    </a:cubicBezTo>
                    <a:cubicBezTo>
                      <a:pt x="14982" y="149407"/>
                      <a:pt x="77847" y="220844"/>
                      <a:pt x="145475" y="276089"/>
                    </a:cubicBezTo>
                    <a:cubicBezTo>
                      <a:pt x="215959" y="334192"/>
                      <a:pt x="296922" y="381817"/>
                      <a:pt x="390267" y="387532"/>
                    </a:cubicBezTo>
                    <a:cubicBezTo>
                      <a:pt x="481707" y="393247"/>
                      <a:pt x="572195" y="346574"/>
                      <a:pt x="646489" y="296092"/>
                    </a:cubicBezTo>
                    <a:cubicBezTo>
                      <a:pt x="716975" y="248467"/>
                      <a:pt x="772220" y="187507"/>
                      <a:pt x="779839" y="99877"/>
                    </a:cubicBezTo>
                    <a:cubicBezTo>
                      <a:pt x="784602" y="38917"/>
                      <a:pt x="689352" y="39869"/>
                      <a:pt x="683637" y="1008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0B3"/>
      </a:lt1>
      <a:dk2>
        <a:srgbClr val="D5B133"/>
      </a:dk2>
      <a:lt2>
        <a:srgbClr val="EEEEEE"/>
      </a:lt2>
      <a:accent1>
        <a:srgbClr val="FFCB25"/>
      </a:accent1>
      <a:accent2>
        <a:srgbClr val="FEE599"/>
      </a:accent2>
      <a:accent3>
        <a:srgbClr val="E0AF00"/>
      </a:accent3>
      <a:accent4>
        <a:srgbClr val="FFFFFF"/>
      </a:accent4>
      <a:accent5>
        <a:srgbClr val="000000"/>
      </a:accent5>
      <a:accent6>
        <a:srgbClr val="FFFFFF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312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Pompiere</vt:lpstr>
      <vt:lpstr>Barlow Condensed</vt:lpstr>
      <vt:lpstr>Dekko</vt:lpstr>
      <vt:lpstr>Calibri</vt:lpstr>
      <vt:lpstr>Meddon</vt:lpstr>
      <vt:lpstr>Arial</vt:lpstr>
      <vt:lpstr>SlidesMania</vt:lpstr>
      <vt:lpstr>Bee</vt:lpstr>
      <vt:lpstr>What is it?</vt:lpstr>
      <vt:lpstr>Target Audience </vt:lpstr>
      <vt:lpstr>Setting/genre. </vt:lpstr>
      <vt:lpstr>Mechanics</vt:lpstr>
      <vt:lpstr>Prototype</vt:lpstr>
      <vt:lpstr>Questions for QA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</dc:title>
  <dc:creator>Brian McNamee</dc:creator>
  <cp:lastModifiedBy>Brian McNamee</cp:lastModifiedBy>
  <cp:revision>10</cp:revision>
  <dcterms:modified xsi:type="dcterms:W3CDTF">2023-09-06T06:20:06Z</dcterms:modified>
</cp:coreProperties>
</file>