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658" y="-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4A7E92-9CC0-487B-8E65-33EE28512534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A1CF7-A308-4486-98ED-8FB6739EC5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67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DA1CF7-A308-4486-98ED-8FB6739EC5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BB76-9FFC-4901-A987-836C07D9CD4F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15DB-1889-4783-88D0-62730E56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438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BB76-9FFC-4901-A987-836C07D9CD4F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15DB-1889-4783-88D0-62730E56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29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BB76-9FFC-4901-A987-836C07D9CD4F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15DB-1889-4783-88D0-62730E56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26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BB76-9FFC-4901-A987-836C07D9CD4F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15DB-1889-4783-88D0-62730E56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827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BB76-9FFC-4901-A987-836C07D9CD4F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15DB-1889-4783-88D0-62730E56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202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BB76-9FFC-4901-A987-836C07D9CD4F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15DB-1889-4783-88D0-62730E56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11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BB76-9FFC-4901-A987-836C07D9CD4F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15DB-1889-4783-88D0-62730E56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793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BB76-9FFC-4901-A987-836C07D9CD4F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15DB-1889-4783-88D0-62730E56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918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BB76-9FFC-4901-A987-836C07D9CD4F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15DB-1889-4783-88D0-62730E56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474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BB76-9FFC-4901-A987-836C07D9CD4F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15DB-1889-4783-88D0-62730E56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411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FBB76-9FFC-4901-A987-836C07D9CD4F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815DB-1889-4783-88D0-62730E56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25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FBB76-9FFC-4901-A987-836C07D9CD4F}" type="datetimeFigureOut">
              <a:rPr lang="en-US" smtClean="0"/>
              <a:t>3/18/2020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815DB-1889-4783-88D0-62730E564B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583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1524" y="0"/>
            <a:ext cx="2872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Model insertion architecture</a:t>
            </a:r>
            <a:endParaRPr lang="en-US" dirty="0"/>
          </a:p>
        </p:txBody>
      </p:sp>
      <p:grpSp>
        <p:nvGrpSpPr>
          <p:cNvPr id="209" name="Group 208"/>
          <p:cNvGrpSpPr/>
          <p:nvPr/>
        </p:nvGrpSpPr>
        <p:grpSpPr>
          <a:xfrm>
            <a:off x="262984" y="312609"/>
            <a:ext cx="11784720" cy="6603458"/>
            <a:chOff x="262984" y="312609"/>
            <a:chExt cx="11784720" cy="6603458"/>
          </a:xfrm>
        </p:grpSpPr>
        <p:sp>
          <p:nvSpPr>
            <p:cNvPr id="160" name="Rectangle 159"/>
            <p:cNvSpPr/>
            <p:nvPr/>
          </p:nvSpPr>
          <p:spPr>
            <a:xfrm>
              <a:off x="7740073" y="312609"/>
              <a:ext cx="3605448" cy="161176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9040831" y="2968550"/>
              <a:ext cx="1524000" cy="118358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Knowledge Graph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9210322" y="3718022"/>
              <a:ext cx="1219200" cy="3232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Endpoint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9219558" y="4406129"/>
              <a:ext cx="1219200" cy="323272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REST API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9487413" y="4065539"/>
              <a:ext cx="0" cy="32789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/>
            <p:nvPr/>
          </p:nvCxnSpPr>
          <p:spPr>
            <a:xfrm flipV="1">
              <a:off x="10229558" y="4021090"/>
              <a:ext cx="0" cy="3723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Folded Corner 16"/>
            <p:cNvSpPr/>
            <p:nvPr/>
          </p:nvSpPr>
          <p:spPr>
            <a:xfrm>
              <a:off x="10097230" y="5034004"/>
              <a:ext cx="1248291" cy="688067"/>
            </a:xfrm>
            <a:prstGeom prst="foldedCorner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Notebooks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8743994" y="5035626"/>
              <a:ext cx="1219200" cy="688068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Python/JS </a:t>
              </a:r>
              <a:r>
                <a:rPr lang="en-US" dirty="0">
                  <a:solidFill>
                    <a:srgbClr val="C00000"/>
                  </a:solidFill>
                </a:rPr>
                <a:t>Client</a:t>
              </a:r>
            </a:p>
          </p:txBody>
        </p:sp>
        <p:cxnSp>
          <p:nvCxnSpPr>
            <p:cNvPr id="22" name="Straight Arrow Connector 21"/>
            <p:cNvCxnSpPr>
              <a:stCxn id="21" idx="0"/>
              <a:endCxn id="8" idx="2"/>
            </p:cNvCxnSpPr>
            <p:nvPr/>
          </p:nvCxnSpPr>
          <p:spPr>
            <a:xfrm flipV="1">
              <a:off x="9353594" y="4729401"/>
              <a:ext cx="475564" cy="3062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>
              <a:stCxn id="17" idx="0"/>
              <a:endCxn id="8" idx="2"/>
            </p:cNvCxnSpPr>
            <p:nvPr/>
          </p:nvCxnSpPr>
          <p:spPr>
            <a:xfrm flipH="1" flipV="1">
              <a:off x="9829158" y="4729401"/>
              <a:ext cx="892218" cy="3046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ounded Rectangle 27"/>
            <p:cNvSpPr/>
            <p:nvPr/>
          </p:nvSpPr>
          <p:spPr>
            <a:xfrm>
              <a:off x="262984" y="1561793"/>
              <a:ext cx="1524000" cy="438427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GitHub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685257" y="2767981"/>
              <a:ext cx="1739363" cy="89100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Model Configuration Container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2553602" y="1516308"/>
              <a:ext cx="1598395" cy="1430153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Guidebook for creating model </a:t>
              </a:r>
              <a:r>
                <a:rPr lang="en-US" dirty="0" smtClean="0">
                  <a:solidFill>
                    <a:srgbClr val="C00000"/>
                  </a:solidFill>
                </a:rPr>
                <a:t>configurations and setups and metadata 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683275" y="4207260"/>
              <a:ext cx="1739362" cy="71596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Browse and edit model metadata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8501786" y="6152541"/>
              <a:ext cx="1703617" cy="64683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Run model on server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39" name="Straight Arrow Connector 38"/>
            <p:cNvCxnSpPr>
              <a:stCxn id="32" idx="3"/>
              <a:endCxn id="8" idx="1"/>
            </p:cNvCxnSpPr>
            <p:nvPr/>
          </p:nvCxnSpPr>
          <p:spPr>
            <a:xfrm>
              <a:off x="6422637" y="4565243"/>
              <a:ext cx="2796921" cy="252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/>
            <p:cNvSpPr/>
            <p:nvPr/>
          </p:nvSpPr>
          <p:spPr>
            <a:xfrm>
              <a:off x="7152361" y="2579154"/>
              <a:ext cx="1573544" cy="8834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Metadata validation and upload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54" name="Straight Arrow Connector 53"/>
            <p:cNvCxnSpPr>
              <a:stCxn id="53" idx="2"/>
              <a:endCxn id="8" idx="1"/>
            </p:cNvCxnSpPr>
            <p:nvPr/>
          </p:nvCxnSpPr>
          <p:spPr>
            <a:xfrm>
              <a:off x="7939133" y="3462650"/>
              <a:ext cx="1280425" cy="110511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28" idx="3"/>
            </p:cNvCxnSpPr>
            <p:nvPr/>
          </p:nvCxnSpPr>
          <p:spPr>
            <a:xfrm flipV="1">
              <a:off x="1786984" y="1778804"/>
              <a:ext cx="766618" cy="22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>
              <a:stCxn id="31" idx="3"/>
              <a:endCxn id="182" idx="1"/>
            </p:cNvCxnSpPr>
            <p:nvPr/>
          </p:nvCxnSpPr>
          <p:spPr>
            <a:xfrm flipV="1">
              <a:off x="4151997" y="2018584"/>
              <a:ext cx="523256" cy="21280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>
              <a:stCxn id="31" idx="3"/>
            </p:cNvCxnSpPr>
            <p:nvPr/>
          </p:nvCxnSpPr>
          <p:spPr>
            <a:xfrm>
              <a:off x="4151997" y="2231385"/>
              <a:ext cx="531278" cy="7895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stCxn id="182" idx="3"/>
              <a:endCxn id="53" idx="1"/>
            </p:cNvCxnSpPr>
            <p:nvPr/>
          </p:nvCxnSpPr>
          <p:spPr>
            <a:xfrm>
              <a:off x="6421950" y="2018584"/>
              <a:ext cx="730411" cy="10023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>
              <a:stCxn id="119" idx="2"/>
              <a:endCxn id="31" idx="0"/>
            </p:cNvCxnSpPr>
            <p:nvPr/>
          </p:nvCxnSpPr>
          <p:spPr>
            <a:xfrm>
              <a:off x="3352799" y="1328425"/>
              <a:ext cx="1" cy="1878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>
              <a:stCxn id="36" idx="0"/>
              <a:endCxn id="21" idx="2"/>
            </p:cNvCxnSpPr>
            <p:nvPr/>
          </p:nvCxnSpPr>
          <p:spPr>
            <a:xfrm flipH="1" flipV="1">
              <a:off x="9353594" y="5723694"/>
              <a:ext cx="1" cy="4288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Rectangle 81"/>
            <p:cNvSpPr/>
            <p:nvPr/>
          </p:nvSpPr>
          <p:spPr>
            <a:xfrm>
              <a:off x="2363481" y="3249474"/>
              <a:ext cx="1980714" cy="64683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Run model locally with test data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83" name="Straight Arrow Connector 82"/>
            <p:cNvCxnSpPr/>
            <p:nvPr/>
          </p:nvCxnSpPr>
          <p:spPr>
            <a:xfrm flipH="1">
              <a:off x="3030192" y="2946363"/>
              <a:ext cx="142" cy="3031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 flipH="1" flipV="1">
              <a:off x="3618439" y="2946363"/>
              <a:ext cx="2138" cy="30311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Folded Corner 118"/>
            <p:cNvSpPr/>
            <p:nvPr/>
          </p:nvSpPr>
          <p:spPr>
            <a:xfrm>
              <a:off x="2479450" y="382307"/>
              <a:ext cx="1746697" cy="946118"/>
            </a:xfrm>
            <a:prstGeom prst="foldedCorner">
              <a:avLst>
                <a:gd name="adj" fmla="val 1366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Template-based guidelines for metadata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7063" y="4023831"/>
              <a:ext cx="621803" cy="621803"/>
            </a:xfrm>
            <a:prstGeom prst="rect">
              <a:avLst/>
            </a:prstGeom>
          </p:spPr>
        </p:pic>
        <p:sp>
          <p:nvSpPr>
            <p:cNvPr id="122" name="TextBox 121"/>
            <p:cNvSpPr txBox="1"/>
            <p:nvPr/>
          </p:nvSpPr>
          <p:spPr>
            <a:xfrm>
              <a:off x="1910535" y="4152130"/>
              <a:ext cx="1053491" cy="25391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Test and refine</a:t>
              </a:r>
              <a:endParaRPr lang="en-US" sz="1050" dirty="0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756215" y="5370455"/>
              <a:ext cx="2754770" cy="60475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Data Catalog transformation services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1847183" y="1542002"/>
              <a:ext cx="572833" cy="25391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Import</a:t>
              </a:r>
              <a:endParaRPr lang="en-US" sz="1050" dirty="0"/>
            </a:p>
          </p:txBody>
        </p:sp>
        <p:sp>
          <p:nvSpPr>
            <p:cNvPr id="151" name="Rectangle 150"/>
            <p:cNvSpPr/>
            <p:nvPr/>
          </p:nvSpPr>
          <p:spPr>
            <a:xfrm>
              <a:off x="8000070" y="792448"/>
              <a:ext cx="438779" cy="217431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7868994" y="312609"/>
              <a:ext cx="8640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Legend</a:t>
              </a:r>
              <a:endParaRPr lang="en-US" dirty="0"/>
            </a:p>
          </p:txBody>
        </p:sp>
        <p:sp>
          <p:nvSpPr>
            <p:cNvPr id="153" name="Rectangle 152"/>
            <p:cNvSpPr/>
            <p:nvPr/>
          </p:nvSpPr>
          <p:spPr>
            <a:xfrm>
              <a:off x="8000070" y="1132357"/>
              <a:ext cx="438779" cy="20560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54" name="Rectangle 153"/>
            <p:cNvSpPr/>
            <p:nvPr/>
          </p:nvSpPr>
          <p:spPr>
            <a:xfrm>
              <a:off x="8006119" y="1499602"/>
              <a:ext cx="432730" cy="19065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56" name="TextBox 155"/>
            <p:cNvSpPr txBox="1"/>
            <p:nvPr/>
          </p:nvSpPr>
          <p:spPr>
            <a:xfrm>
              <a:off x="8428291" y="761983"/>
              <a:ext cx="98648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Completed</a:t>
              </a:r>
              <a:endParaRPr lang="en-US" sz="1400" dirty="0"/>
            </a:p>
          </p:txBody>
        </p:sp>
        <p:sp>
          <p:nvSpPr>
            <p:cNvPr id="157" name="TextBox 156"/>
            <p:cNvSpPr txBox="1"/>
            <p:nvPr/>
          </p:nvSpPr>
          <p:spPr>
            <a:xfrm>
              <a:off x="8430254" y="1081317"/>
              <a:ext cx="141737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Work in progress</a:t>
              </a:r>
              <a:endParaRPr lang="en-US" sz="1400" dirty="0"/>
            </a:p>
          </p:txBody>
        </p:sp>
        <p:sp>
          <p:nvSpPr>
            <p:cNvPr id="158" name="TextBox 157"/>
            <p:cNvSpPr txBox="1"/>
            <p:nvPr/>
          </p:nvSpPr>
          <p:spPr>
            <a:xfrm>
              <a:off x="8438057" y="1456193"/>
              <a:ext cx="22802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Interaction with other teams</a:t>
              </a:r>
              <a:endParaRPr lang="en-US" sz="1400" dirty="0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3968185" y="5954367"/>
              <a:ext cx="1524000" cy="43842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err="1" smtClean="0">
                  <a:solidFill>
                    <a:srgbClr val="C00000"/>
                  </a:solidFill>
                </a:rPr>
                <a:t>CauseMOS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56" name="Rounded Rectangle 55"/>
            <p:cNvSpPr/>
            <p:nvPr/>
          </p:nvSpPr>
          <p:spPr>
            <a:xfrm>
              <a:off x="5653384" y="5954368"/>
              <a:ext cx="1524000" cy="438427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err="1" smtClean="0">
                  <a:solidFill>
                    <a:srgbClr val="C00000"/>
                  </a:solidFill>
                </a:rPr>
                <a:t>SuperMaaS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60" name="Straight Arrow Connector 59"/>
            <p:cNvCxnSpPr>
              <a:stCxn id="56" idx="0"/>
              <a:endCxn id="21" idx="1"/>
            </p:cNvCxnSpPr>
            <p:nvPr/>
          </p:nvCxnSpPr>
          <p:spPr>
            <a:xfrm flipV="1">
              <a:off x="6415384" y="5379660"/>
              <a:ext cx="2328610" cy="5747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>
              <a:stCxn id="55" idx="0"/>
              <a:endCxn id="21" idx="1"/>
            </p:cNvCxnSpPr>
            <p:nvPr/>
          </p:nvCxnSpPr>
          <p:spPr>
            <a:xfrm flipV="1">
              <a:off x="4730185" y="5379660"/>
              <a:ext cx="4013809" cy="5747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>
              <a:stCxn id="56" idx="0"/>
              <a:endCxn id="32" idx="2"/>
            </p:cNvCxnSpPr>
            <p:nvPr/>
          </p:nvCxnSpPr>
          <p:spPr>
            <a:xfrm flipH="1" flipV="1">
              <a:off x="5552956" y="4923226"/>
              <a:ext cx="862428" cy="10311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>
              <a:stCxn id="55" idx="0"/>
              <a:endCxn id="32" idx="2"/>
            </p:cNvCxnSpPr>
            <p:nvPr/>
          </p:nvCxnSpPr>
          <p:spPr>
            <a:xfrm flipV="1">
              <a:off x="4730185" y="4923226"/>
              <a:ext cx="822771" cy="103114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4856864" y="5267260"/>
              <a:ext cx="1333665" cy="2539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Documentation URLs</a:t>
              </a:r>
              <a:endParaRPr lang="en-US" sz="1050" dirty="0"/>
            </a:p>
          </p:txBody>
        </p:sp>
        <p:pic>
          <p:nvPicPr>
            <p:cNvPr id="100" name="Picture 99"/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53095" y="5894162"/>
              <a:ext cx="531784" cy="531784"/>
            </a:xfrm>
            <a:prstGeom prst="rect">
              <a:avLst/>
            </a:prstGeom>
          </p:spPr>
        </p:pic>
        <p:sp>
          <p:nvSpPr>
            <p:cNvPr id="108" name="Rectangle 107"/>
            <p:cNvSpPr/>
            <p:nvPr/>
          </p:nvSpPr>
          <p:spPr>
            <a:xfrm>
              <a:off x="8991287" y="1984294"/>
              <a:ext cx="1573544" cy="88349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Metadata schema </a:t>
              </a:r>
              <a:br>
                <a:rPr lang="en-US" dirty="0" smtClean="0">
                  <a:solidFill>
                    <a:srgbClr val="C00000"/>
                  </a:solidFill>
                </a:rPr>
              </a:br>
              <a:r>
                <a:rPr lang="en-US" dirty="0" smtClean="0">
                  <a:solidFill>
                    <a:srgbClr val="C00000"/>
                  </a:solidFill>
                </a:rPr>
                <a:t>(RDF, JSON)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09" name="Straight Arrow Connector 108"/>
            <p:cNvCxnSpPr>
              <a:stCxn id="108" idx="1"/>
              <a:endCxn id="53" idx="0"/>
            </p:cNvCxnSpPr>
            <p:nvPr/>
          </p:nvCxnSpPr>
          <p:spPr>
            <a:xfrm flipH="1">
              <a:off x="7939133" y="2426042"/>
              <a:ext cx="1052154" cy="1531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Elbow Connector 87"/>
            <p:cNvCxnSpPr>
              <a:stCxn id="108" idx="3"/>
              <a:endCxn id="8" idx="3"/>
            </p:cNvCxnSpPr>
            <p:nvPr/>
          </p:nvCxnSpPr>
          <p:spPr>
            <a:xfrm flipH="1">
              <a:off x="10438758" y="2426042"/>
              <a:ext cx="126073" cy="2141723"/>
            </a:xfrm>
            <a:prstGeom prst="bentConnector3">
              <a:avLst>
                <a:gd name="adj1" fmla="val -18132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Elbow Connector 115"/>
            <p:cNvCxnSpPr>
              <a:stCxn id="108" idx="3"/>
              <a:endCxn id="17" idx="3"/>
            </p:cNvCxnSpPr>
            <p:nvPr/>
          </p:nvCxnSpPr>
          <p:spPr>
            <a:xfrm>
              <a:off x="10564831" y="2426042"/>
              <a:ext cx="780690" cy="2951996"/>
            </a:xfrm>
            <a:prstGeom prst="bentConnector3">
              <a:avLst>
                <a:gd name="adj1" fmla="val 129282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7" name="TextBox 136"/>
            <p:cNvSpPr txBox="1"/>
            <p:nvPr/>
          </p:nvSpPr>
          <p:spPr>
            <a:xfrm>
              <a:off x="6624804" y="5327008"/>
              <a:ext cx="1676199" cy="41549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Model metadata, variables,</a:t>
              </a:r>
            </a:p>
            <a:p>
              <a:r>
                <a:rPr lang="en-US" sz="1050" dirty="0" smtClean="0"/>
                <a:t>documentation, etc.</a:t>
              </a:r>
              <a:endParaRPr lang="en-US" sz="1050" dirty="0"/>
            </a:p>
          </p:txBody>
        </p:sp>
        <p:cxnSp>
          <p:nvCxnSpPr>
            <p:cNvPr id="127" name="Elbow Connector 126"/>
            <p:cNvCxnSpPr>
              <a:stCxn id="129" idx="3"/>
              <a:endCxn id="36" idx="1"/>
            </p:cNvCxnSpPr>
            <p:nvPr/>
          </p:nvCxnSpPr>
          <p:spPr>
            <a:xfrm>
              <a:off x="3510985" y="5672832"/>
              <a:ext cx="4990801" cy="803126"/>
            </a:xfrm>
            <a:prstGeom prst="bentConnector3">
              <a:avLst>
                <a:gd name="adj1" fmla="val 521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/>
            <p:cNvCxnSpPr>
              <a:stCxn id="29" idx="0"/>
              <a:endCxn id="182" idx="2"/>
            </p:cNvCxnSpPr>
            <p:nvPr/>
          </p:nvCxnSpPr>
          <p:spPr>
            <a:xfrm flipH="1" flipV="1">
              <a:off x="5548602" y="2491643"/>
              <a:ext cx="6337" cy="2763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Elbow Connector 177"/>
            <p:cNvCxnSpPr>
              <a:stCxn id="129" idx="1"/>
              <a:endCxn id="31" idx="1"/>
            </p:cNvCxnSpPr>
            <p:nvPr/>
          </p:nvCxnSpPr>
          <p:spPr>
            <a:xfrm rot="10800000" flipH="1">
              <a:off x="756214" y="2231386"/>
              <a:ext cx="1797387" cy="3441447"/>
            </a:xfrm>
            <a:prstGeom prst="bentConnector3">
              <a:avLst>
                <a:gd name="adj1" fmla="val -12718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Folded Corner 181"/>
            <p:cNvSpPr/>
            <p:nvPr/>
          </p:nvSpPr>
          <p:spPr>
            <a:xfrm>
              <a:off x="4675253" y="1545525"/>
              <a:ext cx="1746697" cy="946118"/>
            </a:xfrm>
            <a:prstGeom prst="foldedCorner">
              <a:avLst>
                <a:gd name="adj" fmla="val 13667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Model configuration metadata file 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183" name="Elbow Connector 182"/>
            <p:cNvCxnSpPr>
              <a:stCxn id="196" idx="1"/>
              <a:endCxn id="31" idx="1"/>
            </p:cNvCxnSpPr>
            <p:nvPr/>
          </p:nvCxnSpPr>
          <p:spPr>
            <a:xfrm rot="10800000" flipH="1">
              <a:off x="756212" y="2231386"/>
              <a:ext cx="1797389" cy="4226269"/>
            </a:xfrm>
            <a:prstGeom prst="bentConnector3">
              <a:avLst>
                <a:gd name="adj1" fmla="val -2350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TextBox 185"/>
            <p:cNvSpPr txBox="1"/>
            <p:nvPr/>
          </p:nvSpPr>
          <p:spPr>
            <a:xfrm>
              <a:off x="438997" y="4750418"/>
              <a:ext cx="1139148" cy="25391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prstDash val="sysDot"/>
            </a:ln>
          </p:spPr>
          <p:txBody>
            <a:bodyPr wrap="square" rtlCol="0">
              <a:spAutoFit/>
            </a:bodyPr>
            <a:lstStyle/>
            <a:p>
              <a:r>
                <a:rPr lang="en-US" sz="1050" dirty="0" smtClean="0"/>
                <a:t>Transformations</a:t>
              </a:r>
              <a:endParaRPr lang="en-US" sz="1050" dirty="0"/>
            </a:p>
          </p:txBody>
        </p:sp>
        <p:sp>
          <p:nvSpPr>
            <p:cNvPr id="196" name="Rounded Rectangle 195"/>
            <p:cNvSpPr/>
            <p:nvPr/>
          </p:nvSpPr>
          <p:spPr>
            <a:xfrm>
              <a:off x="756213" y="6119781"/>
              <a:ext cx="2754772" cy="67574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Automated extraction of </a:t>
              </a:r>
              <a:r>
                <a:rPr lang="en-US" dirty="0" smtClean="0">
                  <a:solidFill>
                    <a:srgbClr val="C00000"/>
                  </a:solidFill>
                </a:rPr>
                <a:t>variables (Automates)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sp>
          <p:nvSpPr>
            <p:cNvPr id="199" name="Rectangle 198"/>
            <p:cNvSpPr/>
            <p:nvPr/>
          </p:nvSpPr>
          <p:spPr>
            <a:xfrm>
              <a:off x="10429522" y="6035848"/>
              <a:ext cx="1618182" cy="88021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dirty="0" smtClean="0">
                  <a:solidFill>
                    <a:srgbClr val="C00000"/>
                  </a:solidFill>
                </a:rPr>
                <a:t>Model Calibration (DAKOTA)</a:t>
              </a:r>
              <a:endParaRPr 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200" name="Straight Arrow Connector 199"/>
            <p:cNvCxnSpPr>
              <a:stCxn id="199" idx="1"/>
              <a:endCxn id="36" idx="3"/>
            </p:cNvCxnSpPr>
            <p:nvPr/>
          </p:nvCxnSpPr>
          <p:spPr>
            <a:xfrm flipH="1">
              <a:off x="10205403" y="6475958"/>
              <a:ext cx="22411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682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2230</TotalTime>
  <Words>97</Words>
  <Application>Microsoft Office PowerPoint</Application>
  <PresentationFormat>Widescreen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USC/ISI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dgarijo</dc:creator>
  <cp:lastModifiedBy>dgarijo</cp:lastModifiedBy>
  <cp:revision>22</cp:revision>
  <dcterms:created xsi:type="dcterms:W3CDTF">2020-03-09T22:07:17Z</dcterms:created>
  <dcterms:modified xsi:type="dcterms:W3CDTF">2020-03-19T02:40:16Z</dcterms:modified>
</cp:coreProperties>
</file>