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7E92-9CC0-487B-8E65-33EE2851253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1CF7-A308-4486-98ED-8FB673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insertion architecture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7740073" y="312609"/>
            <a:ext cx="3605448" cy="1611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040831" y="2968550"/>
            <a:ext cx="1524000" cy="118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Knowledge Graph</a:t>
            </a:r>
          </a:p>
        </p:txBody>
      </p:sp>
      <p:sp>
        <p:nvSpPr>
          <p:cNvPr id="7" name="Rectangle 6"/>
          <p:cNvSpPr/>
          <p:nvPr/>
        </p:nvSpPr>
        <p:spPr>
          <a:xfrm>
            <a:off x="9210322" y="3718022"/>
            <a:ext cx="1219200" cy="323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Endpoint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9558" y="4406129"/>
            <a:ext cx="1219200" cy="323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REST API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487413" y="4065539"/>
            <a:ext cx="0" cy="327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229558" y="4021090"/>
            <a:ext cx="0" cy="37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10097230" y="5034004"/>
            <a:ext cx="1248291" cy="68806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Notebooks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43994" y="5035626"/>
            <a:ext cx="1219200" cy="688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Python/JS </a:t>
            </a:r>
            <a:r>
              <a:rPr lang="en-US" dirty="0">
                <a:solidFill>
                  <a:srgbClr val="C00000"/>
                </a:solidFill>
              </a:rPr>
              <a:t>Client</a:t>
            </a:r>
          </a:p>
        </p:txBody>
      </p:sp>
      <p:cxnSp>
        <p:nvCxnSpPr>
          <p:cNvPr id="22" name="Straight Arrow Connector 21"/>
          <p:cNvCxnSpPr>
            <a:stCxn id="21" idx="0"/>
            <a:endCxn id="8" idx="2"/>
          </p:cNvCxnSpPr>
          <p:nvPr/>
        </p:nvCxnSpPr>
        <p:spPr>
          <a:xfrm flipV="1">
            <a:off x="9353594" y="4729401"/>
            <a:ext cx="475564" cy="30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9829158" y="4729401"/>
            <a:ext cx="892218" cy="30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62984" y="1561793"/>
            <a:ext cx="1524000" cy="438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GitHub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85257" y="2767981"/>
            <a:ext cx="1739363" cy="891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Model Configuration Container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3602" y="1516308"/>
            <a:ext cx="1598395" cy="1430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Guidebook for creating model </a:t>
            </a:r>
            <a:r>
              <a:rPr lang="en-US" dirty="0" smtClean="0">
                <a:solidFill>
                  <a:srgbClr val="C00000"/>
                </a:solidFill>
              </a:rPr>
              <a:t>configurations and setups and metadata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83275" y="4207260"/>
            <a:ext cx="1739362" cy="715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Browse and edit model metadata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1786" y="6152541"/>
            <a:ext cx="1703617" cy="646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Run model on server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2" idx="3"/>
            <a:endCxn id="8" idx="1"/>
          </p:cNvCxnSpPr>
          <p:nvPr/>
        </p:nvCxnSpPr>
        <p:spPr>
          <a:xfrm>
            <a:off x="6422637" y="4565243"/>
            <a:ext cx="2796921" cy="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52361" y="2579154"/>
            <a:ext cx="1573544" cy="883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Metadata validation and upload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53" idx="2"/>
            <a:endCxn id="8" idx="1"/>
          </p:cNvCxnSpPr>
          <p:nvPr/>
        </p:nvCxnSpPr>
        <p:spPr>
          <a:xfrm>
            <a:off x="7939133" y="3462650"/>
            <a:ext cx="1280425" cy="110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3"/>
          </p:cNvCxnSpPr>
          <p:nvPr/>
        </p:nvCxnSpPr>
        <p:spPr>
          <a:xfrm flipV="1">
            <a:off x="1786984" y="1778804"/>
            <a:ext cx="766618" cy="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3"/>
            <a:endCxn id="182" idx="1"/>
          </p:cNvCxnSpPr>
          <p:nvPr/>
        </p:nvCxnSpPr>
        <p:spPr>
          <a:xfrm flipV="1">
            <a:off x="4151997" y="2018584"/>
            <a:ext cx="523256" cy="21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</p:cNvCxnSpPr>
          <p:nvPr/>
        </p:nvCxnSpPr>
        <p:spPr>
          <a:xfrm>
            <a:off x="4151997" y="2231385"/>
            <a:ext cx="531278" cy="789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82" idx="3"/>
            <a:endCxn id="53" idx="1"/>
          </p:cNvCxnSpPr>
          <p:nvPr/>
        </p:nvCxnSpPr>
        <p:spPr>
          <a:xfrm>
            <a:off x="6421950" y="2018584"/>
            <a:ext cx="730411" cy="1002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9" idx="2"/>
            <a:endCxn id="31" idx="0"/>
          </p:cNvCxnSpPr>
          <p:nvPr/>
        </p:nvCxnSpPr>
        <p:spPr>
          <a:xfrm>
            <a:off x="3352799" y="1328425"/>
            <a:ext cx="1" cy="18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21" idx="2"/>
          </p:cNvCxnSpPr>
          <p:nvPr/>
        </p:nvCxnSpPr>
        <p:spPr>
          <a:xfrm flipH="1" flipV="1">
            <a:off x="9353594" y="5723694"/>
            <a:ext cx="1" cy="428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63481" y="3249474"/>
            <a:ext cx="1980714" cy="6468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Run model locally with test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3030192" y="2946363"/>
            <a:ext cx="142" cy="30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3618439" y="2946363"/>
            <a:ext cx="2138" cy="30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olded Corner 118"/>
          <p:cNvSpPr/>
          <p:nvPr/>
        </p:nvSpPr>
        <p:spPr>
          <a:xfrm>
            <a:off x="2479450" y="382307"/>
            <a:ext cx="1746697" cy="946118"/>
          </a:xfrm>
          <a:prstGeom prst="foldedCorner">
            <a:avLst>
              <a:gd name="adj" fmla="val 13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Template-based guidelines for metadata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63" y="4023831"/>
            <a:ext cx="621803" cy="621803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910535" y="4152130"/>
            <a:ext cx="1053491" cy="2539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Test and refine</a:t>
            </a:r>
            <a:endParaRPr lang="en-US" sz="1050" dirty="0"/>
          </a:p>
        </p:txBody>
      </p:sp>
      <p:sp>
        <p:nvSpPr>
          <p:cNvPr id="129" name="Rectangle 128"/>
          <p:cNvSpPr/>
          <p:nvPr/>
        </p:nvSpPr>
        <p:spPr>
          <a:xfrm>
            <a:off x="756215" y="5370455"/>
            <a:ext cx="2754770" cy="60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Catalog transformation 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847183" y="1542002"/>
            <a:ext cx="572833" cy="2539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Import</a:t>
            </a:r>
            <a:endParaRPr lang="en-US" sz="1050" dirty="0"/>
          </a:p>
        </p:txBody>
      </p:sp>
      <p:sp>
        <p:nvSpPr>
          <p:cNvPr id="151" name="Rectangle 150"/>
          <p:cNvSpPr/>
          <p:nvPr/>
        </p:nvSpPr>
        <p:spPr>
          <a:xfrm>
            <a:off x="8000070" y="792448"/>
            <a:ext cx="438779" cy="217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868994" y="312609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8000070" y="1132357"/>
            <a:ext cx="438779" cy="205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6119" y="1499602"/>
            <a:ext cx="432730" cy="19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428291" y="761983"/>
            <a:ext cx="98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Completed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430254" y="108131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 in progress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438057" y="1456193"/>
            <a:ext cx="228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Interaction with other teams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3968185" y="5954367"/>
            <a:ext cx="1524000" cy="438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CauseMOS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653384" y="5954368"/>
            <a:ext cx="1524000" cy="438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SuperMaaS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56" idx="0"/>
            <a:endCxn id="21" idx="1"/>
          </p:cNvCxnSpPr>
          <p:nvPr/>
        </p:nvCxnSpPr>
        <p:spPr>
          <a:xfrm flipV="1">
            <a:off x="6415384" y="5379660"/>
            <a:ext cx="2328610" cy="574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0"/>
            <a:endCxn id="21" idx="1"/>
          </p:cNvCxnSpPr>
          <p:nvPr/>
        </p:nvCxnSpPr>
        <p:spPr>
          <a:xfrm flipV="1">
            <a:off x="4730185" y="5379660"/>
            <a:ext cx="4013809" cy="574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6" idx="0"/>
            <a:endCxn id="32" idx="2"/>
          </p:cNvCxnSpPr>
          <p:nvPr/>
        </p:nvCxnSpPr>
        <p:spPr>
          <a:xfrm flipH="1" flipV="1">
            <a:off x="5552956" y="4923226"/>
            <a:ext cx="862428" cy="1031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0"/>
            <a:endCxn id="32" idx="2"/>
          </p:cNvCxnSpPr>
          <p:nvPr/>
        </p:nvCxnSpPr>
        <p:spPr>
          <a:xfrm flipV="1">
            <a:off x="4730185" y="4923226"/>
            <a:ext cx="822771" cy="1031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56864" y="5267260"/>
            <a:ext cx="1333665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Documentation URLs</a:t>
            </a:r>
            <a:endParaRPr lang="en-US" sz="105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95" y="5894162"/>
            <a:ext cx="531784" cy="531784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991287" y="1984294"/>
            <a:ext cx="1573544" cy="883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Metadata schema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(RDF, JSON)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9" name="Straight Arrow Connector 108"/>
          <p:cNvCxnSpPr>
            <a:stCxn id="108" idx="1"/>
            <a:endCxn id="53" idx="0"/>
          </p:cNvCxnSpPr>
          <p:nvPr/>
        </p:nvCxnSpPr>
        <p:spPr>
          <a:xfrm flipH="1">
            <a:off x="7939133" y="2426042"/>
            <a:ext cx="1052154" cy="15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08" idx="3"/>
            <a:endCxn id="8" idx="3"/>
          </p:cNvCxnSpPr>
          <p:nvPr/>
        </p:nvCxnSpPr>
        <p:spPr>
          <a:xfrm flipH="1">
            <a:off x="10438758" y="2426042"/>
            <a:ext cx="126073" cy="2141723"/>
          </a:xfrm>
          <a:prstGeom prst="bentConnector3">
            <a:avLst>
              <a:gd name="adj1" fmla="val -181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8" idx="3"/>
            <a:endCxn id="17" idx="3"/>
          </p:cNvCxnSpPr>
          <p:nvPr/>
        </p:nvCxnSpPr>
        <p:spPr>
          <a:xfrm>
            <a:off x="10564831" y="2426042"/>
            <a:ext cx="780690" cy="2951996"/>
          </a:xfrm>
          <a:prstGeom prst="bentConnector3">
            <a:avLst>
              <a:gd name="adj1" fmla="val 129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624804" y="5327008"/>
            <a:ext cx="1676199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Model metadata, variables,</a:t>
            </a:r>
          </a:p>
          <a:p>
            <a:r>
              <a:rPr lang="en-US" sz="1050" dirty="0" smtClean="0"/>
              <a:t>documentation, etc.</a:t>
            </a:r>
            <a:endParaRPr lang="en-US" sz="1050" dirty="0"/>
          </a:p>
        </p:txBody>
      </p:sp>
      <p:cxnSp>
        <p:nvCxnSpPr>
          <p:cNvPr id="127" name="Elbow Connector 126"/>
          <p:cNvCxnSpPr>
            <a:stCxn id="129" idx="3"/>
            <a:endCxn id="36" idx="1"/>
          </p:cNvCxnSpPr>
          <p:nvPr/>
        </p:nvCxnSpPr>
        <p:spPr>
          <a:xfrm>
            <a:off x="3510985" y="5672832"/>
            <a:ext cx="4990801" cy="803126"/>
          </a:xfrm>
          <a:prstGeom prst="bentConnector3">
            <a:avLst>
              <a:gd name="adj1" fmla="val 5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9" idx="0"/>
            <a:endCxn id="182" idx="2"/>
          </p:cNvCxnSpPr>
          <p:nvPr/>
        </p:nvCxnSpPr>
        <p:spPr>
          <a:xfrm flipH="1" flipV="1">
            <a:off x="5548602" y="2491643"/>
            <a:ext cx="6337" cy="27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29" idx="1"/>
            <a:endCxn id="31" idx="1"/>
          </p:cNvCxnSpPr>
          <p:nvPr/>
        </p:nvCxnSpPr>
        <p:spPr>
          <a:xfrm rot="10800000" flipH="1">
            <a:off x="756214" y="2231386"/>
            <a:ext cx="1797387" cy="3441447"/>
          </a:xfrm>
          <a:prstGeom prst="bentConnector3">
            <a:avLst>
              <a:gd name="adj1" fmla="val -12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olded Corner 181"/>
          <p:cNvSpPr/>
          <p:nvPr/>
        </p:nvSpPr>
        <p:spPr>
          <a:xfrm>
            <a:off x="4675253" y="1545525"/>
            <a:ext cx="1746697" cy="946118"/>
          </a:xfrm>
          <a:prstGeom prst="foldedCorner">
            <a:avLst>
              <a:gd name="adj" fmla="val 13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Model configuration metadata file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3" name="Elbow Connector 182"/>
          <p:cNvCxnSpPr>
            <a:stCxn id="196" idx="1"/>
            <a:endCxn id="31" idx="1"/>
          </p:cNvCxnSpPr>
          <p:nvPr/>
        </p:nvCxnSpPr>
        <p:spPr>
          <a:xfrm rot="10800000" flipH="1">
            <a:off x="756212" y="2231386"/>
            <a:ext cx="1797389" cy="4226269"/>
          </a:xfrm>
          <a:prstGeom prst="bentConnector3">
            <a:avLst>
              <a:gd name="adj1" fmla="val -23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38997" y="4750418"/>
            <a:ext cx="1139148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Transformations</a:t>
            </a:r>
            <a:endParaRPr lang="en-US" sz="1050" dirty="0"/>
          </a:p>
        </p:txBody>
      </p:sp>
      <p:sp>
        <p:nvSpPr>
          <p:cNvPr id="196" name="Rounded Rectangle 195"/>
          <p:cNvSpPr/>
          <p:nvPr/>
        </p:nvSpPr>
        <p:spPr>
          <a:xfrm>
            <a:off x="756213" y="6119781"/>
            <a:ext cx="2754772" cy="67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Automated extraction of </a:t>
            </a:r>
            <a:r>
              <a:rPr lang="en-US" dirty="0" smtClean="0">
                <a:solidFill>
                  <a:srgbClr val="C00000"/>
                </a:solidFill>
              </a:rPr>
              <a:t>variables (Automates)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0429522" y="6035848"/>
            <a:ext cx="1618182" cy="88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Model Calibration (DAKOTA)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0" name="Straight Arrow Connector 199"/>
          <p:cNvCxnSpPr>
            <a:stCxn id="199" idx="1"/>
            <a:endCxn id="36" idx="3"/>
          </p:cNvCxnSpPr>
          <p:nvPr/>
        </p:nvCxnSpPr>
        <p:spPr>
          <a:xfrm flipH="1">
            <a:off x="10205403" y="6475958"/>
            <a:ext cx="22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97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20</cp:revision>
  <dcterms:created xsi:type="dcterms:W3CDTF">2020-03-09T22:07:17Z</dcterms:created>
  <dcterms:modified xsi:type="dcterms:W3CDTF">2020-03-18T22:54:52Z</dcterms:modified>
</cp:coreProperties>
</file>