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BB76-9FFC-4901-A987-836C07D9CD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524" y="0"/>
            <a:ext cx="287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insertion architecture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55600" y="312609"/>
            <a:ext cx="11034436" cy="6545391"/>
            <a:chOff x="355600" y="312609"/>
            <a:chExt cx="11034436" cy="6545391"/>
          </a:xfrm>
        </p:grpSpPr>
        <p:sp>
          <p:nvSpPr>
            <p:cNvPr id="160" name="Rectangle 159"/>
            <p:cNvSpPr/>
            <p:nvPr/>
          </p:nvSpPr>
          <p:spPr>
            <a:xfrm>
              <a:off x="7730836" y="312609"/>
              <a:ext cx="3659200" cy="16117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465891" y="4130392"/>
              <a:ext cx="2193527" cy="27276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Model Catalog Web GUI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040831" y="2968550"/>
              <a:ext cx="1524000" cy="11835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Knowledge Graph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210322" y="3718022"/>
              <a:ext cx="1219200" cy="323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Endpoint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219558" y="4406129"/>
              <a:ext cx="1219200" cy="323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REST API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487413" y="4065539"/>
              <a:ext cx="0" cy="3278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0229558" y="4021090"/>
              <a:ext cx="0" cy="3723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lded Corner 16"/>
            <p:cNvSpPr/>
            <p:nvPr/>
          </p:nvSpPr>
          <p:spPr>
            <a:xfrm>
              <a:off x="10097230" y="5034004"/>
              <a:ext cx="1248291" cy="688067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Notebooks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43994" y="5035626"/>
              <a:ext cx="1219200" cy="6880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</a:rPr>
                <a:t>Pyhton</a:t>
              </a:r>
              <a:r>
                <a:rPr lang="en-US" dirty="0">
                  <a:solidFill>
                    <a:srgbClr val="C00000"/>
                  </a:solidFill>
                </a:rPr>
                <a:t>/JS Client</a:t>
              </a:r>
            </a:p>
          </p:txBody>
        </p:sp>
        <p:cxnSp>
          <p:nvCxnSpPr>
            <p:cNvPr id="22" name="Straight Arrow Connector 21"/>
            <p:cNvCxnSpPr>
              <a:stCxn id="21" idx="0"/>
              <a:endCxn id="8" idx="2"/>
            </p:cNvCxnSpPr>
            <p:nvPr/>
          </p:nvCxnSpPr>
          <p:spPr>
            <a:xfrm flipV="1">
              <a:off x="9353594" y="4729401"/>
              <a:ext cx="475564" cy="306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0"/>
              <a:endCxn id="8" idx="2"/>
            </p:cNvCxnSpPr>
            <p:nvPr/>
          </p:nvCxnSpPr>
          <p:spPr>
            <a:xfrm flipH="1" flipV="1">
              <a:off x="9829158" y="4729401"/>
              <a:ext cx="892218" cy="304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355600" y="1924376"/>
              <a:ext cx="1524000" cy="4384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GitHub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75940" y="1818090"/>
              <a:ext cx="1739363" cy="6347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Wrapped model (</a:t>
              </a:r>
              <a:r>
                <a:rPr lang="en-US" dirty="0" err="1" smtClean="0">
                  <a:solidFill>
                    <a:srgbClr val="C00000"/>
                  </a:solidFill>
                </a:rPr>
                <a:t>Dockerized</a:t>
              </a:r>
              <a:r>
                <a:rPr lang="en-US" dirty="0" smtClean="0">
                  <a:solidFill>
                    <a:srgbClr val="C00000"/>
                  </a:solidFill>
                </a:rPr>
                <a:t>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53602" y="1516308"/>
              <a:ext cx="1598395" cy="1254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GUI to guide users encapsulating models/setups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29458" y="4791098"/>
              <a:ext cx="1739362" cy="9180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GUI to create setups from existing ones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563089" y="6138089"/>
              <a:ext cx="1598395" cy="6468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CLI to test online models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29457" y="5811717"/>
              <a:ext cx="1739363" cy="91801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GUI to create model entries (not executable)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2" idx="3"/>
              <a:endCxn id="8" idx="1"/>
            </p:cNvCxnSpPr>
            <p:nvPr/>
          </p:nvCxnSpPr>
          <p:spPr>
            <a:xfrm flipV="1">
              <a:off x="6468820" y="4567765"/>
              <a:ext cx="2750738" cy="682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7" idx="3"/>
              <a:endCxn id="8" idx="1"/>
            </p:cNvCxnSpPr>
            <p:nvPr/>
          </p:nvCxnSpPr>
          <p:spPr>
            <a:xfrm flipV="1">
              <a:off x="6468820" y="4567765"/>
              <a:ext cx="2750738" cy="17029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152361" y="2579154"/>
              <a:ext cx="1573544" cy="883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CLI for uploading models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2"/>
              <a:endCxn id="8" idx="1"/>
            </p:cNvCxnSpPr>
            <p:nvPr/>
          </p:nvCxnSpPr>
          <p:spPr>
            <a:xfrm>
              <a:off x="7939133" y="3462650"/>
              <a:ext cx="1280425" cy="11051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8" idx="3"/>
              <a:endCxn id="31" idx="1"/>
            </p:cNvCxnSpPr>
            <p:nvPr/>
          </p:nvCxnSpPr>
          <p:spPr>
            <a:xfrm>
              <a:off x="1879600" y="2143590"/>
              <a:ext cx="67400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1" idx="3"/>
              <a:endCxn id="29" idx="1"/>
            </p:cNvCxnSpPr>
            <p:nvPr/>
          </p:nvCxnSpPr>
          <p:spPr>
            <a:xfrm flipV="1">
              <a:off x="4151997" y="2135446"/>
              <a:ext cx="523943" cy="8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3"/>
            </p:cNvCxnSpPr>
            <p:nvPr/>
          </p:nvCxnSpPr>
          <p:spPr>
            <a:xfrm>
              <a:off x="4151997" y="2143591"/>
              <a:ext cx="531278" cy="877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53" idx="1"/>
            </p:cNvCxnSpPr>
            <p:nvPr/>
          </p:nvCxnSpPr>
          <p:spPr>
            <a:xfrm>
              <a:off x="6422638" y="3020902"/>
              <a:ext cx="7297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9" idx="3"/>
              <a:endCxn id="53" idx="1"/>
            </p:cNvCxnSpPr>
            <p:nvPr/>
          </p:nvCxnSpPr>
          <p:spPr>
            <a:xfrm>
              <a:off x="6415303" y="2135446"/>
              <a:ext cx="737058" cy="885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6" idx="0"/>
              <a:endCxn id="21" idx="2"/>
            </p:cNvCxnSpPr>
            <p:nvPr/>
          </p:nvCxnSpPr>
          <p:spPr>
            <a:xfrm flipH="1" flipV="1">
              <a:off x="9353594" y="5723694"/>
              <a:ext cx="8693" cy="4143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553460" y="3073984"/>
              <a:ext cx="1598395" cy="6468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CLI to test local models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3030192" y="2770873"/>
              <a:ext cx="142" cy="303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3618439" y="2770873"/>
              <a:ext cx="2138" cy="303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endCxn id="102" idx="0"/>
            </p:cNvCxnSpPr>
            <p:nvPr/>
          </p:nvCxnSpPr>
          <p:spPr>
            <a:xfrm>
              <a:off x="5552957" y="3336596"/>
              <a:ext cx="9698" cy="79379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urved Connector 116"/>
            <p:cNvCxnSpPr>
              <a:stCxn id="28" idx="2"/>
              <a:endCxn id="37" idx="1"/>
            </p:cNvCxnSpPr>
            <p:nvPr/>
          </p:nvCxnSpPr>
          <p:spPr>
            <a:xfrm rot="16200000" flipH="1">
              <a:off x="969568" y="2510834"/>
              <a:ext cx="3907921" cy="361185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8485" y="6163120"/>
              <a:ext cx="621803" cy="621803"/>
            </a:xfrm>
            <a:prstGeom prst="rect">
              <a:avLst/>
            </a:prstGeom>
          </p:spPr>
        </p:pic>
        <p:sp>
          <p:nvSpPr>
            <p:cNvPr id="119" name="Folded Corner 118"/>
            <p:cNvSpPr/>
            <p:nvPr/>
          </p:nvSpPr>
          <p:spPr>
            <a:xfrm>
              <a:off x="4726232" y="2675890"/>
              <a:ext cx="1653448" cy="660294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Human-Friendly YAML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063" y="3848341"/>
              <a:ext cx="621803" cy="621803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3579335" y="3800380"/>
              <a:ext cx="1053491" cy="2539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Test and refine</a:t>
              </a:r>
              <a:endParaRPr lang="en-US" sz="1050" dirty="0"/>
            </a:p>
          </p:txBody>
        </p:sp>
        <p:cxnSp>
          <p:nvCxnSpPr>
            <p:cNvPr id="125" name="Straight Arrow Connector 124"/>
            <p:cNvCxnSpPr>
              <a:stCxn id="129" idx="2"/>
              <a:endCxn id="31" idx="0"/>
            </p:cNvCxnSpPr>
            <p:nvPr/>
          </p:nvCxnSpPr>
          <p:spPr>
            <a:xfrm>
              <a:off x="2171141" y="1157552"/>
              <a:ext cx="1181659" cy="358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730487" y="552798"/>
              <a:ext cx="2881307" cy="604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API call for </a:t>
              </a:r>
              <a:r>
                <a:rPr lang="en-US" dirty="0">
                  <a:solidFill>
                    <a:srgbClr val="C00000"/>
                  </a:solidFill>
                </a:rPr>
                <a:t>Description of dataset types (Data Catalog</a:t>
              </a:r>
              <a:r>
                <a:rPr lang="en-US" dirty="0" smtClean="0">
                  <a:solidFill>
                    <a:srgbClr val="C00000"/>
                  </a:solidFill>
                </a:rPr>
                <a:t>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810288" y="567066"/>
              <a:ext cx="2881307" cy="604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Automated extraction of variables/metadata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1" name="Straight Arrow Connector 140"/>
            <p:cNvCxnSpPr>
              <a:stCxn id="139" idx="2"/>
              <a:endCxn id="31" idx="0"/>
            </p:cNvCxnSpPr>
            <p:nvPr/>
          </p:nvCxnSpPr>
          <p:spPr>
            <a:xfrm flipH="1">
              <a:off x="3352800" y="1171820"/>
              <a:ext cx="1898142" cy="3444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084598" y="5413794"/>
              <a:ext cx="1053491" cy="415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Import and complete</a:t>
              </a:r>
              <a:endParaRPr lang="en-US" sz="105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937812" y="2235843"/>
              <a:ext cx="572833" cy="2539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Import</a:t>
              </a:r>
              <a:endParaRPr lang="en-US" sz="105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874285" y="4018151"/>
              <a:ext cx="572833" cy="415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Upload (JSON)</a:t>
              </a:r>
              <a:endParaRPr lang="en-US" sz="105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000070" y="792448"/>
              <a:ext cx="438779" cy="2174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868994" y="312609"/>
              <a:ext cx="864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000070" y="1132357"/>
              <a:ext cx="438779" cy="2056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006119" y="1499602"/>
              <a:ext cx="432730" cy="1906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428291" y="761983"/>
              <a:ext cx="986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Completed</a:t>
              </a:r>
              <a:endParaRPr lang="en-US" sz="1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430254" y="1081317"/>
              <a:ext cx="1417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Work in progress</a:t>
              </a:r>
              <a:endParaRPr lang="en-US" sz="1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438057" y="1456193"/>
              <a:ext cx="2280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Interaction with other teams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68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94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dgarijo</dc:creator>
  <cp:lastModifiedBy>dgarijo</cp:lastModifiedBy>
  <cp:revision>13</cp:revision>
  <dcterms:created xsi:type="dcterms:W3CDTF">2020-03-09T22:07:17Z</dcterms:created>
  <dcterms:modified xsi:type="dcterms:W3CDTF">2020-03-11T06:35:47Z</dcterms:modified>
</cp:coreProperties>
</file>