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A7E92-9CC0-487B-8E65-33EE2851253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A1CF7-A308-4486-98ED-8FB6739E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6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A1CF7-A308-4486-98ED-8FB6739EC5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3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2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1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9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1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7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1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FBB76-9FFC-4901-A987-836C07D9CD4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8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524" y="0"/>
            <a:ext cx="2872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insertion architecture</a:t>
            </a:r>
            <a:endParaRPr lang="en-US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262984" y="312609"/>
            <a:ext cx="11784720" cy="6603457"/>
            <a:chOff x="262984" y="312609"/>
            <a:chExt cx="11784720" cy="6603457"/>
          </a:xfrm>
        </p:grpSpPr>
        <p:sp>
          <p:nvSpPr>
            <p:cNvPr id="160" name="Rectangle 159"/>
            <p:cNvSpPr/>
            <p:nvPr/>
          </p:nvSpPr>
          <p:spPr>
            <a:xfrm>
              <a:off x="7740073" y="312609"/>
              <a:ext cx="3605448" cy="16117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040831" y="2968550"/>
              <a:ext cx="1524000" cy="11835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Knowledge Graph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210322" y="3718022"/>
              <a:ext cx="1219200" cy="3232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Endpoint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219558" y="4406129"/>
              <a:ext cx="1219200" cy="3232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REST API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9487413" y="4065539"/>
              <a:ext cx="0" cy="3278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0229558" y="4021090"/>
              <a:ext cx="0" cy="3723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olded Corner 16"/>
            <p:cNvSpPr/>
            <p:nvPr/>
          </p:nvSpPr>
          <p:spPr>
            <a:xfrm>
              <a:off x="10097230" y="5034004"/>
              <a:ext cx="1248291" cy="688067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Notebooks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43994" y="5035626"/>
              <a:ext cx="1219200" cy="6880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Python/JS </a:t>
              </a:r>
              <a:r>
                <a:rPr lang="en-US" dirty="0">
                  <a:solidFill>
                    <a:srgbClr val="C00000"/>
                  </a:solidFill>
                </a:rPr>
                <a:t>Client</a:t>
              </a:r>
            </a:p>
          </p:txBody>
        </p:sp>
        <p:cxnSp>
          <p:nvCxnSpPr>
            <p:cNvPr id="22" name="Straight Arrow Connector 21"/>
            <p:cNvCxnSpPr>
              <a:stCxn id="21" idx="0"/>
              <a:endCxn id="8" idx="2"/>
            </p:cNvCxnSpPr>
            <p:nvPr/>
          </p:nvCxnSpPr>
          <p:spPr>
            <a:xfrm flipV="1">
              <a:off x="9353594" y="4729401"/>
              <a:ext cx="475564" cy="3062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0"/>
              <a:endCxn id="8" idx="2"/>
            </p:cNvCxnSpPr>
            <p:nvPr/>
          </p:nvCxnSpPr>
          <p:spPr>
            <a:xfrm flipH="1" flipV="1">
              <a:off x="9829158" y="4729401"/>
              <a:ext cx="892218" cy="304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62984" y="1561793"/>
              <a:ext cx="1524000" cy="4384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GitHub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85257" y="2767981"/>
              <a:ext cx="1739363" cy="8910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Model Configuration Container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53602" y="1516308"/>
              <a:ext cx="1598395" cy="14301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Guidebook for creating model </a:t>
              </a:r>
              <a:r>
                <a:rPr lang="en-US" dirty="0" smtClean="0">
                  <a:solidFill>
                    <a:srgbClr val="C00000"/>
                  </a:solidFill>
                </a:rPr>
                <a:t>configurations and setups and metadata 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83275" y="4207260"/>
              <a:ext cx="1739362" cy="7159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Browse and edit model metadata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501785" y="6013741"/>
              <a:ext cx="1703617" cy="9023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Run model on </a:t>
              </a:r>
              <a:r>
                <a:rPr lang="en-US" dirty="0" smtClean="0">
                  <a:solidFill>
                    <a:srgbClr val="C00000"/>
                  </a:solidFill>
                </a:rPr>
                <a:t>server (MINT Desktop App)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2" idx="3"/>
              <a:endCxn id="8" idx="1"/>
            </p:cNvCxnSpPr>
            <p:nvPr/>
          </p:nvCxnSpPr>
          <p:spPr>
            <a:xfrm>
              <a:off x="6422637" y="4565243"/>
              <a:ext cx="2796921" cy="25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7152361" y="2579154"/>
              <a:ext cx="1573544" cy="8834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Metadata validation and upload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3" idx="2"/>
              <a:endCxn id="8" idx="1"/>
            </p:cNvCxnSpPr>
            <p:nvPr/>
          </p:nvCxnSpPr>
          <p:spPr>
            <a:xfrm>
              <a:off x="7939133" y="3462650"/>
              <a:ext cx="1280425" cy="11051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8" idx="3"/>
            </p:cNvCxnSpPr>
            <p:nvPr/>
          </p:nvCxnSpPr>
          <p:spPr>
            <a:xfrm flipV="1">
              <a:off x="1786984" y="1778804"/>
              <a:ext cx="766618" cy="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31" idx="3"/>
              <a:endCxn id="182" idx="1"/>
            </p:cNvCxnSpPr>
            <p:nvPr/>
          </p:nvCxnSpPr>
          <p:spPr>
            <a:xfrm flipV="1">
              <a:off x="4151997" y="2018584"/>
              <a:ext cx="523256" cy="2128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3"/>
            </p:cNvCxnSpPr>
            <p:nvPr/>
          </p:nvCxnSpPr>
          <p:spPr>
            <a:xfrm>
              <a:off x="4151997" y="2231385"/>
              <a:ext cx="531278" cy="7895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82" idx="3"/>
              <a:endCxn id="53" idx="1"/>
            </p:cNvCxnSpPr>
            <p:nvPr/>
          </p:nvCxnSpPr>
          <p:spPr>
            <a:xfrm>
              <a:off x="6421950" y="2018584"/>
              <a:ext cx="730411" cy="1002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119" idx="2"/>
              <a:endCxn id="31" idx="0"/>
            </p:cNvCxnSpPr>
            <p:nvPr/>
          </p:nvCxnSpPr>
          <p:spPr>
            <a:xfrm>
              <a:off x="3352799" y="1328425"/>
              <a:ext cx="1" cy="1878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36" idx="0"/>
              <a:endCxn id="21" idx="2"/>
            </p:cNvCxnSpPr>
            <p:nvPr/>
          </p:nvCxnSpPr>
          <p:spPr>
            <a:xfrm flipV="1">
              <a:off x="9353594" y="5723694"/>
              <a:ext cx="0" cy="2900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2363481" y="3249474"/>
              <a:ext cx="1980714" cy="6468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Run model locally with test data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3030192" y="2946363"/>
              <a:ext cx="142" cy="3031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 flipV="1">
              <a:off x="3618439" y="2946363"/>
              <a:ext cx="2138" cy="3031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Folded Corner 118"/>
            <p:cNvSpPr/>
            <p:nvPr/>
          </p:nvSpPr>
          <p:spPr>
            <a:xfrm>
              <a:off x="2479450" y="382307"/>
              <a:ext cx="1746697" cy="946118"/>
            </a:xfrm>
            <a:prstGeom prst="foldedCorner">
              <a:avLst>
                <a:gd name="adj" fmla="val 13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Template-based guidelines for metadata</a:t>
              </a:r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7063" y="4023831"/>
              <a:ext cx="621803" cy="621803"/>
            </a:xfrm>
            <a:prstGeom prst="rect">
              <a:avLst/>
            </a:prstGeom>
          </p:spPr>
        </p:pic>
        <p:sp>
          <p:nvSpPr>
            <p:cNvPr id="122" name="TextBox 121"/>
            <p:cNvSpPr txBox="1"/>
            <p:nvPr/>
          </p:nvSpPr>
          <p:spPr>
            <a:xfrm>
              <a:off x="1910535" y="4152130"/>
              <a:ext cx="1053491" cy="2539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Test and refine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56215" y="5370455"/>
              <a:ext cx="2754770" cy="6047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Data </a:t>
              </a:r>
              <a:r>
                <a:rPr lang="en-US" dirty="0">
                  <a:solidFill>
                    <a:srgbClr val="C00000"/>
                  </a:solidFill>
                </a:rPr>
                <a:t>t</a:t>
              </a:r>
              <a:r>
                <a:rPr lang="en-US" dirty="0" smtClean="0">
                  <a:solidFill>
                    <a:srgbClr val="C00000"/>
                  </a:solidFill>
                </a:rPr>
                <a:t>ransformation </a:t>
              </a:r>
              <a:r>
                <a:rPr lang="en-US" dirty="0" smtClean="0">
                  <a:solidFill>
                    <a:srgbClr val="C00000"/>
                  </a:solidFill>
                </a:rPr>
                <a:t>services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865773" y="1507274"/>
              <a:ext cx="572833" cy="2539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Import</a:t>
              </a:r>
              <a:endParaRPr lang="en-US" sz="1050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8000070" y="792448"/>
              <a:ext cx="438779" cy="2174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868994" y="312609"/>
              <a:ext cx="864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Legend</a:t>
              </a:r>
              <a:endParaRPr lang="en-US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8000070" y="1132357"/>
              <a:ext cx="438779" cy="2056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8006119" y="1499602"/>
              <a:ext cx="432730" cy="1906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8428291" y="761983"/>
              <a:ext cx="986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Completed</a:t>
              </a:r>
              <a:endParaRPr lang="en-US" sz="14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8430254" y="1081317"/>
              <a:ext cx="1417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Work in progress</a:t>
              </a:r>
              <a:endParaRPr lang="en-US" sz="14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438057" y="1456193"/>
              <a:ext cx="2280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Interaction with other teams</a:t>
              </a:r>
              <a:endParaRPr lang="en-US" sz="14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968185" y="5954367"/>
              <a:ext cx="1524000" cy="4384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 smtClean="0">
                  <a:solidFill>
                    <a:srgbClr val="C00000"/>
                  </a:solidFill>
                </a:rPr>
                <a:t>CauseMOS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653384" y="5954368"/>
              <a:ext cx="1524000" cy="4384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 smtClean="0">
                  <a:solidFill>
                    <a:srgbClr val="C00000"/>
                  </a:solidFill>
                </a:rPr>
                <a:t>SuperMaaS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6" idx="0"/>
              <a:endCxn id="21" idx="1"/>
            </p:cNvCxnSpPr>
            <p:nvPr/>
          </p:nvCxnSpPr>
          <p:spPr>
            <a:xfrm flipV="1">
              <a:off x="6415384" y="5379660"/>
              <a:ext cx="2328610" cy="5747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5" idx="0"/>
              <a:endCxn id="21" idx="1"/>
            </p:cNvCxnSpPr>
            <p:nvPr/>
          </p:nvCxnSpPr>
          <p:spPr>
            <a:xfrm flipV="1">
              <a:off x="4730185" y="5379660"/>
              <a:ext cx="4013809" cy="5747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6" idx="0"/>
              <a:endCxn id="32" idx="2"/>
            </p:cNvCxnSpPr>
            <p:nvPr/>
          </p:nvCxnSpPr>
          <p:spPr>
            <a:xfrm flipH="1" flipV="1">
              <a:off x="5552956" y="4923226"/>
              <a:ext cx="862428" cy="10311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5" idx="0"/>
              <a:endCxn id="32" idx="2"/>
            </p:cNvCxnSpPr>
            <p:nvPr/>
          </p:nvCxnSpPr>
          <p:spPr>
            <a:xfrm flipV="1">
              <a:off x="4730185" y="4923226"/>
              <a:ext cx="822771" cy="10311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856864" y="5267260"/>
              <a:ext cx="1333665" cy="2539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Documentation URLs</a:t>
              </a:r>
              <a:endParaRPr lang="en-US" sz="1050" dirty="0"/>
            </a:p>
          </p:txBody>
        </p: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3095" y="5894162"/>
              <a:ext cx="531784" cy="531784"/>
            </a:xfrm>
            <a:prstGeom prst="rect">
              <a:avLst/>
            </a:prstGeom>
          </p:spPr>
        </p:pic>
        <p:sp>
          <p:nvSpPr>
            <p:cNvPr id="108" name="Rectangle 107"/>
            <p:cNvSpPr/>
            <p:nvPr/>
          </p:nvSpPr>
          <p:spPr>
            <a:xfrm>
              <a:off x="8991287" y="1984294"/>
              <a:ext cx="1573544" cy="8834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Metadata schema 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(RDF, JSON)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09" name="Straight Arrow Connector 108"/>
            <p:cNvCxnSpPr>
              <a:stCxn id="108" idx="1"/>
              <a:endCxn id="53" idx="0"/>
            </p:cNvCxnSpPr>
            <p:nvPr/>
          </p:nvCxnSpPr>
          <p:spPr>
            <a:xfrm flipH="1">
              <a:off x="7939133" y="2426042"/>
              <a:ext cx="1052154" cy="1531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>
              <a:stCxn id="108" idx="3"/>
              <a:endCxn id="8" idx="3"/>
            </p:cNvCxnSpPr>
            <p:nvPr/>
          </p:nvCxnSpPr>
          <p:spPr>
            <a:xfrm flipH="1">
              <a:off x="10438758" y="2426042"/>
              <a:ext cx="126073" cy="2141723"/>
            </a:xfrm>
            <a:prstGeom prst="bentConnector3">
              <a:avLst>
                <a:gd name="adj1" fmla="val -18132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stCxn id="108" idx="3"/>
              <a:endCxn id="17" idx="3"/>
            </p:cNvCxnSpPr>
            <p:nvPr/>
          </p:nvCxnSpPr>
          <p:spPr>
            <a:xfrm>
              <a:off x="10564831" y="2426042"/>
              <a:ext cx="780690" cy="2951996"/>
            </a:xfrm>
            <a:prstGeom prst="bentConnector3">
              <a:avLst>
                <a:gd name="adj1" fmla="val 12928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6624804" y="5327008"/>
              <a:ext cx="1676199" cy="4154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Model metadata, variables,</a:t>
              </a:r>
            </a:p>
            <a:p>
              <a:r>
                <a:rPr lang="en-US" sz="1050" dirty="0" smtClean="0"/>
                <a:t>documentation, etc.</a:t>
              </a:r>
              <a:endParaRPr lang="en-US" sz="1050" dirty="0"/>
            </a:p>
          </p:txBody>
        </p:sp>
        <p:cxnSp>
          <p:nvCxnSpPr>
            <p:cNvPr id="127" name="Elbow Connector 126"/>
            <p:cNvCxnSpPr>
              <a:stCxn id="129" idx="3"/>
              <a:endCxn id="36" idx="1"/>
            </p:cNvCxnSpPr>
            <p:nvPr/>
          </p:nvCxnSpPr>
          <p:spPr>
            <a:xfrm>
              <a:off x="3510985" y="5672832"/>
              <a:ext cx="4990800" cy="792072"/>
            </a:xfrm>
            <a:prstGeom prst="bentConnector3">
              <a:avLst>
                <a:gd name="adj1" fmla="val 52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stCxn id="29" idx="0"/>
              <a:endCxn id="182" idx="2"/>
            </p:cNvCxnSpPr>
            <p:nvPr/>
          </p:nvCxnSpPr>
          <p:spPr>
            <a:xfrm flipH="1" flipV="1">
              <a:off x="5548602" y="2491643"/>
              <a:ext cx="6337" cy="276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Elbow Connector 177"/>
            <p:cNvCxnSpPr>
              <a:stCxn id="129" idx="1"/>
              <a:endCxn id="31" idx="1"/>
            </p:cNvCxnSpPr>
            <p:nvPr/>
          </p:nvCxnSpPr>
          <p:spPr>
            <a:xfrm rot="10800000" flipH="1">
              <a:off x="756214" y="2231386"/>
              <a:ext cx="1797387" cy="3441447"/>
            </a:xfrm>
            <a:prstGeom prst="bentConnector3">
              <a:avLst>
                <a:gd name="adj1" fmla="val -127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Folded Corner 181"/>
            <p:cNvSpPr/>
            <p:nvPr/>
          </p:nvSpPr>
          <p:spPr>
            <a:xfrm>
              <a:off x="4675253" y="1545525"/>
              <a:ext cx="1746697" cy="946118"/>
            </a:xfrm>
            <a:prstGeom prst="foldedCorner">
              <a:avLst>
                <a:gd name="adj" fmla="val 13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Model configuration metadata file </a:t>
              </a:r>
            </a:p>
          </p:txBody>
        </p:sp>
        <p:cxnSp>
          <p:nvCxnSpPr>
            <p:cNvPr id="183" name="Elbow Connector 182"/>
            <p:cNvCxnSpPr>
              <a:stCxn id="196" idx="1"/>
              <a:endCxn id="31" idx="1"/>
            </p:cNvCxnSpPr>
            <p:nvPr/>
          </p:nvCxnSpPr>
          <p:spPr>
            <a:xfrm rot="10800000" flipH="1">
              <a:off x="756212" y="2231386"/>
              <a:ext cx="1797389" cy="4226269"/>
            </a:xfrm>
            <a:prstGeom prst="bentConnector3">
              <a:avLst>
                <a:gd name="adj1" fmla="val -2350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ounded Rectangle 195"/>
            <p:cNvSpPr/>
            <p:nvPr/>
          </p:nvSpPr>
          <p:spPr>
            <a:xfrm>
              <a:off x="756213" y="6119781"/>
              <a:ext cx="2754772" cy="675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Automated extraction of </a:t>
              </a:r>
              <a:r>
                <a:rPr lang="en-US" dirty="0" smtClean="0">
                  <a:solidFill>
                    <a:srgbClr val="C00000"/>
                  </a:solidFill>
                </a:rPr>
                <a:t>variables (Automates)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0429522" y="6026674"/>
              <a:ext cx="1618182" cy="8802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Model Calibration (DAKOTA)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00" name="Straight Arrow Connector 199"/>
            <p:cNvCxnSpPr>
              <a:stCxn id="199" idx="1"/>
              <a:endCxn id="36" idx="3"/>
            </p:cNvCxnSpPr>
            <p:nvPr/>
          </p:nvCxnSpPr>
          <p:spPr>
            <a:xfrm flipH="1" flipV="1">
              <a:off x="10205402" y="6464904"/>
              <a:ext cx="224120" cy="1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68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</TotalTime>
  <Words>100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USC/ISI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dgarijo</dc:creator>
  <cp:lastModifiedBy>dgarijo</cp:lastModifiedBy>
  <cp:revision>23</cp:revision>
  <dcterms:created xsi:type="dcterms:W3CDTF">2020-03-09T22:07:17Z</dcterms:created>
  <dcterms:modified xsi:type="dcterms:W3CDTF">2020-03-20T00:48:23Z</dcterms:modified>
</cp:coreProperties>
</file>