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520700" y="5144135"/>
            <a:ext cx="1034415" cy="904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05230" y="4159885"/>
            <a:ext cx="1934845" cy="781050"/>
            <a:chOff x="3183" y="7580"/>
            <a:chExt cx="3047" cy="1230"/>
          </a:xfrm>
        </p:grpSpPr>
        <p:sp>
          <p:nvSpPr>
            <p:cNvPr id="43" name="矩形 42"/>
            <p:cNvSpPr/>
            <p:nvPr/>
          </p:nvSpPr>
          <p:spPr>
            <a:xfrm>
              <a:off x="318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s2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858260" y="4159885"/>
            <a:ext cx="1934845" cy="781050"/>
            <a:chOff x="6776" y="7580"/>
            <a:chExt cx="3047" cy="1230"/>
          </a:xfrm>
        </p:grpSpPr>
        <p:sp>
          <p:nvSpPr>
            <p:cNvPr id="41" name="矩形 40"/>
            <p:cNvSpPr/>
            <p:nvPr/>
          </p:nvSpPr>
          <p:spPr>
            <a:xfrm>
              <a:off x="6776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s3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5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s4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11290" y="4159885"/>
            <a:ext cx="1934845" cy="781050"/>
            <a:chOff x="10313" y="7580"/>
            <a:chExt cx="3047" cy="1230"/>
          </a:xfrm>
        </p:grpSpPr>
        <p:sp>
          <p:nvSpPr>
            <p:cNvPr id="48" name="矩形 47"/>
            <p:cNvSpPr/>
            <p:nvPr/>
          </p:nvSpPr>
          <p:spPr>
            <a:xfrm>
              <a:off x="1031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s5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99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s6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164320" y="4159885"/>
            <a:ext cx="1934845" cy="781050"/>
            <a:chOff x="14125" y="7580"/>
            <a:chExt cx="3047" cy="1230"/>
          </a:xfrm>
        </p:grpSpPr>
        <p:sp>
          <p:nvSpPr>
            <p:cNvPr id="51" name="矩形 50"/>
            <p:cNvSpPr/>
            <p:nvPr/>
          </p:nvSpPr>
          <p:spPr>
            <a:xfrm>
              <a:off x="1412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s7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5804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s8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05230" y="3038475"/>
            <a:ext cx="1934845" cy="781050"/>
            <a:chOff x="3183" y="7580"/>
            <a:chExt cx="3047" cy="1230"/>
          </a:xfrm>
        </p:grpSpPr>
        <p:sp>
          <p:nvSpPr>
            <p:cNvPr id="60" name="矩形 59"/>
            <p:cNvSpPr/>
            <p:nvPr/>
          </p:nvSpPr>
          <p:spPr>
            <a:xfrm>
              <a:off x="318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s9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86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s10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858260" y="3038475"/>
            <a:ext cx="1934845" cy="781050"/>
            <a:chOff x="6776" y="7580"/>
            <a:chExt cx="3047" cy="1230"/>
          </a:xfrm>
        </p:grpSpPr>
        <p:sp>
          <p:nvSpPr>
            <p:cNvPr id="63" name="矩形 62"/>
            <p:cNvSpPr/>
            <p:nvPr/>
          </p:nvSpPr>
          <p:spPr>
            <a:xfrm>
              <a:off x="6776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s11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45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s12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11290" y="3038475"/>
            <a:ext cx="1934845" cy="781050"/>
            <a:chOff x="10313" y="7580"/>
            <a:chExt cx="3047" cy="1230"/>
          </a:xfrm>
        </p:grpSpPr>
        <p:sp>
          <p:nvSpPr>
            <p:cNvPr id="66" name="矩形 65"/>
            <p:cNvSpPr/>
            <p:nvPr/>
          </p:nvSpPr>
          <p:spPr>
            <a:xfrm>
              <a:off x="1031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s13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99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s14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164320" y="3038475"/>
            <a:ext cx="1934845" cy="781050"/>
            <a:chOff x="14125" y="7580"/>
            <a:chExt cx="3047" cy="1230"/>
          </a:xfrm>
        </p:grpSpPr>
        <p:sp>
          <p:nvSpPr>
            <p:cNvPr id="69" name="矩形 68"/>
            <p:cNvSpPr/>
            <p:nvPr/>
          </p:nvSpPr>
          <p:spPr>
            <a:xfrm>
              <a:off x="1412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s15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5804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s16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61683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02150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s18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9508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s19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43978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s20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34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5511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78" name="直接连接符 77"/>
          <p:cNvCxnSpPr>
            <a:stCxn id="75" idx="0"/>
            <a:endCxn id="43" idx="2"/>
          </p:cNvCxnSpPr>
          <p:nvPr/>
        </p:nvCxnSpPr>
        <p:spPr>
          <a:xfrm flipV="1">
            <a:off x="1035685" y="4940935"/>
            <a:ext cx="60388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7" idx="0"/>
            <a:endCxn id="43" idx="2"/>
          </p:cNvCxnSpPr>
          <p:nvPr/>
        </p:nvCxnSpPr>
        <p:spPr>
          <a:xfrm flipH="1" flipV="1">
            <a:off x="1639570" y="4940935"/>
            <a:ext cx="34988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43" idx="0"/>
            <a:endCxn id="60" idx="2"/>
          </p:cNvCxnSpPr>
          <p:nvPr/>
        </p:nvCxnSpPr>
        <p:spPr>
          <a:xfrm flipV="1">
            <a:off x="163957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3" idx="0"/>
            <a:endCxn id="61" idx="2"/>
          </p:cNvCxnSpPr>
          <p:nvPr/>
        </p:nvCxnSpPr>
        <p:spPr>
          <a:xfrm flipV="1">
            <a:off x="163957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40" idx="0"/>
            <a:endCxn id="61" idx="2"/>
          </p:cNvCxnSpPr>
          <p:nvPr/>
        </p:nvCxnSpPr>
        <p:spPr>
          <a:xfrm flipV="1">
            <a:off x="270573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0" idx="0"/>
            <a:endCxn id="71" idx="2"/>
          </p:cNvCxnSpPr>
          <p:nvPr/>
        </p:nvCxnSpPr>
        <p:spPr>
          <a:xfrm flipV="1">
            <a:off x="1639570" y="1891030"/>
            <a:ext cx="1661795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3" idx="0"/>
            <a:endCxn id="71" idx="2"/>
          </p:cNvCxnSpPr>
          <p:nvPr/>
        </p:nvCxnSpPr>
        <p:spPr>
          <a:xfrm flipH="1" flipV="1">
            <a:off x="3301365" y="1891030"/>
            <a:ext cx="991235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1" idx="0"/>
            <a:endCxn id="63" idx="2"/>
          </p:cNvCxnSpPr>
          <p:nvPr/>
        </p:nvCxnSpPr>
        <p:spPr>
          <a:xfrm flipV="1">
            <a:off x="429260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6" idx="0"/>
            <a:endCxn id="71" idx="2"/>
          </p:cNvCxnSpPr>
          <p:nvPr/>
        </p:nvCxnSpPr>
        <p:spPr>
          <a:xfrm flipH="1" flipV="1">
            <a:off x="3301365" y="1891030"/>
            <a:ext cx="3644265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69" idx="0"/>
            <a:endCxn id="71" idx="2"/>
          </p:cNvCxnSpPr>
          <p:nvPr/>
        </p:nvCxnSpPr>
        <p:spPr>
          <a:xfrm flipH="1" flipV="1">
            <a:off x="3301365" y="1891030"/>
            <a:ext cx="6297295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8" idx="0"/>
            <a:endCxn id="66" idx="2"/>
          </p:cNvCxnSpPr>
          <p:nvPr/>
        </p:nvCxnSpPr>
        <p:spPr>
          <a:xfrm flipV="1">
            <a:off x="694563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47" idx="0"/>
            <a:endCxn id="63" idx="2"/>
          </p:cNvCxnSpPr>
          <p:nvPr/>
        </p:nvCxnSpPr>
        <p:spPr>
          <a:xfrm flipH="1" flipV="1">
            <a:off x="429260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49" idx="0"/>
            <a:endCxn id="66" idx="2"/>
          </p:cNvCxnSpPr>
          <p:nvPr/>
        </p:nvCxnSpPr>
        <p:spPr>
          <a:xfrm flipH="1" flipV="1">
            <a:off x="694563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51" idx="0"/>
            <a:endCxn id="69" idx="2"/>
          </p:cNvCxnSpPr>
          <p:nvPr/>
        </p:nvCxnSpPr>
        <p:spPr>
          <a:xfrm flipV="1">
            <a:off x="959866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2" idx="0"/>
            <a:endCxn id="69" idx="2"/>
          </p:cNvCxnSpPr>
          <p:nvPr/>
        </p:nvCxnSpPr>
        <p:spPr>
          <a:xfrm flipH="1" flipV="1">
            <a:off x="959866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896235" y="18910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224530" y="18910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48653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5219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836420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9395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534410" y="18910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985260" y="18910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21576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869430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522460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29260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50215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4563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167245" y="3760470"/>
            <a:ext cx="159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952182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75233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13956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166995" y="388112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9259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858760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431020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326370" y="388112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56730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762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923790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h5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51192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h6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57745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16495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h8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023048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h9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48653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73799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70573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70573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48653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147" name="直接连接符 146"/>
          <p:cNvCxnSpPr>
            <a:stCxn id="132" idx="0"/>
            <a:endCxn id="40" idx="2"/>
          </p:cNvCxnSpPr>
          <p:nvPr/>
        </p:nvCxnSpPr>
        <p:spPr>
          <a:xfrm flipH="1" flipV="1">
            <a:off x="2705735" y="4940935"/>
            <a:ext cx="29591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3" idx="0"/>
            <a:endCxn id="41" idx="2"/>
          </p:cNvCxnSpPr>
          <p:nvPr/>
        </p:nvCxnSpPr>
        <p:spPr>
          <a:xfrm flipV="1">
            <a:off x="4291965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34" idx="0"/>
            <a:endCxn id="47" idx="2"/>
          </p:cNvCxnSpPr>
          <p:nvPr/>
        </p:nvCxnSpPr>
        <p:spPr>
          <a:xfrm flipV="1">
            <a:off x="535813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78193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919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87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62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4" name="直接连接符 3"/>
          <p:cNvCxnSpPr>
            <a:stCxn id="135" idx="0"/>
            <a:endCxn id="48" idx="2"/>
          </p:cNvCxnSpPr>
          <p:nvPr/>
        </p:nvCxnSpPr>
        <p:spPr>
          <a:xfrm flipH="1" flipV="1">
            <a:off x="694563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136" idx="0"/>
            <a:endCxn id="49" idx="2"/>
          </p:cNvCxnSpPr>
          <p:nvPr/>
        </p:nvCxnSpPr>
        <p:spPr>
          <a:xfrm flipV="1">
            <a:off x="8011795" y="4940935"/>
            <a:ext cx="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37" idx="0"/>
            <a:endCxn id="51" idx="2"/>
          </p:cNvCxnSpPr>
          <p:nvPr/>
        </p:nvCxnSpPr>
        <p:spPr>
          <a:xfrm flipH="1" flipV="1">
            <a:off x="959866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38" idx="0"/>
            <a:endCxn id="52" idx="2"/>
          </p:cNvCxnSpPr>
          <p:nvPr/>
        </p:nvCxnSpPr>
        <p:spPr>
          <a:xfrm flipV="1">
            <a:off x="10664825" y="4940935"/>
            <a:ext cx="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1814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929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6482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520700" y="5144135"/>
            <a:ext cx="1034415" cy="904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05230" y="4159885"/>
            <a:ext cx="1934845" cy="781050"/>
            <a:chOff x="3183" y="7580"/>
            <a:chExt cx="3047" cy="1230"/>
          </a:xfrm>
        </p:grpSpPr>
        <p:sp>
          <p:nvSpPr>
            <p:cNvPr id="43" name="矩形 42"/>
            <p:cNvSpPr/>
            <p:nvPr/>
          </p:nvSpPr>
          <p:spPr>
            <a:xfrm>
              <a:off x="318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s2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858260" y="4159885"/>
            <a:ext cx="1934845" cy="781050"/>
            <a:chOff x="6776" y="7580"/>
            <a:chExt cx="3047" cy="1230"/>
          </a:xfrm>
        </p:grpSpPr>
        <p:sp>
          <p:nvSpPr>
            <p:cNvPr id="41" name="矩形 40"/>
            <p:cNvSpPr/>
            <p:nvPr/>
          </p:nvSpPr>
          <p:spPr>
            <a:xfrm>
              <a:off x="6776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s3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5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s4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11290" y="4159885"/>
            <a:ext cx="1934845" cy="781050"/>
            <a:chOff x="10313" y="7580"/>
            <a:chExt cx="3047" cy="1230"/>
          </a:xfrm>
        </p:grpSpPr>
        <p:sp>
          <p:nvSpPr>
            <p:cNvPr id="48" name="矩形 47"/>
            <p:cNvSpPr/>
            <p:nvPr/>
          </p:nvSpPr>
          <p:spPr>
            <a:xfrm>
              <a:off x="1031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s5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99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s6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164320" y="4159885"/>
            <a:ext cx="1934845" cy="781050"/>
            <a:chOff x="14125" y="7580"/>
            <a:chExt cx="3047" cy="1230"/>
          </a:xfrm>
        </p:grpSpPr>
        <p:sp>
          <p:nvSpPr>
            <p:cNvPr id="51" name="矩形 50"/>
            <p:cNvSpPr/>
            <p:nvPr/>
          </p:nvSpPr>
          <p:spPr>
            <a:xfrm>
              <a:off x="1412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s7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5804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s8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05230" y="3038475"/>
            <a:ext cx="1934845" cy="781050"/>
            <a:chOff x="3183" y="7580"/>
            <a:chExt cx="3047" cy="1230"/>
          </a:xfrm>
        </p:grpSpPr>
        <p:sp>
          <p:nvSpPr>
            <p:cNvPr id="60" name="矩形 59"/>
            <p:cNvSpPr/>
            <p:nvPr/>
          </p:nvSpPr>
          <p:spPr>
            <a:xfrm>
              <a:off x="318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s9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86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s10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858260" y="3038475"/>
            <a:ext cx="1934845" cy="781050"/>
            <a:chOff x="6776" y="7580"/>
            <a:chExt cx="3047" cy="1230"/>
          </a:xfrm>
        </p:grpSpPr>
        <p:sp>
          <p:nvSpPr>
            <p:cNvPr id="63" name="矩形 62"/>
            <p:cNvSpPr/>
            <p:nvPr/>
          </p:nvSpPr>
          <p:spPr>
            <a:xfrm>
              <a:off x="6776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s11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45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s12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11290" y="3038475"/>
            <a:ext cx="1934845" cy="781050"/>
            <a:chOff x="10313" y="7580"/>
            <a:chExt cx="3047" cy="1230"/>
          </a:xfrm>
        </p:grpSpPr>
        <p:sp>
          <p:nvSpPr>
            <p:cNvPr id="66" name="矩形 65"/>
            <p:cNvSpPr/>
            <p:nvPr/>
          </p:nvSpPr>
          <p:spPr>
            <a:xfrm>
              <a:off x="1031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s13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99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s14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164320" y="3038475"/>
            <a:ext cx="1934845" cy="781050"/>
            <a:chOff x="14125" y="7580"/>
            <a:chExt cx="3047" cy="1230"/>
          </a:xfrm>
        </p:grpSpPr>
        <p:sp>
          <p:nvSpPr>
            <p:cNvPr id="69" name="矩形 68"/>
            <p:cNvSpPr/>
            <p:nvPr/>
          </p:nvSpPr>
          <p:spPr>
            <a:xfrm>
              <a:off x="1412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s15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5804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s16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61683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02150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s18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9508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s19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43978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s20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34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5511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78" name="直接连接符 77"/>
          <p:cNvCxnSpPr>
            <a:stCxn id="75" idx="0"/>
            <a:endCxn id="43" idx="2"/>
          </p:cNvCxnSpPr>
          <p:nvPr/>
        </p:nvCxnSpPr>
        <p:spPr>
          <a:xfrm flipV="1">
            <a:off x="1035685" y="4940935"/>
            <a:ext cx="60388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7" idx="0"/>
            <a:endCxn id="43" idx="2"/>
          </p:cNvCxnSpPr>
          <p:nvPr/>
        </p:nvCxnSpPr>
        <p:spPr>
          <a:xfrm flipH="1" flipV="1">
            <a:off x="1639570" y="4940935"/>
            <a:ext cx="34988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43" idx="0"/>
            <a:endCxn id="60" idx="2"/>
          </p:cNvCxnSpPr>
          <p:nvPr/>
        </p:nvCxnSpPr>
        <p:spPr>
          <a:xfrm flipV="1">
            <a:off x="163957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3" idx="0"/>
            <a:endCxn id="61" idx="2"/>
          </p:cNvCxnSpPr>
          <p:nvPr/>
        </p:nvCxnSpPr>
        <p:spPr>
          <a:xfrm flipV="1">
            <a:off x="163957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40" idx="0"/>
            <a:endCxn id="61" idx="2"/>
          </p:cNvCxnSpPr>
          <p:nvPr/>
        </p:nvCxnSpPr>
        <p:spPr>
          <a:xfrm flipV="1">
            <a:off x="270573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0" idx="0"/>
            <a:endCxn id="72" idx="2"/>
          </p:cNvCxnSpPr>
          <p:nvPr/>
        </p:nvCxnSpPr>
        <p:spPr>
          <a:xfrm flipV="1">
            <a:off x="1639570" y="1891030"/>
            <a:ext cx="354711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3" idx="0"/>
            <a:endCxn id="72" idx="2"/>
          </p:cNvCxnSpPr>
          <p:nvPr/>
        </p:nvCxnSpPr>
        <p:spPr>
          <a:xfrm flipV="1">
            <a:off x="4292600" y="1891030"/>
            <a:ext cx="89408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1" idx="0"/>
            <a:endCxn id="63" idx="2"/>
          </p:cNvCxnSpPr>
          <p:nvPr/>
        </p:nvCxnSpPr>
        <p:spPr>
          <a:xfrm flipV="1">
            <a:off x="429260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6" idx="0"/>
            <a:endCxn id="72" idx="2"/>
          </p:cNvCxnSpPr>
          <p:nvPr/>
        </p:nvCxnSpPr>
        <p:spPr>
          <a:xfrm flipH="1" flipV="1">
            <a:off x="5186680" y="1891030"/>
            <a:ext cx="175895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69" idx="0"/>
            <a:endCxn id="72" idx="2"/>
          </p:cNvCxnSpPr>
          <p:nvPr/>
        </p:nvCxnSpPr>
        <p:spPr>
          <a:xfrm flipH="1" flipV="1">
            <a:off x="5186680" y="1891030"/>
            <a:ext cx="441198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8" idx="0"/>
            <a:endCxn id="66" idx="2"/>
          </p:cNvCxnSpPr>
          <p:nvPr/>
        </p:nvCxnSpPr>
        <p:spPr>
          <a:xfrm flipV="1">
            <a:off x="694563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47" idx="0"/>
            <a:endCxn id="63" idx="2"/>
          </p:cNvCxnSpPr>
          <p:nvPr/>
        </p:nvCxnSpPr>
        <p:spPr>
          <a:xfrm flipH="1" flipV="1">
            <a:off x="429260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49" idx="0"/>
            <a:endCxn id="66" idx="2"/>
          </p:cNvCxnSpPr>
          <p:nvPr/>
        </p:nvCxnSpPr>
        <p:spPr>
          <a:xfrm flipH="1" flipV="1">
            <a:off x="694563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51" idx="0"/>
            <a:endCxn id="69" idx="2"/>
          </p:cNvCxnSpPr>
          <p:nvPr/>
        </p:nvCxnSpPr>
        <p:spPr>
          <a:xfrm flipV="1">
            <a:off x="959866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2" idx="0"/>
            <a:endCxn id="69" idx="2"/>
          </p:cNvCxnSpPr>
          <p:nvPr/>
        </p:nvCxnSpPr>
        <p:spPr>
          <a:xfrm flipH="1" flipV="1">
            <a:off x="959866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749165" y="18910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033645" y="18910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48653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5219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836420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9395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320030" y="18910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669280" y="18910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21576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869430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522460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29260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50215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4563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167245" y="3760470"/>
            <a:ext cx="159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952182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75233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13956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166995" y="388112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9259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858760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431020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326370" y="388112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56730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762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923790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h5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51192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h6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57745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16495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h8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023048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h9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48653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73799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70573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70573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48653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147" name="直接连接符 146"/>
          <p:cNvCxnSpPr>
            <a:stCxn id="132" idx="0"/>
            <a:endCxn id="40" idx="2"/>
          </p:cNvCxnSpPr>
          <p:nvPr/>
        </p:nvCxnSpPr>
        <p:spPr>
          <a:xfrm flipH="1" flipV="1">
            <a:off x="2705735" y="4940935"/>
            <a:ext cx="29591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3" idx="0"/>
            <a:endCxn id="41" idx="2"/>
          </p:cNvCxnSpPr>
          <p:nvPr/>
        </p:nvCxnSpPr>
        <p:spPr>
          <a:xfrm flipV="1">
            <a:off x="4291965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34" idx="0"/>
            <a:endCxn id="47" idx="2"/>
          </p:cNvCxnSpPr>
          <p:nvPr/>
        </p:nvCxnSpPr>
        <p:spPr>
          <a:xfrm flipV="1">
            <a:off x="535813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78193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919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87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62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4" name="直接连接符 3"/>
          <p:cNvCxnSpPr>
            <a:stCxn id="135" idx="0"/>
            <a:endCxn id="48" idx="2"/>
          </p:cNvCxnSpPr>
          <p:nvPr/>
        </p:nvCxnSpPr>
        <p:spPr>
          <a:xfrm flipH="1" flipV="1">
            <a:off x="694563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136" idx="0"/>
            <a:endCxn id="49" idx="2"/>
          </p:cNvCxnSpPr>
          <p:nvPr/>
        </p:nvCxnSpPr>
        <p:spPr>
          <a:xfrm flipV="1">
            <a:off x="8011795" y="4940935"/>
            <a:ext cx="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37" idx="0"/>
            <a:endCxn id="51" idx="2"/>
          </p:cNvCxnSpPr>
          <p:nvPr/>
        </p:nvCxnSpPr>
        <p:spPr>
          <a:xfrm flipH="1" flipV="1">
            <a:off x="959866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38" idx="0"/>
            <a:endCxn id="52" idx="2"/>
          </p:cNvCxnSpPr>
          <p:nvPr/>
        </p:nvCxnSpPr>
        <p:spPr>
          <a:xfrm flipV="1">
            <a:off x="10664825" y="4940935"/>
            <a:ext cx="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1814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929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6482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520700" y="5144135"/>
            <a:ext cx="1034415" cy="904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05230" y="4159885"/>
            <a:ext cx="1934845" cy="781050"/>
            <a:chOff x="3183" y="7580"/>
            <a:chExt cx="3047" cy="1230"/>
          </a:xfrm>
        </p:grpSpPr>
        <p:sp>
          <p:nvSpPr>
            <p:cNvPr id="43" name="矩形 42"/>
            <p:cNvSpPr/>
            <p:nvPr/>
          </p:nvSpPr>
          <p:spPr>
            <a:xfrm>
              <a:off x="318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s2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858260" y="4159885"/>
            <a:ext cx="1934845" cy="781050"/>
            <a:chOff x="6776" y="7580"/>
            <a:chExt cx="3047" cy="1230"/>
          </a:xfrm>
        </p:grpSpPr>
        <p:sp>
          <p:nvSpPr>
            <p:cNvPr id="41" name="矩形 40"/>
            <p:cNvSpPr/>
            <p:nvPr/>
          </p:nvSpPr>
          <p:spPr>
            <a:xfrm>
              <a:off x="6776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s3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5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s4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11290" y="4159885"/>
            <a:ext cx="1934845" cy="781050"/>
            <a:chOff x="10313" y="7580"/>
            <a:chExt cx="3047" cy="1230"/>
          </a:xfrm>
        </p:grpSpPr>
        <p:sp>
          <p:nvSpPr>
            <p:cNvPr id="48" name="矩形 47"/>
            <p:cNvSpPr/>
            <p:nvPr/>
          </p:nvSpPr>
          <p:spPr>
            <a:xfrm>
              <a:off x="1031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s5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99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s6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164320" y="4159885"/>
            <a:ext cx="1934845" cy="781050"/>
            <a:chOff x="14125" y="7580"/>
            <a:chExt cx="3047" cy="1230"/>
          </a:xfrm>
        </p:grpSpPr>
        <p:sp>
          <p:nvSpPr>
            <p:cNvPr id="51" name="矩形 50"/>
            <p:cNvSpPr/>
            <p:nvPr/>
          </p:nvSpPr>
          <p:spPr>
            <a:xfrm>
              <a:off x="1412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s7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5804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s8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05230" y="3038475"/>
            <a:ext cx="1934845" cy="781050"/>
            <a:chOff x="3183" y="7580"/>
            <a:chExt cx="3047" cy="1230"/>
          </a:xfrm>
        </p:grpSpPr>
        <p:sp>
          <p:nvSpPr>
            <p:cNvPr id="60" name="矩形 59"/>
            <p:cNvSpPr/>
            <p:nvPr/>
          </p:nvSpPr>
          <p:spPr>
            <a:xfrm>
              <a:off x="318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s9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86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s10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858260" y="3038475"/>
            <a:ext cx="1934845" cy="781050"/>
            <a:chOff x="6776" y="7580"/>
            <a:chExt cx="3047" cy="1230"/>
          </a:xfrm>
        </p:grpSpPr>
        <p:sp>
          <p:nvSpPr>
            <p:cNvPr id="63" name="矩形 62"/>
            <p:cNvSpPr/>
            <p:nvPr/>
          </p:nvSpPr>
          <p:spPr>
            <a:xfrm>
              <a:off x="6776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s11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45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s12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11290" y="3038475"/>
            <a:ext cx="1934845" cy="781050"/>
            <a:chOff x="10313" y="7580"/>
            <a:chExt cx="3047" cy="1230"/>
          </a:xfrm>
        </p:grpSpPr>
        <p:sp>
          <p:nvSpPr>
            <p:cNvPr id="66" name="矩形 65"/>
            <p:cNvSpPr/>
            <p:nvPr/>
          </p:nvSpPr>
          <p:spPr>
            <a:xfrm>
              <a:off x="1031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s13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99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s14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164320" y="3038475"/>
            <a:ext cx="1934845" cy="781050"/>
            <a:chOff x="14125" y="7580"/>
            <a:chExt cx="3047" cy="1230"/>
          </a:xfrm>
        </p:grpSpPr>
        <p:sp>
          <p:nvSpPr>
            <p:cNvPr id="69" name="矩形 68"/>
            <p:cNvSpPr/>
            <p:nvPr/>
          </p:nvSpPr>
          <p:spPr>
            <a:xfrm>
              <a:off x="1412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s15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5804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s16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61683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02150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s18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9508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s19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43978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s20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34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5511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78" name="直接连接符 77"/>
          <p:cNvCxnSpPr>
            <a:stCxn id="75" idx="0"/>
            <a:endCxn id="43" idx="2"/>
          </p:cNvCxnSpPr>
          <p:nvPr/>
        </p:nvCxnSpPr>
        <p:spPr>
          <a:xfrm flipV="1">
            <a:off x="1035685" y="4940935"/>
            <a:ext cx="60388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7" idx="0"/>
            <a:endCxn id="43" idx="2"/>
          </p:cNvCxnSpPr>
          <p:nvPr/>
        </p:nvCxnSpPr>
        <p:spPr>
          <a:xfrm flipH="1" flipV="1">
            <a:off x="1639570" y="4940935"/>
            <a:ext cx="34988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43" idx="0"/>
            <a:endCxn id="60" idx="2"/>
          </p:cNvCxnSpPr>
          <p:nvPr/>
        </p:nvCxnSpPr>
        <p:spPr>
          <a:xfrm flipV="1">
            <a:off x="163957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3" idx="0"/>
            <a:endCxn id="61" idx="2"/>
          </p:cNvCxnSpPr>
          <p:nvPr/>
        </p:nvCxnSpPr>
        <p:spPr>
          <a:xfrm flipV="1">
            <a:off x="163957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40" idx="0"/>
            <a:endCxn id="61" idx="2"/>
          </p:cNvCxnSpPr>
          <p:nvPr/>
        </p:nvCxnSpPr>
        <p:spPr>
          <a:xfrm flipV="1">
            <a:off x="270573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0"/>
            <a:endCxn id="73" idx="2"/>
          </p:cNvCxnSpPr>
          <p:nvPr/>
        </p:nvCxnSpPr>
        <p:spPr>
          <a:xfrm flipV="1">
            <a:off x="2705735" y="1891030"/>
            <a:ext cx="437388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4" idx="0"/>
            <a:endCxn id="73" idx="2"/>
          </p:cNvCxnSpPr>
          <p:nvPr/>
        </p:nvCxnSpPr>
        <p:spPr>
          <a:xfrm flipV="1">
            <a:off x="5358765" y="1891030"/>
            <a:ext cx="172085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1" idx="0"/>
            <a:endCxn id="64" idx="2"/>
          </p:cNvCxnSpPr>
          <p:nvPr/>
        </p:nvCxnSpPr>
        <p:spPr>
          <a:xfrm flipV="1">
            <a:off x="429260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7" idx="0"/>
            <a:endCxn id="73" idx="2"/>
          </p:cNvCxnSpPr>
          <p:nvPr/>
        </p:nvCxnSpPr>
        <p:spPr>
          <a:xfrm flipH="1" flipV="1">
            <a:off x="7079615" y="1891030"/>
            <a:ext cx="93218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70" idx="0"/>
            <a:endCxn id="73" idx="2"/>
          </p:cNvCxnSpPr>
          <p:nvPr/>
        </p:nvCxnSpPr>
        <p:spPr>
          <a:xfrm flipH="1" flipV="1">
            <a:off x="7079615" y="1891030"/>
            <a:ext cx="358521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8" idx="0"/>
            <a:endCxn id="67" idx="2"/>
          </p:cNvCxnSpPr>
          <p:nvPr/>
        </p:nvCxnSpPr>
        <p:spPr>
          <a:xfrm flipV="1">
            <a:off x="694563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47" idx="0"/>
            <a:endCxn id="64" idx="2"/>
          </p:cNvCxnSpPr>
          <p:nvPr/>
        </p:nvCxnSpPr>
        <p:spPr>
          <a:xfrm flipV="1">
            <a:off x="535876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49" idx="0"/>
            <a:endCxn id="67" idx="2"/>
          </p:cNvCxnSpPr>
          <p:nvPr/>
        </p:nvCxnSpPr>
        <p:spPr>
          <a:xfrm flipV="1">
            <a:off x="801179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70" idx="2"/>
          </p:cNvCxnSpPr>
          <p:nvPr/>
        </p:nvCxnSpPr>
        <p:spPr>
          <a:xfrm flipV="1">
            <a:off x="9598025" y="3819525"/>
            <a:ext cx="106680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2" idx="0"/>
            <a:endCxn id="70" idx="2"/>
          </p:cNvCxnSpPr>
          <p:nvPr/>
        </p:nvCxnSpPr>
        <p:spPr>
          <a:xfrm flipV="1">
            <a:off x="1066482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482080" y="18529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766560" y="18529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48653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5219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836420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9395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052945" y="18529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402195" y="18529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35876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93559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058862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11048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32003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770572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011795" y="3760470"/>
            <a:ext cx="159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31621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62418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13956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35876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93230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01814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431020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66482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56730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762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923790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h5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51192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h6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57745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16495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h8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023048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h9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48653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73799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70573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70573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61683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147" name="直接连接符 146"/>
          <p:cNvCxnSpPr>
            <a:stCxn id="132" idx="0"/>
            <a:endCxn id="40" idx="2"/>
          </p:cNvCxnSpPr>
          <p:nvPr/>
        </p:nvCxnSpPr>
        <p:spPr>
          <a:xfrm flipH="1" flipV="1">
            <a:off x="2705735" y="4940935"/>
            <a:ext cx="29591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3" idx="0"/>
            <a:endCxn id="41" idx="2"/>
          </p:cNvCxnSpPr>
          <p:nvPr/>
        </p:nvCxnSpPr>
        <p:spPr>
          <a:xfrm flipV="1">
            <a:off x="4291965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34" idx="0"/>
            <a:endCxn id="47" idx="2"/>
          </p:cNvCxnSpPr>
          <p:nvPr/>
        </p:nvCxnSpPr>
        <p:spPr>
          <a:xfrm flipV="1">
            <a:off x="535813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78193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919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87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62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4" name="直接连接符 3"/>
          <p:cNvCxnSpPr>
            <a:stCxn id="135" idx="0"/>
            <a:endCxn id="48" idx="2"/>
          </p:cNvCxnSpPr>
          <p:nvPr/>
        </p:nvCxnSpPr>
        <p:spPr>
          <a:xfrm flipH="1" flipV="1">
            <a:off x="694563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136" idx="0"/>
            <a:endCxn id="49" idx="2"/>
          </p:cNvCxnSpPr>
          <p:nvPr/>
        </p:nvCxnSpPr>
        <p:spPr>
          <a:xfrm flipV="1">
            <a:off x="8011795" y="4940935"/>
            <a:ext cx="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37" idx="0"/>
            <a:endCxn id="51" idx="2"/>
          </p:cNvCxnSpPr>
          <p:nvPr/>
        </p:nvCxnSpPr>
        <p:spPr>
          <a:xfrm flipH="1" flipV="1">
            <a:off x="959866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38" idx="0"/>
            <a:endCxn id="52" idx="2"/>
          </p:cNvCxnSpPr>
          <p:nvPr/>
        </p:nvCxnSpPr>
        <p:spPr>
          <a:xfrm flipV="1">
            <a:off x="10664825" y="4940935"/>
            <a:ext cx="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1814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929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6482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520700" y="5144135"/>
            <a:ext cx="1034415" cy="904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05230" y="4159885"/>
            <a:ext cx="1934845" cy="781050"/>
            <a:chOff x="3183" y="7580"/>
            <a:chExt cx="3047" cy="1230"/>
          </a:xfrm>
        </p:grpSpPr>
        <p:sp>
          <p:nvSpPr>
            <p:cNvPr id="43" name="矩形 42"/>
            <p:cNvSpPr/>
            <p:nvPr/>
          </p:nvSpPr>
          <p:spPr>
            <a:xfrm>
              <a:off x="318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s2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858260" y="4159885"/>
            <a:ext cx="1934845" cy="781050"/>
            <a:chOff x="6776" y="7580"/>
            <a:chExt cx="3047" cy="1230"/>
          </a:xfrm>
        </p:grpSpPr>
        <p:sp>
          <p:nvSpPr>
            <p:cNvPr id="41" name="矩形 40"/>
            <p:cNvSpPr/>
            <p:nvPr/>
          </p:nvSpPr>
          <p:spPr>
            <a:xfrm>
              <a:off x="6776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s3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5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s4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11290" y="4159885"/>
            <a:ext cx="1934845" cy="781050"/>
            <a:chOff x="10313" y="7580"/>
            <a:chExt cx="3047" cy="1230"/>
          </a:xfrm>
        </p:grpSpPr>
        <p:sp>
          <p:nvSpPr>
            <p:cNvPr id="48" name="矩形 47"/>
            <p:cNvSpPr/>
            <p:nvPr/>
          </p:nvSpPr>
          <p:spPr>
            <a:xfrm>
              <a:off x="1031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s5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99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s6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164320" y="4159885"/>
            <a:ext cx="1934845" cy="781050"/>
            <a:chOff x="14125" y="7580"/>
            <a:chExt cx="3047" cy="1230"/>
          </a:xfrm>
        </p:grpSpPr>
        <p:sp>
          <p:nvSpPr>
            <p:cNvPr id="51" name="矩形 50"/>
            <p:cNvSpPr/>
            <p:nvPr/>
          </p:nvSpPr>
          <p:spPr>
            <a:xfrm>
              <a:off x="1412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s7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5804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s8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05230" y="3038475"/>
            <a:ext cx="1934845" cy="781050"/>
            <a:chOff x="3183" y="7580"/>
            <a:chExt cx="3047" cy="1230"/>
          </a:xfrm>
        </p:grpSpPr>
        <p:sp>
          <p:nvSpPr>
            <p:cNvPr id="60" name="矩形 59"/>
            <p:cNvSpPr/>
            <p:nvPr/>
          </p:nvSpPr>
          <p:spPr>
            <a:xfrm>
              <a:off x="318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s9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86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s10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858260" y="3038475"/>
            <a:ext cx="1934845" cy="781050"/>
            <a:chOff x="6776" y="7580"/>
            <a:chExt cx="3047" cy="1230"/>
          </a:xfrm>
        </p:grpSpPr>
        <p:sp>
          <p:nvSpPr>
            <p:cNvPr id="63" name="矩形 62"/>
            <p:cNvSpPr/>
            <p:nvPr/>
          </p:nvSpPr>
          <p:spPr>
            <a:xfrm>
              <a:off x="6776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s11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45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s12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11290" y="3038475"/>
            <a:ext cx="1934845" cy="781050"/>
            <a:chOff x="10313" y="7580"/>
            <a:chExt cx="3047" cy="1230"/>
          </a:xfrm>
        </p:grpSpPr>
        <p:sp>
          <p:nvSpPr>
            <p:cNvPr id="66" name="矩形 65"/>
            <p:cNvSpPr/>
            <p:nvPr/>
          </p:nvSpPr>
          <p:spPr>
            <a:xfrm>
              <a:off x="10313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s13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992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s14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164320" y="3038475"/>
            <a:ext cx="1934845" cy="781050"/>
            <a:chOff x="14125" y="7580"/>
            <a:chExt cx="3047" cy="1230"/>
          </a:xfrm>
        </p:grpSpPr>
        <p:sp>
          <p:nvSpPr>
            <p:cNvPr id="69" name="矩形 68"/>
            <p:cNvSpPr/>
            <p:nvPr/>
          </p:nvSpPr>
          <p:spPr>
            <a:xfrm>
              <a:off x="14125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s15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5804" y="7580"/>
              <a:ext cx="1368" cy="12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Ubuntu" panose="020B0604030602030204" charset="0"/>
                  <a:ea typeface="Ubuntu" panose="020B0604030602030204" charset="0"/>
                </a:rPr>
                <a:t>s16</a:t>
              </a:r>
              <a:endParaRPr lang="en-US" altLang="zh-CN">
                <a:latin typeface="Ubuntu" panose="020B0604030602030204" charset="0"/>
                <a:ea typeface="Ubuntu" panose="020B0604030602030204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61683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02150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s18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9508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s19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439785" y="110998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s20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34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5511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78" name="直接连接符 77"/>
          <p:cNvCxnSpPr>
            <a:stCxn id="75" idx="0"/>
            <a:endCxn id="43" idx="2"/>
          </p:cNvCxnSpPr>
          <p:nvPr/>
        </p:nvCxnSpPr>
        <p:spPr>
          <a:xfrm flipV="1">
            <a:off x="1035685" y="4940935"/>
            <a:ext cx="60388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7" idx="0"/>
            <a:endCxn id="43" idx="2"/>
          </p:cNvCxnSpPr>
          <p:nvPr/>
        </p:nvCxnSpPr>
        <p:spPr>
          <a:xfrm flipH="1" flipV="1">
            <a:off x="1639570" y="4940935"/>
            <a:ext cx="34988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43" idx="0"/>
            <a:endCxn id="60" idx="2"/>
          </p:cNvCxnSpPr>
          <p:nvPr/>
        </p:nvCxnSpPr>
        <p:spPr>
          <a:xfrm flipV="1">
            <a:off x="1639570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3" idx="0"/>
            <a:endCxn id="61" idx="2"/>
          </p:cNvCxnSpPr>
          <p:nvPr/>
        </p:nvCxnSpPr>
        <p:spPr>
          <a:xfrm flipV="1">
            <a:off x="163957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40" idx="0"/>
            <a:endCxn id="61" idx="2"/>
          </p:cNvCxnSpPr>
          <p:nvPr/>
        </p:nvCxnSpPr>
        <p:spPr>
          <a:xfrm flipV="1">
            <a:off x="270573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0"/>
            <a:endCxn id="74" idx="2"/>
          </p:cNvCxnSpPr>
          <p:nvPr/>
        </p:nvCxnSpPr>
        <p:spPr>
          <a:xfrm flipV="1">
            <a:off x="2705735" y="1891030"/>
            <a:ext cx="641858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4" idx="0"/>
            <a:endCxn id="74" idx="2"/>
          </p:cNvCxnSpPr>
          <p:nvPr/>
        </p:nvCxnSpPr>
        <p:spPr>
          <a:xfrm flipV="1">
            <a:off x="5358765" y="1891030"/>
            <a:ext cx="376555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1" idx="0"/>
            <a:endCxn id="64" idx="2"/>
          </p:cNvCxnSpPr>
          <p:nvPr/>
        </p:nvCxnSpPr>
        <p:spPr>
          <a:xfrm flipV="1">
            <a:off x="429260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7" idx="0"/>
            <a:endCxn id="74" idx="2"/>
          </p:cNvCxnSpPr>
          <p:nvPr/>
        </p:nvCxnSpPr>
        <p:spPr>
          <a:xfrm flipV="1">
            <a:off x="8011795" y="1891030"/>
            <a:ext cx="111252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70" idx="0"/>
            <a:endCxn id="74" idx="2"/>
          </p:cNvCxnSpPr>
          <p:nvPr/>
        </p:nvCxnSpPr>
        <p:spPr>
          <a:xfrm flipH="1" flipV="1">
            <a:off x="9124315" y="1891030"/>
            <a:ext cx="1540510" cy="11474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8" idx="0"/>
            <a:endCxn id="67" idx="2"/>
          </p:cNvCxnSpPr>
          <p:nvPr/>
        </p:nvCxnSpPr>
        <p:spPr>
          <a:xfrm flipV="1">
            <a:off x="6945630" y="3819525"/>
            <a:ext cx="1066165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47" idx="0"/>
            <a:endCxn id="64" idx="2"/>
          </p:cNvCxnSpPr>
          <p:nvPr/>
        </p:nvCxnSpPr>
        <p:spPr>
          <a:xfrm flipV="1">
            <a:off x="535876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49" idx="0"/>
            <a:endCxn id="67" idx="2"/>
          </p:cNvCxnSpPr>
          <p:nvPr/>
        </p:nvCxnSpPr>
        <p:spPr>
          <a:xfrm flipV="1">
            <a:off x="801179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70" idx="2"/>
          </p:cNvCxnSpPr>
          <p:nvPr/>
        </p:nvCxnSpPr>
        <p:spPr>
          <a:xfrm flipV="1">
            <a:off x="9598025" y="3819525"/>
            <a:ext cx="106680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2" idx="0"/>
            <a:endCxn id="70" idx="2"/>
          </p:cNvCxnSpPr>
          <p:nvPr/>
        </p:nvCxnSpPr>
        <p:spPr>
          <a:xfrm flipV="1">
            <a:off x="10664825" y="3819525"/>
            <a:ext cx="0" cy="34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333105" y="18529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617585" y="18529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48653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5219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836420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9395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903970" y="18529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253220" y="185293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35876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93559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058862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11048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32003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770572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011795" y="3760470"/>
            <a:ext cx="159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316210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62418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13956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35876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93230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01814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431020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66482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56730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762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923790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h5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51192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h6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57745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16495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h8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0230485" y="5205730"/>
            <a:ext cx="86868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h9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48653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737995" y="3950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705735" y="38842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705735" y="37604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4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616835" y="27628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147" name="直接连接符 146"/>
          <p:cNvCxnSpPr>
            <a:stCxn id="132" idx="0"/>
            <a:endCxn id="40" idx="2"/>
          </p:cNvCxnSpPr>
          <p:nvPr/>
        </p:nvCxnSpPr>
        <p:spPr>
          <a:xfrm flipH="1" flipV="1">
            <a:off x="2705735" y="4940935"/>
            <a:ext cx="29591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3" idx="0"/>
            <a:endCxn id="41" idx="2"/>
          </p:cNvCxnSpPr>
          <p:nvPr/>
        </p:nvCxnSpPr>
        <p:spPr>
          <a:xfrm flipV="1">
            <a:off x="4291965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34" idx="0"/>
            <a:endCxn id="47" idx="2"/>
          </p:cNvCxnSpPr>
          <p:nvPr/>
        </p:nvCxnSpPr>
        <p:spPr>
          <a:xfrm flipV="1">
            <a:off x="535813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78193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919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87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626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4" name="直接连接符 3"/>
          <p:cNvCxnSpPr>
            <a:stCxn id="135" idx="0"/>
            <a:endCxn id="48" idx="2"/>
          </p:cNvCxnSpPr>
          <p:nvPr/>
        </p:nvCxnSpPr>
        <p:spPr>
          <a:xfrm flipH="1" flipV="1">
            <a:off x="694563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136" idx="0"/>
            <a:endCxn id="49" idx="2"/>
          </p:cNvCxnSpPr>
          <p:nvPr/>
        </p:nvCxnSpPr>
        <p:spPr>
          <a:xfrm flipV="1">
            <a:off x="8011795" y="4940935"/>
            <a:ext cx="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37" idx="0"/>
            <a:endCxn id="51" idx="2"/>
          </p:cNvCxnSpPr>
          <p:nvPr/>
        </p:nvCxnSpPr>
        <p:spPr>
          <a:xfrm flipH="1" flipV="1">
            <a:off x="9598660" y="4940935"/>
            <a:ext cx="635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38" idx="0"/>
            <a:endCxn id="52" idx="2"/>
          </p:cNvCxnSpPr>
          <p:nvPr/>
        </p:nvCxnSpPr>
        <p:spPr>
          <a:xfrm flipV="1">
            <a:off x="10664825" y="4940935"/>
            <a:ext cx="0" cy="2647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1814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929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64825" y="487299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Presentation</Application>
  <PresentationFormat>宽屏</PresentationFormat>
  <Paragraphs>512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Ubuntu</vt:lpstr>
      <vt:lpstr>Noto Serif CJK JP</vt:lpstr>
      <vt:lpstr>微软雅黑</vt:lpstr>
      <vt:lpstr>SimSun</vt:lpstr>
      <vt:lpstr>Arial Unicode MS</vt:lpstr>
      <vt:lpstr>Calibri Light</vt:lpstr>
      <vt:lpstr>文鼎ＰＬ简中楷</vt:lpstr>
      <vt:lpstr>Calibri</vt:lpstr>
      <vt:lpstr>MT Extra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chenishi</dc:creator>
  <cp:lastModifiedBy>chenishi</cp:lastModifiedBy>
  <cp:revision>20</cp:revision>
  <dcterms:created xsi:type="dcterms:W3CDTF">2021-04-28T07:57:48Z</dcterms:created>
  <dcterms:modified xsi:type="dcterms:W3CDTF">2021-04-28T07:57:48Z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