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20" r:id="rId17"/>
    <p:sldId id="300" r:id="rId18"/>
    <p:sldId id="321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5" name="그룹 34"/>
          <p:cNvGrpSpPr/>
          <p:nvPr/>
        </p:nvGrpSpPr>
        <p:grpSpPr>
          <a:xfrm>
            <a:off x="319433" y="1645162"/>
            <a:ext cx="13991534" cy="609600"/>
            <a:chOff x="282027" y="1440264"/>
            <a:chExt cx="5559973" cy="609600"/>
          </a:xfrm>
        </p:grpSpPr>
        <p:sp>
          <p:nvSpPr>
            <p:cNvPr id="48" name="직사각형 47"/>
            <p:cNvSpPr/>
            <p:nvPr/>
          </p:nvSpPr>
          <p:spPr>
            <a:xfrm>
              <a:off x="723900" y="1611307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초기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ID </a:t>
              </a:r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개발하여 관리 하려 했으나 데이터 관리에서 문제점 발생하여 기능 </a:t>
              </a:r>
              <a:r>
                <a:rPr lang="ko-KR" altLang="en-US" sz="2400" dirty="0" err="1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82027" y="1440264"/>
              <a:ext cx="331267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433" y="2576249"/>
            <a:ext cx="13991534" cy="609600"/>
            <a:chOff x="319433" y="2956435"/>
            <a:chExt cx="13991534" cy="609600"/>
          </a:xfrm>
        </p:grpSpPr>
        <p:sp>
          <p:nvSpPr>
            <p:cNvPr id="38" name="직사각형 37"/>
            <p:cNvSpPr/>
            <p:nvPr/>
          </p:nvSpPr>
          <p:spPr>
            <a:xfrm>
              <a:off x="1431395" y="3127478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9433" y="2956435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9433" y="3504951"/>
            <a:ext cx="13991534" cy="609600"/>
            <a:chOff x="319433" y="3809751"/>
            <a:chExt cx="13991534" cy="609600"/>
          </a:xfrm>
        </p:grpSpPr>
        <p:sp>
          <p:nvSpPr>
            <p:cNvPr id="40" name="직사각형 39"/>
            <p:cNvSpPr/>
            <p:nvPr/>
          </p:nvSpPr>
          <p:spPr>
            <a:xfrm>
              <a:off x="1431395" y="3980794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버그 발생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19433" y="3809751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9433" y="4433653"/>
            <a:ext cx="13991534" cy="609600"/>
            <a:chOff x="319433" y="4661474"/>
            <a:chExt cx="13991534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1431395" y="4832517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뒤로 가기 활성화를 시도하였으나 일부 메뉴에서의 뒤로 가기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9433" y="4661474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395" y="5545583"/>
            <a:ext cx="12879572" cy="436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삭제 기능의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상세화를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구현하려 하였으나 스킬 역량의 부족으로 기능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미구현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9433" y="5362355"/>
            <a:ext cx="84504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472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하기 전엔 혼자서 해오다 보니 폭이 좁았는데 조원들과 같이 한 프로젝트를 해보아 다른 분 들의 방식도 알게 되고  더 나은 것들도 의견을 나누어 다 같이 성장한 것 같아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검색하여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88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  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8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494</Words>
  <Application>Microsoft Office PowerPoint</Application>
  <PresentationFormat>사용자 지정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KB</cp:lastModifiedBy>
  <cp:revision>76</cp:revision>
  <dcterms:created xsi:type="dcterms:W3CDTF">2023-09-14T05:18:48Z</dcterms:created>
  <dcterms:modified xsi:type="dcterms:W3CDTF">2024-02-28T06:09:04Z</dcterms:modified>
</cp:coreProperties>
</file>