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68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if </a:t>
            </a:r>
            <a:r>
              <a:rPr lang="ko-KR" altLang="en-US" dirty="0" smtClean="0">
                <a:solidFill>
                  <a:schemeClr val="tx1"/>
                </a:solidFill>
              </a:rPr>
              <a:t>문과 </a:t>
            </a:r>
            <a:r>
              <a:rPr lang="en-US" altLang="ko-KR" dirty="0" smtClean="0">
                <a:solidFill>
                  <a:schemeClr val="tx1"/>
                </a:solidFill>
              </a:rPr>
              <a:t>if ~ else </a:t>
            </a:r>
            <a:r>
              <a:rPr lang="ko-KR" altLang="en-US" dirty="0" smtClean="0">
                <a:solidFill>
                  <a:schemeClr val="tx1"/>
                </a:solidFill>
              </a:rPr>
              <a:t>문 파악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647195"/>
            <a:ext cx="1043133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IEBasic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n1 = 5;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n2 = 7;</a:t>
            </a:r>
          </a:p>
          <a:p>
            <a:r>
              <a:rPr lang="en-US" altLang="ko-KR" dirty="0" smtClean="0"/>
              <a:t>      //</a:t>
            </a:r>
            <a:r>
              <a:rPr lang="en-US" altLang="ko-KR" dirty="0"/>
              <a:t>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if (n1 &lt; n2) {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(“n1 &lt; n2 is true”);</a:t>
            </a:r>
            <a:endParaRPr lang="en-US" altLang="ko-KR" dirty="0"/>
          </a:p>
          <a:p>
            <a:r>
              <a:rPr lang="en-US" altLang="ko-KR" dirty="0" smtClean="0"/>
              <a:t>    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// if ~ else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if (n1 == n2) {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(“n1 == n2 is true”);</a:t>
            </a:r>
            <a:endParaRPr lang="en-US" altLang="ko-KR" dirty="0"/>
          </a:p>
          <a:p>
            <a:r>
              <a:rPr lang="en-US" altLang="ko-KR" dirty="0" smtClean="0"/>
              <a:t>      } else {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(“n1 == n2 is false”);</a:t>
            </a:r>
            <a:endParaRPr lang="en-US" altLang="ko-KR" dirty="0"/>
          </a:p>
          <a:p>
            <a:r>
              <a:rPr lang="en-US" altLang="ko-KR" dirty="0" smtClean="0"/>
              <a:t>      }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if </a:t>
            </a:r>
            <a:r>
              <a:rPr lang="ko-KR" altLang="en-US" dirty="0" smtClean="0">
                <a:solidFill>
                  <a:schemeClr val="tx1"/>
                </a:solidFill>
              </a:rPr>
              <a:t>문의 기본 문법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if ~ else</a:t>
            </a:r>
            <a:r>
              <a:rPr lang="ko-KR" altLang="en-US" dirty="0" smtClean="0">
                <a:solidFill>
                  <a:schemeClr val="tx1"/>
                </a:solidFill>
              </a:rPr>
              <a:t>의 기본 문법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0399" y="1651739"/>
            <a:ext cx="10406484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(true / false)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true </a:t>
            </a:r>
            <a:r>
              <a:rPr lang="ko-KR" altLang="en-US" dirty="0" smtClean="0">
                <a:solidFill>
                  <a:schemeClr val="bg1"/>
                </a:solidFill>
              </a:rPr>
              <a:t>시 실행되는 영역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2688" y="3012597"/>
            <a:ext cx="10406484" cy="149539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(true / false) 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true </a:t>
            </a:r>
            <a:r>
              <a:rPr lang="ko-KR" altLang="en-US" dirty="0" smtClean="0">
                <a:solidFill>
                  <a:schemeClr val="bg1"/>
                </a:solidFill>
              </a:rPr>
              <a:t>시 실행되는 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r>
              <a:rPr lang="ko-KR" altLang="en-US" dirty="0" smtClean="0">
                <a:solidFill>
                  <a:schemeClr val="bg1"/>
                </a:solidFill>
              </a:rPr>
              <a:t>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 else 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if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</a:rPr>
              <a:t>( )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 smtClean="0">
                <a:solidFill>
                  <a:schemeClr val="bg1"/>
                </a:solidFill>
              </a:rPr>
              <a:t>false </a:t>
            </a:r>
            <a:r>
              <a:rPr lang="ko-KR" altLang="en-US" dirty="0" smtClean="0">
                <a:solidFill>
                  <a:schemeClr val="bg1"/>
                </a:solidFill>
              </a:rPr>
              <a:t>시 실행되는 영역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if ~ else if ~ else </a:t>
            </a:r>
            <a:r>
              <a:rPr lang="ko-KR" altLang="en-US" dirty="0" smtClean="0">
                <a:solidFill>
                  <a:schemeClr val="tx1"/>
                </a:solidFill>
              </a:rPr>
              <a:t>문의 파악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755381"/>
            <a:ext cx="1043133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IEIE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120;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if 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 0) {		// </a:t>
            </a:r>
            <a:r>
              <a:rPr lang="ko-KR" altLang="en-US" dirty="0" smtClean="0"/>
              <a:t>조건 검사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(“0 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”);</a:t>
            </a:r>
            <a:endParaRPr lang="en-US" altLang="ko-KR" dirty="0"/>
          </a:p>
          <a:p>
            <a:r>
              <a:rPr lang="en-US" altLang="ko-KR" dirty="0" smtClean="0"/>
              <a:t>      } else if 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 100) {	// if </a:t>
            </a:r>
            <a:r>
              <a:rPr lang="ko-KR" altLang="en-US" dirty="0" smtClean="0"/>
              <a:t>조건이 만족하지 않으면 이 조건 검사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      } else {			// else if </a:t>
            </a:r>
            <a:r>
              <a:rPr lang="ko-KR" altLang="en-US" dirty="0" smtClean="0"/>
              <a:t>조건이 만족하지 않으면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의 코드 실행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(“100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”);</a:t>
            </a:r>
            <a:endParaRPr lang="en-US" altLang="ko-KR" dirty="0"/>
          </a:p>
          <a:p>
            <a:r>
              <a:rPr lang="en-US" altLang="ko-KR" dirty="0" smtClean="0"/>
              <a:t>      }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if ~ else if ~ else </a:t>
            </a:r>
            <a:r>
              <a:rPr lang="ko-KR" altLang="en-US" dirty="0" smtClean="0">
                <a:solidFill>
                  <a:schemeClr val="tx1"/>
                </a:solidFill>
              </a:rPr>
              <a:t>문의 기본 문법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0399" y="1651739"/>
            <a:ext cx="10406484" cy="255450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(true / false)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true </a:t>
            </a:r>
            <a:r>
              <a:rPr lang="ko-KR" altLang="en-US" dirty="0" smtClean="0">
                <a:solidFill>
                  <a:schemeClr val="bg1"/>
                </a:solidFill>
              </a:rPr>
              <a:t>시 실행되는 영역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 else if (true / false) 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true </a:t>
            </a:r>
            <a:r>
              <a:rPr lang="ko-KR" altLang="en-US" dirty="0" smtClean="0">
                <a:solidFill>
                  <a:schemeClr val="bg1"/>
                </a:solidFill>
              </a:rPr>
              <a:t>시 실행되는 영역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 else if (true / false) 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true </a:t>
            </a:r>
            <a:r>
              <a:rPr lang="ko-KR" altLang="en-US" dirty="0" smtClean="0">
                <a:solidFill>
                  <a:schemeClr val="bg1"/>
                </a:solidFill>
              </a:rPr>
              <a:t>시 실행되는 영역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 else 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</a:rPr>
              <a:t>모두 </a:t>
            </a:r>
            <a:r>
              <a:rPr lang="en-US" altLang="ko-KR" dirty="0" smtClean="0">
                <a:solidFill>
                  <a:schemeClr val="bg1"/>
                </a:solidFill>
              </a:rPr>
              <a:t>false </a:t>
            </a:r>
            <a:r>
              <a:rPr lang="ko-KR" altLang="en-US" dirty="0" smtClean="0">
                <a:solidFill>
                  <a:schemeClr val="bg1"/>
                </a:solidFill>
              </a:rPr>
              <a:t>시 실행되는 영역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7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29697" y="63031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아래 코드는 두 개의 </a:t>
            </a:r>
            <a:r>
              <a:rPr lang="en-US" altLang="ko-KR" sz="1600" dirty="0" smtClean="0">
                <a:solidFill>
                  <a:schemeClr val="tx1"/>
                </a:solidFill>
              </a:rPr>
              <a:t>if </a:t>
            </a:r>
            <a:r>
              <a:rPr lang="ko-KR" altLang="en-US" sz="1600" dirty="0" smtClean="0">
                <a:solidFill>
                  <a:schemeClr val="tx1"/>
                </a:solidFill>
              </a:rPr>
              <a:t>문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중첩 </a:t>
            </a:r>
            <a:r>
              <a:rPr lang="en-US" altLang="ko-KR" sz="1600" dirty="0" smtClean="0">
                <a:solidFill>
                  <a:schemeClr val="tx1"/>
                </a:solidFill>
              </a:rPr>
              <a:t>if </a:t>
            </a:r>
            <a:r>
              <a:rPr lang="ko-KR" altLang="en-US" sz="1600" dirty="0" smtClean="0">
                <a:solidFill>
                  <a:schemeClr val="tx1"/>
                </a:solidFill>
              </a:rPr>
              <a:t>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사용하고 있습니다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이를 하나의 </a:t>
            </a:r>
            <a:r>
              <a:rPr lang="en-US" altLang="ko-KR" sz="1600" dirty="0" smtClean="0">
                <a:solidFill>
                  <a:schemeClr val="tx1"/>
                </a:solidFill>
              </a:rPr>
              <a:t>if</a:t>
            </a:r>
            <a:r>
              <a:rPr lang="ko-KR" altLang="en-US" sz="1600" dirty="0" smtClean="0">
                <a:solidFill>
                  <a:schemeClr val="tx1"/>
                </a:solidFill>
              </a:rPr>
              <a:t>문만 사용하도록 변경해 보시오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임의의 양의 정수가 짝수이면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“2</a:t>
            </a:r>
            <a:r>
              <a:rPr lang="ko-KR" altLang="en-US" sz="1600" dirty="0" smtClean="0">
                <a:solidFill>
                  <a:schemeClr val="tx1"/>
                </a:solidFill>
              </a:rPr>
              <a:t>의 배수입니다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.”, </a:t>
            </a:r>
            <a:r>
              <a:rPr lang="ko-KR" altLang="en-US" sz="1600" dirty="0" smtClean="0">
                <a:solidFill>
                  <a:schemeClr val="tx1"/>
                </a:solidFill>
              </a:rPr>
              <a:t>아니면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“2</a:t>
            </a:r>
            <a:r>
              <a:rPr lang="ko-KR" altLang="en-US" sz="1600" dirty="0" smtClean="0">
                <a:solidFill>
                  <a:schemeClr val="tx1"/>
                </a:solidFill>
              </a:rPr>
              <a:t>의 배수가 아닙니다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.”</a:t>
            </a:r>
            <a:r>
              <a:rPr lang="ko-KR" altLang="en-US" sz="1600" dirty="0" smtClean="0">
                <a:solidFill>
                  <a:schemeClr val="tx1"/>
                </a:solidFill>
              </a:rPr>
              <a:t>를 출력하는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임의의 양의 정수가 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의 배수이면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“3</a:t>
            </a:r>
            <a:r>
              <a:rPr lang="ko-KR" altLang="en-US" sz="1600" dirty="0" smtClean="0">
                <a:solidFill>
                  <a:schemeClr val="tx1"/>
                </a:solidFill>
              </a:rPr>
              <a:t>의 배수입니다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.”, 4</a:t>
            </a:r>
            <a:r>
              <a:rPr lang="ko-KR" altLang="en-US" sz="1600" dirty="0" smtClean="0">
                <a:solidFill>
                  <a:schemeClr val="tx1"/>
                </a:solidFill>
              </a:rPr>
              <a:t>의 배수이면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“4</a:t>
            </a:r>
            <a:r>
              <a:rPr lang="ko-KR" altLang="en-US" sz="1600" dirty="0" smtClean="0">
                <a:solidFill>
                  <a:schemeClr val="tx1"/>
                </a:solidFill>
              </a:rPr>
              <a:t>의 배수입니다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.“, </a:t>
            </a:r>
            <a:r>
              <a:rPr lang="ko-KR" altLang="en-US" sz="1600" dirty="0" smtClean="0">
                <a:solidFill>
                  <a:schemeClr val="tx1"/>
                </a:solidFill>
              </a:rPr>
              <a:t>둘다 아니면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알 수 없습니다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.”</a:t>
            </a:r>
            <a:r>
              <a:rPr lang="ko-KR" altLang="en-US" sz="1600" dirty="0" smtClean="0">
                <a:solidFill>
                  <a:schemeClr val="tx1"/>
                </a:solidFill>
              </a:rPr>
              <a:t>를 출력하는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임의의 문자가 </a:t>
            </a:r>
            <a:r>
              <a:rPr lang="en-US" altLang="ko-KR" sz="1600" dirty="0" smtClean="0">
                <a:solidFill>
                  <a:schemeClr val="tx1"/>
                </a:solidFill>
              </a:rPr>
              <a:t>“a”, “b”, “c”</a:t>
            </a:r>
            <a:r>
              <a:rPr lang="ko-KR" altLang="en-US" sz="1600" dirty="0" smtClean="0">
                <a:solidFill>
                  <a:schemeClr val="tx1"/>
                </a:solidFill>
              </a:rPr>
              <a:t>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영문입니다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.”, “1”, “2”, “3”</a:t>
            </a:r>
            <a:r>
              <a:rPr lang="ko-KR" altLang="en-US" sz="1600" dirty="0" smtClean="0">
                <a:solidFill>
                  <a:schemeClr val="tx1"/>
                </a:solidFill>
              </a:rPr>
              <a:t>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숫자입니다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.”, “+”, ”-”, ”*”</a:t>
            </a:r>
            <a:r>
              <a:rPr lang="ko-KR" altLang="en-US" sz="1600" dirty="0" smtClean="0">
                <a:solidFill>
                  <a:schemeClr val="tx1"/>
                </a:solidFill>
              </a:rPr>
              <a:t>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연산자입니다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.”</a:t>
            </a:r>
            <a:r>
              <a:rPr lang="ko-KR" altLang="en-US" sz="1600" dirty="0" smtClean="0">
                <a:solidFill>
                  <a:schemeClr val="tx1"/>
                </a:solidFill>
              </a:rPr>
              <a:t>를 출력하는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2688" y="1647195"/>
            <a:ext cx="1043133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IFReit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120;</a:t>
            </a:r>
          </a:p>
          <a:p>
            <a:r>
              <a:rPr lang="en-US" altLang="ko-KR" dirty="0" smtClean="0"/>
              <a:t>      if 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&gt; 0) {</a:t>
            </a:r>
          </a:p>
          <a:p>
            <a:r>
              <a:rPr lang="en-US" altLang="ko-KR" dirty="0" smtClean="0"/>
              <a:t>         if ((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% 2) == 0)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양수이면서 짝수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         }</a:t>
            </a:r>
            <a:endParaRPr lang="en-US" altLang="ko-KR" dirty="0"/>
          </a:p>
          <a:p>
            <a:r>
              <a:rPr lang="en-US" altLang="ko-KR" dirty="0" smtClean="0"/>
              <a:t>      }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8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29697" y="63031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600" dirty="0" smtClean="0">
                <a:solidFill>
                  <a:schemeClr val="tx1"/>
                </a:solidFill>
              </a:rPr>
              <a:t>임의의 두 정수를 더한 결과가 짝수이면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짝수</a:t>
            </a:r>
            <a:r>
              <a:rPr lang="en-US" altLang="ko-KR" sz="1600" dirty="0" smtClean="0">
                <a:solidFill>
                  <a:schemeClr val="tx1"/>
                </a:solidFill>
              </a:rPr>
              <a:t>”, </a:t>
            </a:r>
            <a:r>
              <a:rPr lang="ko-KR" altLang="en-US" sz="1600" dirty="0" smtClean="0">
                <a:solidFill>
                  <a:schemeClr val="tx1"/>
                </a:solidFill>
              </a:rPr>
              <a:t>아니면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홀수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를 출력하는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600" dirty="0" smtClean="0">
                <a:solidFill>
                  <a:schemeClr val="tx1"/>
                </a:solidFill>
              </a:rPr>
              <a:t>임의의 두 정수를 뺀 결과가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이거나 양수이면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“+”, </a:t>
            </a:r>
            <a:r>
              <a:rPr lang="ko-KR" altLang="en-US" sz="1600" dirty="0" smtClean="0">
                <a:solidFill>
                  <a:schemeClr val="tx1"/>
                </a:solidFill>
              </a:rPr>
              <a:t>음수이면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“-”</a:t>
            </a:r>
            <a:r>
              <a:rPr lang="ko-KR" altLang="en-US" sz="1600" dirty="0" smtClean="0">
                <a:solidFill>
                  <a:schemeClr val="tx1"/>
                </a:solidFill>
              </a:rPr>
              <a:t>를 출력하는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600" dirty="0" smtClean="0">
                <a:solidFill>
                  <a:schemeClr val="tx1"/>
                </a:solidFill>
              </a:rPr>
              <a:t>임의의 두 정수를 비교하여 첫 번째 정수가 두 번째 정수보다 크고 짝수이면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600" dirty="0" smtClean="0">
                <a:solidFill>
                  <a:schemeClr val="tx1"/>
                </a:solidFill>
              </a:rPr>
              <a:t>.”</a:t>
            </a:r>
            <a:r>
              <a:rPr lang="ko-KR" altLang="en-US" sz="1600" dirty="0" smtClean="0">
                <a:solidFill>
                  <a:schemeClr val="tx1"/>
                </a:solidFill>
              </a:rPr>
              <a:t>를 출력하는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600" dirty="0" smtClean="0">
                <a:solidFill>
                  <a:schemeClr val="tx1"/>
                </a:solidFill>
              </a:rPr>
              <a:t>두 개의 </a:t>
            </a:r>
            <a:r>
              <a:rPr lang="ko-KR" altLang="en-US" sz="1600" dirty="0">
                <a:solidFill>
                  <a:schemeClr val="tx1"/>
                </a:solidFill>
              </a:rPr>
              <a:t>양의 정수와 사칙 연산 기호</a:t>
            </a:r>
            <a:r>
              <a:rPr lang="en-US" altLang="ko-KR" sz="1600" dirty="0">
                <a:solidFill>
                  <a:schemeClr val="tx1"/>
                </a:solidFill>
              </a:rPr>
              <a:t>(+, -, *, </a:t>
            </a:r>
            <a:r>
              <a:rPr lang="en-US" altLang="ko-KR" sz="1600" dirty="0" smtClean="0">
                <a:solidFill>
                  <a:schemeClr val="tx1"/>
                </a:solidFill>
              </a:rPr>
              <a:t>/)</a:t>
            </a:r>
            <a:r>
              <a:rPr lang="ko-KR" altLang="en-US" sz="1600" dirty="0" smtClean="0">
                <a:solidFill>
                  <a:schemeClr val="tx1"/>
                </a:solidFill>
              </a:rPr>
              <a:t> 중 하나를 </a:t>
            </a:r>
            <a:r>
              <a:rPr lang="ko-KR" altLang="en-US" sz="1600" dirty="0">
                <a:solidFill>
                  <a:schemeClr val="tx1"/>
                </a:solidFill>
              </a:rPr>
              <a:t>입력 받아 계산 결과를 출력하는 계산기 프로그램을 작성하시오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00776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490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76</cp:revision>
  <dcterms:created xsi:type="dcterms:W3CDTF">2020-08-17T03:45:59Z</dcterms:created>
  <dcterms:modified xsi:type="dcterms:W3CDTF">2020-09-27T22:20:28Z</dcterms:modified>
</cp:coreProperties>
</file>